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68" r:id="rId3"/>
    <p:sldId id="269" r:id="rId4"/>
    <p:sldId id="270" r:id="rId5"/>
    <p:sldId id="272" r:id="rId6"/>
    <p:sldId id="271" r:id="rId7"/>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686" y="114"/>
      </p:cViewPr>
      <p:guideLst>
        <p:guide orient="horz" pos="2160"/>
        <p:guide pos="2880"/>
      </p:guideLst>
    </p:cSldViewPr>
  </p:slideViewPr>
  <p:notesTextViewPr>
    <p:cViewPr>
      <p:scale>
        <a:sx n="1" d="1"/>
        <a:sy n="1" d="1"/>
      </p:scale>
      <p:origin x="0" y="0"/>
    </p:cViewPr>
  </p:notesTextViewPr>
  <p:notesViewPr>
    <p:cSldViewPr>
      <p:cViewPr varScale="1">
        <p:scale>
          <a:sx n="82" d="100"/>
          <a:sy n="82" d="100"/>
        </p:scale>
        <p:origin x="-3120"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A45748-5C27-41D7-A604-4C4DA2125B76}" type="datetimeFigureOut">
              <a:rPr lang="en-US" smtClean="0"/>
              <a:t>1/24/2018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B1C5B-6609-409D-AE02-95FA4AD98546}" type="slidenum">
              <a:rPr lang="en-US" smtClean="0"/>
              <a:t>‹#›</a:t>
            </a:fld>
            <a:endParaRPr lang="en-US"/>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2657" y="8028384"/>
            <a:ext cx="1704998" cy="11156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274688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12235C3-BDB4-4A47-89A4-D6542CD1A222}" type="datetimeFigureOut">
              <a:rPr lang="en-US" smtClean="0"/>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6C0AC3-CB85-4DE7-AC91-0F71E32071DB}"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2235C3-BDB4-4A47-89A4-D6542CD1A222}" type="datetimeFigureOut">
              <a:rPr lang="en-US" smtClean="0"/>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6C0AC3-CB85-4DE7-AC91-0F71E32071D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12235C3-BDB4-4A47-89A4-D6542CD1A222}" type="datetimeFigureOut">
              <a:rPr lang="en-US" smtClean="0"/>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6C0AC3-CB85-4DE7-AC91-0F71E32071D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2235C3-BDB4-4A47-89A4-D6542CD1A222}" type="datetimeFigureOut">
              <a:rPr lang="en-US" smtClean="0"/>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6C0AC3-CB85-4DE7-AC91-0F71E32071D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12235C3-BDB4-4A47-89A4-D6542CD1A222}" type="datetimeFigureOut">
              <a:rPr lang="en-US" smtClean="0"/>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6C0AC3-CB85-4DE7-AC91-0F71E32071DB}"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12235C3-BDB4-4A47-89A4-D6542CD1A222}" type="datetimeFigureOut">
              <a:rPr lang="en-US" smtClean="0"/>
              <a:t>1/24/2018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6C0AC3-CB85-4DE7-AC91-0F71E32071D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12235C3-BDB4-4A47-89A4-D6542CD1A222}" type="datetimeFigureOut">
              <a:rPr lang="en-US" smtClean="0"/>
              <a:t>1/24/2018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86C0AC3-CB85-4DE7-AC91-0F71E32071DB}"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12235C3-BDB4-4A47-89A4-D6542CD1A222}" type="datetimeFigureOut">
              <a:rPr lang="en-US" smtClean="0"/>
              <a:t>1/24/2018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86C0AC3-CB85-4DE7-AC91-0F71E32071D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2235C3-BDB4-4A47-89A4-D6542CD1A222}" type="datetimeFigureOut">
              <a:rPr lang="en-US" smtClean="0"/>
              <a:t>1/24/2018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86C0AC3-CB85-4DE7-AC91-0F71E32071D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2235C3-BDB4-4A47-89A4-D6542CD1A222}" type="datetimeFigureOut">
              <a:rPr lang="en-US" smtClean="0"/>
              <a:t>1/24/2018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6C0AC3-CB85-4DE7-AC91-0F71E32071DB}"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2235C3-BDB4-4A47-89A4-D6542CD1A222}" type="datetimeFigureOut">
              <a:rPr lang="en-US" smtClean="0"/>
              <a:t>1/24/2018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6C0AC3-CB85-4DE7-AC91-0F71E32071D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C12235C3-BDB4-4A47-89A4-D6542CD1A222}" type="datetimeFigureOut">
              <a:rPr lang="en-US" smtClean="0"/>
              <a:t>1/24/2018</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E86C0AC3-CB85-4DE7-AC91-0F71E32071D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Info  2018 </a:t>
            </a:r>
            <a:endParaRPr lang="en-US" dirty="0"/>
          </a:p>
        </p:txBody>
      </p:sp>
      <p:sp>
        <p:nvSpPr>
          <p:cNvPr id="3" name="Subtitle 2"/>
          <p:cNvSpPr>
            <a:spLocks noGrp="1"/>
          </p:cNvSpPr>
          <p:nvPr>
            <p:ph type="subTitle" idx="1"/>
          </p:nvPr>
        </p:nvSpPr>
        <p:spPr/>
        <p:txBody>
          <a:bodyPr/>
          <a:lstStyle/>
          <a:p>
            <a:r>
              <a:rPr lang="en-US" dirty="0" smtClean="0"/>
              <a:t>IK Vista P-0405</a:t>
            </a:r>
            <a:endParaRPr lang="en-US"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28184" y="4941168"/>
            <a:ext cx="2314575" cy="15144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186963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smtClean="0"/>
              <a:t>Säsongen</a:t>
            </a:r>
            <a:r>
              <a:rPr lang="en-US" dirty="0" smtClean="0"/>
              <a:t> 2018</a:t>
            </a:r>
            <a:endParaRPr lang="en-US" dirty="0"/>
          </a:p>
        </p:txBody>
      </p:sp>
      <p:sp>
        <p:nvSpPr>
          <p:cNvPr id="27" name="Content Placeholder 26"/>
          <p:cNvSpPr>
            <a:spLocks noGrp="1"/>
          </p:cNvSpPr>
          <p:nvPr>
            <p:ph sz="half" idx="2"/>
          </p:nvPr>
        </p:nvSpPr>
        <p:spPr>
          <a:xfrm>
            <a:off x="395536" y="1451782"/>
            <a:ext cx="8254263" cy="4982388"/>
          </a:xfrm>
        </p:spPr>
        <p:txBody>
          <a:bodyPr>
            <a:noAutofit/>
          </a:bodyPr>
          <a:lstStyle/>
          <a:p>
            <a:pPr marL="0" indent="0">
              <a:buNone/>
            </a:pPr>
            <a:r>
              <a:rPr lang="sv-SE" sz="1100" dirty="0"/>
              <a:t>ALLMÄNT</a:t>
            </a:r>
          </a:p>
          <a:p>
            <a:r>
              <a:rPr lang="sv-SE" sz="1100" dirty="0" smtClean="0"/>
              <a:t>Kontaktuppgifter </a:t>
            </a:r>
            <a:r>
              <a:rPr lang="sv-SE" sz="1100" dirty="0"/>
              <a:t>– </a:t>
            </a:r>
            <a:r>
              <a:rPr lang="sv-SE" sz="1100" dirty="0" smtClean="0"/>
              <a:t>maila ev. nya kontaktuppgifter alt. om ni inte får den löpande infon via hemsidan.</a:t>
            </a:r>
            <a:endParaRPr lang="sv-SE" sz="1100" dirty="0"/>
          </a:p>
          <a:p>
            <a:pPr marL="0" indent="0">
              <a:buNone/>
            </a:pPr>
            <a:r>
              <a:rPr lang="sv-SE" sz="1100" dirty="0"/>
              <a:t> </a:t>
            </a:r>
            <a:endParaRPr lang="sv-SE" sz="1100" dirty="0" smtClean="0"/>
          </a:p>
          <a:p>
            <a:r>
              <a:rPr lang="sv-SE" sz="1100" dirty="0" smtClean="0"/>
              <a:t>Verksamheten följer IK Vista fotbolls röda tråd. Finns som policydokument på hemsidan. </a:t>
            </a:r>
          </a:p>
          <a:p>
            <a:pPr marL="0" indent="0">
              <a:buNone/>
            </a:pPr>
            <a:r>
              <a:rPr lang="sv-SE" sz="1100" dirty="0"/>
              <a:t> </a:t>
            </a:r>
            <a:endParaRPr lang="sv-SE" sz="1100" dirty="0" smtClean="0"/>
          </a:p>
          <a:p>
            <a:r>
              <a:rPr lang="sv-SE" sz="1100" dirty="0" smtClean="0"/>
              <a:t>Kläder/Intersport – Enklast är att åka till Intersport A6 och </a:t>
            </a:r>
            <a:r>
              <a:rPr lang="sv-SE" sz="1100" dirty="0"/>
              <a:t>p</a:t>
            </a:r>
            <a:r>
              <a:rPr lang="sv-SE" sz="1100" dirty="0" smtClean="0"/>
              <a:t>rova </a:t>
            </a:r>
            <a:r>
              <a:rPr lang="sv-SE" sz="1100" dirty="0" smtClean="0"/>
              <a:t>kläderna där. </a:t>
            </a:r>
            <a:r>
              <a:rPr lang="sv-SE" sz="1100" dirty="0" smtClean="0"/>
              <a:t>Beställning görs sedan via hemsidan. </a:t>
            </a:r>
            <a:r>
              <a:rPr lang="sv-SE" sz="1100" dirty="0" smtClean="0"/>
              <a:t>Kommer även vara ett besök av Intersport söndag </a:t>
            </a:r>
            <a:r>
              <a:rPr lang="sv-SE" sz="1100" dirty="0" smtClean="0"/>
              <a:t>11</a:t>
            </a:r>
            <a:r>
              <a:rPr lang="sv-SE" sz="1100" dirty="0" smtClean="0"/>
              <a:t>/3 1600-1800 </a:t>
            </a:r>
            <a:r>
              <a:rPr lang="sv-SE" sz="1100" dirty="0" smtClean="0"/>
              <a:t>på Vistavallen där man kan prova och köpa.</a:t>
            </a:r>
          </a:p>
          <a:p>
            <a:endParaRPr lang="sv-SE" sz="1100" dirty="0"/>
          </a:p>
          <a:p>
            <a:r>
              <a:rPr lang="sv-SE" sz="1100" dirty="0" smtClean="0"/>
              <a:t>Medlemsavgift </a:t>
            </a:r>
            <a:r>
              <a:rPr lang="sv-SE" sz="1100" dirty="0"/>
              <a:t>180 kr </a:t>
            </a:r>
            <a:r>
              <a:rPr lang="sv-SE" sz="1100" dirty="0" smtClean="0"/>
              <a:t>och har fakturerats </a:t>
            </a:r>
            <a:r>
              <a:rPr lang="sv-SE" sz="1100" dirty="0"/>
              <a:t>i januari, Träningsavgift 490 </a:t>
            </a:r>
            <a:r>
              <a:rPr lang="sv-SE" sz="1100" dirty="0" smtClean="0"/>
              <a:t>kr, kommer </a:t>
            </a:r>
            <a:r>
              <a:rPr lang="sv-SE" sz="1100" dirty="0"/>
              <a:t>faktureras i april-maj</a:t>
            </a:r>
            <a:r>
              <a:rPr lang="sv-SE" sz="1100" dirty="0" smtClean="0"/>
              <a:t>. Nya medlemmar kan registrera dett</a:t>
            </a:r>
            <a:r>
              <a:rPr lang="sv-SE" sz="1100" dirty="0" smtClean="0"/>
              <a:t>a via hemsidan.</a:t>
            </a:r>
          </a:p>
          <a:p>
            <a:endParaRPr lang="sv-SE" sz="1100" dirty="0"/>
          </a:p>
          <a:p>
            <a:pPr marL="0" indent="0">
              <a:buNone/>
            </a:pPr>
            <a:r>
              <a:rPr lang="sv-SE" sz="1100" dirty="0"/>
              <a:t>LAGET</a:t>
            </a:r>
          </a:p>
          <a:p>
            <a:r>
              <a:rPr lang="sv-SE" sz="1100" dirty="0" smtClean="0"/>
              <a:t>Ledare </a:t>
            </a:r>
            <a:r>
              <a:rPr lang="sv-SE" sz="1100" dirty="0"/>
              <a:t>– </a:t>
            </a:r>
            <a:r>
              <a:rPr lang="sv-SE" sz="1100" dirty="0" smtClean="0"/>
              <a:t>Jimmy, Claes</a:t>
            </a:r>
            <a:r>
              <a:rPr lang="sv-SE" sz="1100"/>
              <a:t>, </a:t>
            </a:r>
            <a:r>
              <a:rPr lang="sv-SE" sz="1100" smtClean="0"/>
              <a:t>Tony</a:t>
            </a:r>
            <a:endParaRPr lang="sv-SE" sz="1100" dirty="0"/>
          </a:p>
          <a:p>
            <a:pPr marL="0" indent="0">
              <a:buNone/>
            </a:pPr>
            <a:r>
              <a:rPr lang="sv-SE" sz="1100" dirty="0"/>
              <a:t> </a:t>
            </a:r>
          </a:p>
          <a:p>
            <a:r>
              <a:rPr lang="sv-SE" sz="1100" dirty="0" smtClean="0"/>
              <a:t>Spelare </a:t>
            </a:r>
            <a:r>
              <a:rPr lang="sv-SE" sz="1100" dirty="0"/>
              <a:t>– </a:t>
            </a:r>
            <a:r>
              <a:rPr lang="sv-SE" sz="1100" dirty="0" smtClean="0"/>
              <a:t>ca </a:t>
            </a:r>
            <a:r>
              <a:rPr lang="sv-SE" sz="1100" dirty="0" smtClean="0"/>
              <a:t>20-22 </a:t>
            </a:r>
            <a:r>
              <a:rPr lang="sv-SE" sz="1100" dirty="0" err="1" smtClean="0"/>
              <a:t>st</a:t>
            </a:r>
            <a:endParaRPr lang="sv-SE" sz="1100" dirty="0"/>
          </a:p>
          <a:p>
            <a:endParaRPr lang="sv-SE" sz="1100" dirty="0"/>
          </a:p>
          <a:p>
            <a:r>
              <a:rPr lang="sv-SE" sz="1100" dirty="0" smtClean="0"/>
              <a:t>Lagföräldrar </a:t>
            </a:r>
            <a:r>
              <a:rPr lang="sv-SE" sz="1100" dirty="0"/>
              <a:t>– </a:t>
            </a:r>
            <a:r>
              <a:rPr lang="sv-SE" sz="1100" dirty="0" smtClean="0"/>
              <a:t>vakant. Behöver bestämmas omgående</a:t>
            </a:r>
            <a:endParaRPr lang="sv-SE" sz="1100" dirty="0"/>
          </a:p>
          <a:p>
            <a:pPr marL="0" indent="0">
              <a:buNone/>
            </a:pPr>
            <a:r>
              <a:rPr lang="sv-SE" sz="1100" dirty="0"/>
              <a:t> </a:t>
            </a:r>
          </a:p>
          <a:p>
            <a:r>
              <a:rPr lang="sv-SE" sz="1100" dirty="0" smtClean="0"/>
              <a:t>Information </a:t>
            </a:r>
            <a:r>
              <a:rPr lang="sv-SE" sz="1100" dirty="0"/>
              <a:t>– Läggs ut som nyhet på hemsidan. Ska försöka lägga ut söndag/måndag aktiviteter för kommande vecka. Kalendern är uppdaterad. Osäker </a:t>
            </a:r>
            <a:r>
              <a:rPr lang="sv-SE" sz="1100" dirty="0" smtClean="0"/>
              <a:t>ring/maila. Spelar</a:t>
            </a:r>
            <a:r>
              <a:rPr lang="sv-SE" sz="1100" dirty="0" smtClean="0"/>
              <a:t>na och tränarna använder </a:t>
            </a:r>
            <a:r>
              <a:rPr lang="sv-SE" sz="1100" dirty="0" err="1" smtClean="0"/>
              <a:t>Whatsapp</a:t>
            </a:r>
            <a:r>
              <a:rPr lang="sv-SE" sz="1100" dirty="0" smtClean="0"/>
              <a:t>.</a:t>
            </a:r>
          </a:p>
          <a:p>
            <a:r>
              <a:rPr lang="sv-SE" sz="1100" dirty="0" smtClean="0"/>
              <a:t>Vinterträning: söndagar 1640-1800 på Vapenvallen, från 29/1 </a:t>
            </a:r>
            <a:r>
              <a:rPr lang="sv-SE" sz="1100" dirty="0" err="1" smtClean="0"/>
              <a:t>fys</a:t>
            </a:r>
            <a:r>
              <a:rPr lang="sv-SE" sz="1100" dirty="0" smtClean="0"/>
              <a:t> </a:t>
            </a:r>
            <a:r>
              <a:rPr lang="sv-SE" sz="1100" dirty="0" err="1" smtClean="0"/>
              <a:t>Landsjöskolan</a:t>
            </a:r>
            <a:r>
              <a:rPr lang="sv-SE" sz="1100" dirty="0" smtClean="0"/>
              <a:t> 1830-2000. Grusträning från mars om underlaget tillåter.</a:t>
            </a:r>
            <a:r>
              <a:rPr lang="sv-SE" sz="1100" dirty="0"/>
              <a:t> </a:t>
            </a:r>
            <a:endParaRPr lang="sv-SE" sz="1100" dirty="0" smtClean="0"/>
          </a:p>
          <a:p>
            <a:r>
              <a:rPr lang="sv-SE" sz="1100" dirty="0" smtClean="0"/>
              <a:t>Träning på gräs – måndag kl.1900 – 2030, onsdagar 1900-2030, torsdag 1900-2030</a:t>
            </a:r>
            <a:r>
              <a:rPr lang="sv-SE" sz="1200" dirty="0" smtClean="0"/>
              <a:t>.</a:t>
            </a:r>
          </a:p>
          <a:p>
            <a:pPr lvl="1"/>
            <a:r>
              <a:rPr lang="sv-SE" sz="1000" dirty="0" smtClean="0"/>
              <a:t>Måndag: återhämtning, återkoppling helgens match. </a:t>
            </a:r>
          </a:p>
          <a:p>
            <a:pPr lvl="1"/>
            <a:r>
              <a:rPr lang="sv-SE" sz="1000" dirty="0" smtClean="0"/>
              <a:t>Onsdag</a:t>
            </a:r>
            <a:r>
              <a:rPr lang="sv-SE" sz="1000" dirty="0"/>
              <a:t>: högre </a:t>
            </a:r>
            <a:r>
              <a:rPr lang="sv-SE" sz="1000" dirty="0" smtClean="0"/>
              <a:t>belastning, </a:t>
            </a:r>
            <a:r>
              <a:rPr lang="sv-SE" sz="1000" dirty="0" err="1" smtClean="0"/>
              <a:t>fys</a:t>
            </a:r>
            <a:r>
              <a:rPr lang="sv-SE" sz="1000" dirty="0" smtClean="0"/>
              <a:t> &amp; koordination</a:t>
            </a:r>
            <a:endParaRPr lang="sv-SE" sz="1000" dirty="0"/>
          </a:p>
          <a:p>
            <a:pPr lvl="1"/>
            <a:r>
              <a:rPr lang="sv-SE" sz="1000" dirty="0" smtClean="0"/>
              <a:t>Torsdag</a:t>
            </a:r>
            <a:r>
              <a:rPr lang="sv-SE" sz="1000" dirty="0" smtClean="0"/>
              <a:t>: </a:t>
            </a:r>
            <a:r>
              <a:rPr lang="sv-SE" sz="1000" dirty="0"/>
              <a:t>Inför match</a:t>
            </a:r>
            <a:r>
              <a:rPr lang="sv-SE" sz="1000" dirty="0" smtClean="0"/>
              <a:t>, </a:t>
            </a:r>
            <a:r>
              <a:rPr lang="sv-SE" sz="1000" dirty="0"/>
              <a:t>taktik</a:t>
            </a:r>
          </a:p>
          <a:p>
            <a:endParaRPr lang="sv-SE" sz="1200"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90" y="476672"/>
            <a:ext cx="1485509" cy="97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328275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smtClean="0"/>
              <a:t>Säsongen</a:t>
            </a:r>
            <a:r>
              <a:rPr lang="en-US" dirty="0" smtClean="0"/>
              <a:t> 2018</a:t>
            </a:r>
            <a:endParaRPr lang="en-US" dirty="0"/>
          </a:p>
        </p:txBody>
      </p:sp>
      <p:sp>
        <p:nvSpPr>
          <p:cNvPr id="27" name="Content Placeholder 26"/>
          <p:cNvSpPr>
            <a:spLocks noGrp="1"/>
          </p:cNvSpPr>
          <p:nvPr>
            <p:ph sz="half" idx="2"/>
          </p:nvPr>
        </p:nvSpPr>
        <p:spPr>
          <a:xfrm>
            <a:off x="383568" y="1524000"/>
            <a:ext cx="8254263" cy="4982388"/>
          </a:xfrm>
        </p:spPr>
        <p:txBody>
          <a:bodyPr>
            <a:noAutofit/>
          </a:bodyPr>
          <a:lstStyle/>
          <a:p>
            <a:r>
              <a:rPr lang="sv-SE" sz="1100" dirty="0" smtClean="0"/>
              <a:t>Målvakterna kommer tränas separat så mycket som möjligt. Lagets viktigaste spelare.</a:t>
            </a:r>
          </a:p>
          <a:p>
            <a:endParaRPr lang="sv-SE" sz="1100" dirty="0" smtClean="0"/>
          </a:p>
          <a:p>
            <a:r>
              <a:rPr lang="sv-SE" sz="1100" dirty="0" smtClean="0"/>
              <a:t>Spelare kommer även matchas i P03, uppskattningsvis 2-3 spelare per match. Givetvis frivilligt men det uppmuntras.</a:t>
            </a:r>
            <a:endParaRPr lang="sv-SE" sz="1100" dirty="0"/>
          </a:p>
          <a:p>
            <a:endParaRPr lang="sv-SE" sz="1100" dirty="0" smtClean="0"/>
          </a:p>
          <a:p>
            <a:r>
              <a:rPr lang="sv-SE" sz="1100" dirty="0" smtClean="0"/>
              <a:t>Uppehåll </a:t>
            </a:r>
            <a:r>
              <a:rPr lang="sv-SE" sz="1100" dirty="0"/>
              <a:t>i juli.</a:t>
            </a:r>
          </a:p>
          <a:p>
            <a:pPr marL="0" indent="0">
              <a:buNone/>
            </a:pPr>
            <a:r>
              <a:rPr lang="sv-SE" sz="1100" dirty="0"/>
              <a:t> </a:t>
            </a:r>
            <a:endParaRPr lang="sv-SE" sz="1100" dirty="0" smtClean="0"/>
          </a:p>
          <a:p>
            <a:r>
              <a:rPr lang="sv-SE" sz="1100" dirty="0" smtClean="0"/>
              <a:t>Kommer ha ett omklädningsrum till träningar. Alla förväntas byta om på plats. Dusch även efter match. Ombyte sker inte hemma vid match, matchdräkter fås vid samling och tvätt sker enligt schema.</a:t>
            </a:r>
          </a:p>
          <a:p>
            <a:endParaRPr lang="sv-SE" sz="1100" dirty="0"/>
          </a:p>
          <a:p>
            <a:r>
              <a:rPr lang="sv-SE" sz="1100" dirty="0" smtClean="0"/>
              <a:t>Ett </a:t>
            </a:r>
            <a:r>
              <a:rPr lang="sv-SE" sz="1100" dirty="0"/>
              <a:t>lag i </a:t>
            </a:r>
            <a:r>
              <a:rPr lang="sv-SE" sz="1100" dirty="0" smtClean="0"/>
              <a:t>11-manna </a:t>
            </a:r>
            <a:r>
              <a:rPr lang="sv-SE" sz="1100" dirty="0"/>
              <a:t>serie</a:t>
            </a:r>
            <a:r>
              <a:rPr lang="sv-SE" sz="1100" dirty="0" smtClean="0"/>
              <a:t>. </a:t>
            </a:r>
            <a:r>
              <a:rPr lang="sv-SE" sz="1100" dirty="0" smtClean="0"/>
              <a:t>Serien sätts i mars. Kommer lägga oss i nivå 2.</a:t>
            </a:r>
          </a:p>
          <a:p>
            <a:endParaRPr lang="sv-SE" sz="1100" dirty="0"/>
          </a:p>
          <a:p>
            <a:r>
              <a:rPr lang="sv-SE" sz="1100" dirty="0" smtClean="0"/>
              <a:t>Matcher </a:t>
            </a:r>
            <a:r>
              <a:rPr lang="sv-SE" sz="1100" dirty="0" smtClean="0"/>
              <a:t>–Primärt </a:t>
            </a:r>
            <a:r>
              <a:rPr lang="sv-SE" sz="1100" dirty="0" err="1" smtClean="0"/>
              <a:t>helgmatcher</a:t>
            </a:r>
            <a:r>
              <a:rPr lang="sv-SE" sz="1100" dirty="0" smtClean="0"/>
              <a:t> men kan även bli torsdagar. </a:t>
            </a:r>
            <a:r>
              <a:rPr lang="sv-SE" sz="1100" dirty="0" smtClean="0"/>
              <a:t>Tider </a:t>
            </a:r>
            <a:r>
              <a:rPr lang="sv-SE" sz="1100" dirty="0"/>
              <a:t>ej klara. Info till föräldrar om laget senast på torsdag från oss ledare på hemsidan</a:t>
            </a:r>
            <a:r>
              <a:rPr lang="sv-SE" sz="1100" dirty="0" smtClean="0"/>
              <a:t>.</a:t>
            </a:r>
          </a:p>
          <a:p>
            <a:pPr marL="0" indent="0">
              <a:buNone/>
            </a:pPr>
            <a:endParaRPr lang="sv-SE" sz="1100" dirty="0" smtClean="0"/>
          </a:p>
          <a:p>
            <a:pPr marL="0" indent="0">
              <a:buNone/>
            </a:pPr>
            <a:r>
              <a:rPr lang="sv-SE" sz="1100" dirty="0" smtClean="0"/>
              <a:t>SPELARUTBILDNING – nya riktlinjer från 2018</a:t>
            </a:r>
          </a:p>
          <a:p>
            <a:pPr marL="0" indent="0">
              <a:buNone/>
            </a:pPr>
            <a:r>
              <a:rPr lang="sv-SE" sz="1100" dirty="0"/>
              <a:t>Anledningen till de här förändringarna bygger på nya riktlinjer från SvFF där ingen selektering får ske innan året spelarna fyller 15 år. Samtliga läger är </a:t>
            </a:r>
            <a:r>
              <a:rPr lang="sv-SE" sz="1100" dirty="0" smtClean="0"/>
              <a:t>öppna.</a:t>
            </a:r>
          </a:p>
          <a:p>
            <a:pPr marL="0" indent="0">
              <a:buNone/>
            </a:pPr>
            <a:r>
              <a:rPr lang="sv-SE" sz="1100" b="1" dirty="0" smtClean="0"/>
              <a:t>P05 - Planerade </a:t>
            </a:r>
            <a:r>
              <a:rPr lang="sv-SE" sz="1100" b="1" dirty="0"/>
              <a:t>läger (samtliga läger är fri anmälan):</a:t>
            </a:r>
            <a:endParaRPr lang="sv-SE" sz="1100" dirty="0"/>
          </a:p>
          <a:p>
            <a:r>
              <a:rPr lang="sv-SE" sz="1100" dirty="0"/>
              <a:t>3 juni Utbildningsläger 1</a:t>
            </a:r>
            <a:br>
              <a:rPr lang="sv-SE" sz="1100" dirty="0"/>
            </a:br>
            <a:r>
              <a:rPr lang="sv-SE" sz="1100" dirty="0"/>
              <a:t>26 aug Utbildningsläger 2</a:t>
            </a:r>
            <a:br>
              <a:rPr lang="sv-SE" sz="1100" dirty="0"/>
            </a:br>
            <a:r>
              <a:rPr lang="sv-SE" sz="1100" dirty="0"/>
              <a:t>28-30 dec Utbildningsläger, Jönköping</a:t>
            </a:r>
          </a:p>
          <a:p>
            <a:pPr marL="0" indent="0">
              <a:buNone/>
            </a:pPr>
            <a:r>
              <a:rPr lang="sv-SE" sz="1100" b="1" dirty="0" smtClean="0"/>
              <a:t>P04 - Planerade </a:t>
            </a:r>
            <a:r>
              <a:rPr lang="sv-SE" sz="1100" b="1" dirty="0"/>
              <a:t>läger (samtliga läger är fri anmälan):</a:t>
            </a:r>
            <a:endParaRPr lang="sv-SE" sz="1100" dirty="0"/>
          </a:p>
          <a:p>
            <a:r>
              <a:rPr lang="sv-SE" sz="1100" dirty="0"/>
              <a:t>19 maj Utbildningsläger 3</a:t>
            </a:r>
            <a:br>
              <a:rPr lang="sv-SE" sz="1100" dirty="0"/>
            </a:br>
            <a:r>
              <a:rPr lang="sv-SE" sz="1100" dirty="0"/>
              <a:t>28/6-1/7 Västervikslägret</a:t>
            </a:r>
            <a:br>
              <a:rPr lang="sv-SE" sz="1100" dirty="0"/>
            </a:br>
            <a:r>
              <a:rPr lang="sv-SE" sz="1100" dirty="0" smtClean="0"/>
              <a:t>8 </a:t>
            </a:r>
            <a:r>
              <a:rPr lang="sv-SE" sz="1100" dirty="0" err="1"/>
              <a:t>sept</a:t>
            </a:r>
            <a:r>
              <a:rPr lang="sv-SE" sz="1100" dirty="0"/>
              <a:t> Utbildningsläger 4</a:t>
            </a:r>
            <a:br>
              <a:rPr lang="sv-SE" sz="1100" dirty="0"/>
            </a:br>
            <a:r>
              <a:rPr lang="sv-SE" sz="1100" dirty="0"/>
              <a:t>26-28 dec Vinterläger, Jönköping</a:t>
            </a:r>
          </a:p>
          <a:p>
            <a:endParaRPr lang="sv-SE" sz="1100" dirty="0" smtClean="0"/>
          </a:p>
          <a:p>
            <a:endParaRPr lang="sv-SE" sz="1100"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90" y="476672"/>
            <a:ext cx="1485509" cy="97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318871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39468" y="548136"/>
            <a:ext cx="8229600" cy="990600"/>
          </a:xfrm>
        </p:spPr>
        <p:txBody>
          <a:bodyPr/>
          <a:lstStyle/>
          <a:p>
            <a:r>
              <a:rPr lang="en-US" dirty="0" err="1" smtClean="0"/>
              <a:t>Säsongen</a:t>
            </a:r>
            <a:r>
              <a:rPr lang="en-US" dirty="0" smtClean="0"/>
              <a:t> 2018</a:t>
            </a:r>
            <a:endParaRPr lang="en-US" dirty="0"/>
          </a:p>
        </p:txBody>
      </p:sp>
      <p:sp>
        <p:nvSpPr>
          <p:cNvPr id="27" name="Content Placeholder 26"/>
          <p:cNvSpPr>
            <a:spLocks noGrp="1"/>
          </p:cNvSpPr>
          <p:nvPr>
            <p:ph sz="half" idx="2"/>
          </p:nvPr>
        </p:nvSpPr>
        <p:spPr>
          <a:xfrm>
            <a:off x="395536" y="1448672"/>
            <a:ext cx="8254263" cy="4982388"/>
          </a:xfrm>
        </p:spPr>
        <p:txBody>
          <a:bodyPr>
            <a:noAutofit/>
          </a:bodyPr>
          <a:lstStyle/>
          <a:p>
            <a:pPr marL="0" indent="0">
              <a:buNone/>
            </a:pPr>
            <a:r>
              <a:rPr lang="sv-SE" sz="1100" dirty="0"/>
              <a:t>AKTIVITETER</a:t>
            </a:r>
          </a:p>
          <a:p>
            <a:pPr marL="0" indent="0">
              <a:buNone/>
            </a:pPr>
            <a:r>
              <a:rPr lang="sv-SE" sz="1100" i="1" dirty="0"/>
              <a:t>Våren -</a:t>
            </a:r>
          </a:p>
          <a:p>
            <a:pPr lvl="0"/>
            <a:r>
              <a:rPr lang="sv-SE" sz="1100" dirty="0"/>
              <a:t>2/4 – träningsmatch Habo</a:t>
            </a:r>
          </a:p>
          <a:p>
            <a:pPr lvl="0"/>
            <a:r>
              <a:rPr lang="sv-SE" sz="1100" dirty="0"/>
              <a:t>15/4- träningsmatch Bankeryd</a:t>
            </a:r>
          </a:p>
          <a:p>
            <a:pPr lvl="0"/>
            <a:r>
              <a:rPr lang="sv-SE" sz="1100" dirty="0"/>
              <a:t>Mars/april- Ytterligare 1-2 träningsmatcher samt deltagande i DM</a:t>
            </a:r>
          </a:p>
          <a:p>
            <a:pPr lvl="0"/>
            <a:r>
              <a:rPr lang="sv-SE" sz="1100" dirty="0"/>
              <a:t>Träningsdag/</a:t>
            </a:r>
            <a:r>
              <a:rPr lang="sv-SE" sz="1100" dirty="0" err="1"/>
              <a:t>teambuildning</a:t>
            </a:r>
            <a:r>
              <a:rPr lang="sv-SE" sz="1100" dirty="0"/>
              <a:t>- To be </a:t>
            </a:r>
            <a:r>
              <a:rPr lang="sv-SE" sz="1100" dirty="0" err="1"/>
              <a:t>decided</a:t>
            </a:r>
            <a:endParaRPr lang="sv-SE" sz="1100" dirty="0"/>
          </a:p>
          <a:p>
            <a:pPr lvl="0"/>
            <a:r>
              <a:rPr lang="sv-SE" sz="1100" dirty="0"/>
              <a:t>xx/4 Städdag</a:t>
            </a:r>
          </a:p>
          <a:p>
            <a:pPr marL="0" lvl="0" indent="0">
              <a:buNone/>
            </a:pPr>
            <a:r>
              <a:rPr lang="sv-SE" sz="1100" i="1" dirty="0" smtClean="0"/>
              <a:t>Hösten </a:t>
            </a:r>
            <a:r>
              <a:rPr lang="sv-SE" sz="1100" i="1" dirty="0"/>
              <a:t>– </a:t>
            </a:r>
          </a:p>
          <a:p>
            <a:pPr lvl="0"/>
            <a:r>
              <a:rPr lang="sv-SE" sz="1100" dirty="0" smtClean="0"/>
              <a:t>xx/9 </a:t>
            </a:r>
            <a:r>
              <a:rPr lang="sv-SE" sz="1100" dirty="0"/>
              <a:t>– Vistadagen, seriematch + hjälp med aktiviteter + 1st representant i planeringsgruppen. </a:t>
            </a:r>
            <a:endParaRPr lang="sv-SE" sz="1100" dirty="0" smtClean="0"/>
          </a:p>
          <a:p>
            <a:pPr lvl="0"/>
            <a:r>
              <a:rPr lang="sv-SE" sz="1100" dirty="0" smtClean="0"/>
              <a:t>Städdag </a:t>
            </a:r>
            <a:r>
              <a:rPr lang="sv-SE" sz="1100" dirty="0">
                <a:sym typeface="Wingdings" panose="05000000000000000000" pitchFamily="2" charset="2"/>
              </a:rPr>
              <a:t></a:t>
            </a:r>
            <a:r>
              <a:rPr lang="sv-SE" sz="1100" dirty="0"/>
              <a:t> Datum ej klart</a:t>
            </a:r>
            <a:r>
              <a:rPr lang="sv-SE" sz="1100" dirty="0" smtClean="0"/>
              <a:t>.</a:t>
            </a:r>
          </a:p>
          <a:p>
            <a:pPr lvl="0"/>
            <a:r>
              <a:rPr lang="sv-SE" sz="1100" dirty="0" smtClean="0"/>
              <a:t>Avslutning</a:t>
            </a:r>
            <a:endParaRPr lang="sv-SE" sz="1100" dirty="0"/>
          </a:p>
          <a:p>
            <a:endParaRPr lang="sv-SE" sz="1100" dirty="0" smtClean="0"/>
          </a:p>
          <a:p>
            <a:pPr marL="0" indent="0">
              <a:buNone/>
            </a:pPr>
            <a:r>
              <a:rPr lang="sv-SE" sz="1100" dirty="0" smtClean="0"/>
              <a:t>TVÄTT/SKJUTS/KIOSK</a:t>
            </a:r>
            <a:endParaRPr lang="sv-SE" sz="1100" dirty="0"/>
          </a:p>
          <a:p>
            <a:r>
              <a:rPr lang="sv-SE" sz="1100" dirty="0" smtClean="0"/>
              <a:t>Klädtvätt </a:t>
            </a:r>
            <a:r>
              <a:rPr lang="sv-SE" sz="1100" dirty="0"/>
              <a:t>– Vi </a:t>
            </a:r>
            <a:r>
              <a:rPr lang="sv-SE" sz="1100" dirty="0" smtClean="0"/>
              <a:t>skickar </a:t>
            </a:r>
            <a:r>
              <a:rPr lang="sv-SE" sz="1100" dirty="0"/>
              <a:t>ut vem som tar tvätten för varje </a:t>
            </a:r>
            <a:r>
              <a:rPr lang="sv-SE" sz="1100" dirty="0" smtClean="0"/>
              <a:t>gång. Blir ca ett tillfälle per spelare.</a:t>
            </a:r>
            <a:endParaRPr lang="sv-SE" sz="1100" dirty="0"/>
          </a:p>
          <a:p>
            <a:r>
              <a:rPr lang="sv-SE" sz="1100" dirty="0" smtClean="0"/>
              <a:t>Transport </a:t>
            </a:r>
            <a:r>
              <a:rPr lang="sv-SE" sz="1100" dirty="0"/>
              <a:t>till matcherna - Träffas på </a:t>
            </a:r>
            <a:r>
              <a:rPr lang="sv-SE" sz="1100" dirty="0" smtClean="0"/>
              <a:t>Vistavallen. </a:t>
            </a:r>
            <a:r>
              <a:rPr lang="sv-SE" sz="1100" dirty="0" smtClean="0"/>
              <a:t>Kommer behöva plats för ca </a:t>
            </a:r>
            <a:r>
              <a:rPr lang="sv-SE" sz="1100" dirty="0" smtClean="0"/>
              <a:t>18-19 </a:t>
            </a:r>
            <a:r>
              <a:rPr lang="sv-SE" sz="1100" dirty="0" smtClean="0"/>
              <a:t>personer till varje match (</a:t>
            </a:r>
            <a:r>
              <a:rPr lang="sv-SE" sz="1100" dirty="0" smtClean="0"/>
              <a:t>16 </a:t>
            </a:r>
            <a:r>
              <a:rPr lang="sv-SE" sz="1100" dirty="0" smtClean="0"/>
              <a:t>spelare och </a:t>
            </a:r>
            <a:r>
              <a:rPr lang="sv-SE" sz="1100" dirty="0" smtClean="0"/>
              <a:t>2-3 ledare</a:t>
            </a:r>
            <a:r>
              <a:rPr lang="sv-SE" sz="1100" dirty="0" smtClean="0"/>
              <a:t>) dvs </a:t>
            </a:r>
            <a:r>
              <a:rPr lang="sv-SE" sz="1100" dirty="0" smtClean="0"/>
              <a:t>5 </a:t>
            </a:r>
            <a:r>
              <a:rPr lang="sv-SE" sz="1100" dirty="0" smtClean="0"/>
              <a:t>bilar. Körschema sätts i kallelsen. Ändringar hanteras mellan föräldrarna.</a:t>
            </a:r>
            <a:endParaRPr lang="sv-SE" sz="1100" dirty="0"/>
          </a:p>
          <a:p>
            <a:pPr marL="0" indent="0">
              <a:buNone/>
            </a:pPr>
            <a:r>
              <a:rPr lang="sv-SE" sz="1100" dirty="0"/>
              <a:t> </a:t>
            </a:r>
            <a:r>
              <a:rPr lang="sv-SE" sz="1100" dirty="0" smtClean="0"/>
              <a:t>Kiosken</a:t>
            </a:r>
            <a:r>
              <a:rPr lang="sv-SE" sz="1100" dirty="0"/>
              <a:t>. Hemmamatcher – </a:t>
            </a:r>
            <a:r>
              <a:rPr lang="sv-SE" sz="1100" dirty="0" smtClean="0"/>
              <a:t>PF09 </a:t>
            </a:r>
            <a:r>
              <a:rPr lang="sv-SE" sz="1100" dirty="0"/>
              <a:t>laget </a:t>
            </a:r>
            <a:r>
              <a:rPr lang="sv-SE" sz="1100" dirty="0" smtClean="0"/>
              <a:t>ansvariga för </a:t>
            </a:r>
            <a:r>
              <a:rPr lang="sv-SE" sz="1100" dirty="0" smtClean="0"/>
              <a:t>inköp. </a:t>
            </a:r>
            <a:r>
              <a:rPr lang="sv-SE" sz="1100" dirty="0" smtClean="0"/>
              <a:t>Bemanning sker </a:t>
            </a:r>
            <a:r>
              <a:rPr lang="sv-SE" sz="1100" dirty="0" smtClean="0"/>
              <a:t>enligt schema som lagföräldrarna sätter efter att hemmamatcherna är satta.</a:t>
            </a:r>
            <a:endParaRPr lang="sv-SE" sz="1100" dirty="0"/>
          </a:p>
          <a:p>
            <a:endParaRPr lang="sv-SE" sz="1100" dirty="0"/>
          </a:p>
          <a:p>
            <a:pPr marL="0" indent="0">
              <a:buNone/>
            </a:pPr>
            <a:r>
              <a:rPr lang="sv-SE" sz="1100" dirty="0" smtClean="0"/>
              <a:t>LAGKASSAN</a:t>
            </a:r>
            <a:endParaRPr lang="sv-SE" sz="1100" dirty="0"/>
          </a:p>
          <a:p>
            <a:pPr lvl="0"/>
            <a:r>
              <a:rPr lang="sv-SE" sz="1100" dirty="0" err="1" smtClean="0"/>
              <a:t>Ev</a:t>
            </a:r>
            <a:r>
              <a:rPr lang="sv-SE" sz="1100" dirty="0" smtClean="0"/>
              <a:t> insamling/sälj</a:t>
            </a:r>
          </a:p>
          <a:p>
            <a:pPr lvl="0"/>
            <a:r>
              <a:rPr lang="sv-SE" sz="1100" dirty="0" smtClean="0"/>
              <a:t>Vi </a:t>
            </a:r>
            <a:r>
              <a:rPr lang="sv-SE" sz="1100" dirty="0"/>
              <a:t>har inför året ca TSEK </a:t>
            </a:r>
            <a:r>
              <a:rPr lang="sv-SE" sz="1100" dirty="0" smtClean="0"/>
              <a:t>11 </a:t>
            </a:r>
            <a:r>
              <a:rPr lang="sv-SE" sz="1100" dirty="0"/>
              <a:t>i </a:t>
            </a:r>
            <a:r>
              <a:rPr lang="sv-SE" sz="1100" dirty="0" smtClean="0"/>
              <a:t>kassan (P04) och TSEK xx (P05). </a:t>
            </a:r>
          </a:p>
          <a:p>
            <a:pPr lvl="0"/>
            <a:r>
              <a:rPr lang="sv-SE" sz="1100" dirty="0" smtClean="0"/>
              <a:t>Under </a:t>
            </a:r>
            <a:r>
              <a:rPr lang="sv-SE" sz="1100" dirty="0" smtClean="0"/>
              <a:t>2016 behöver vi, utöver ovanstående, få in ca TSEK 10 för kommande års </a:t>
            </a:r>
            <a:r>
              <a:rPr lang="sv-SE" sz="1100" dirty="0" smtClean="0"/>
              <a:t>aktiviteter ??</a:t>
            </a:r>
            <a:endParaRPr lang="sv-SE" sz="1100" dirty="0"/>
          </a:p>
          <a:p>
            <a:pPr lvl="0"/>
            <a:r>
              <a:rPr lang="sv-SE" sz="1100" dirty="0"/>
              <a:t>Tränarna </a:t>
            </a:r>
            <a:r>
              <a:rPr lang="sv-SE" sz="1100" dirty="0" smtClean="0"/>
              <a:t>tar inte ansvar för </a:t>
            </a:r>
            <a:r>
              <a:rPr lang="sv-SE" sz="1100" dirty="0"/>
              <a:t>aktiviteter gällande lagkassan. Måste göras av föräldragruppen</a:t>
            </a:r>
            <a:r>
              <a:rPr lang="sv-SE" sz="1100" dirty="0" smtClean="0"/>
              <a:t>.</a:t>
            </a:r>
          </a:p>
          <a:p>
            <a:pPr lvl="0"/>
            <a:endParaRPr lang="sv-SE" sz="1100"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90" y="476672"/>
            <a:ext cx="1485509" cy="97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924849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39468" y="548136"/>
            <a:ext cx="8229600" cy="990600"/>
          </a:xfrm>
        </p:spPr>
        <p:txBody>
          <a:bodyPr/>
          <a:lstStyle/>
          <a:p>
            <a:r>
              <a:rPr lang="en-US" dirty="0" err="1" smtClean="0"/>
              <a:t>Säsongen</a:t>
            </a:r>
            <a:r>
              <a:rPr lang="en-US" dirty="0" smtClean="0"/>
              <a:t> 2018</a:t>
            </a:r>
            <a:endParaRPr lang="en-US" dirty="0"/>
          </a:p>
        </p:txBody>
      </p:sp>
      <p:sp>
        <p:nvSpPr>
          <p:cNvPr id="27" name="Content Placeholder 26"/>
          <p:cNvSpPr>
            <a:spLocks noGrp="1"/>
          </p:cNvSpPr>
          <p:nvPr>
            <p:ph sz="half" idx="2"/>
          </p:nvPr>
        </p:nvSpPr>
        <p:spPr>
          <a:xfrm>
            <a:off x="395536" y="1448672"/>
            <a:ext cx="8254263" cy="4982388"/>
          </a:xfrm>
        </p:spPr>
        <p:txBody>
          <a:bodyPr>
            <a:noAutofit/>
          </a:bodyPr>
          <a:lstStyle/>
          <a:p>
            <a:pPr marL="0" lvl="0" indent="0">
              <a:buNone/>
            </a:pPr>
            <a:r>
              <a:rPr lang="sv-SE" sz="1100" dirty="0" smtClean="0"/>
              <a:t>ÖVRIGT</a:t>
            </a:r>
            <a:endParaRPr lang="sv-SE" sz="1100" dirty="0" smtClean="0"/>
          </a:p>
          <a:p>
            <a:pPr lvl="0"/>
            <a:r>
              <a:rPr lang="sv-SE" sz="1100" b="1" dirty="0" smtClean="0"/>
              <a:t>Spelkort</a:t>
            </a:r>
            <a:r>
              <a:rPr lang="sv-SE" sz="1100" dirty="0" smtClean="0"/>
              <a:t>: IK Vista önskar att de som har spelkort via Svenska Spel kopplar detta till IK Vista så ger det en återbäring till klubben.</a:t>
            </a:r>
          </a:p>
          <a:p>
            <a:pPr lvl="0"/>
            <a:r>
              <a:rPr lang="sv-SE" sz="1100" b="1" dirty="0" smtClean="0"/>
              <a:t>Sponsorhuset</a:t>
            </a:r>
            <a:r>
              <a:rPr lang="sv-SE" sz="1100" dirty="0" smtClean="0"/>
              <a:t>: när ni handlar på nätet så gör detta Sponsorhuset och kopplat till IK Vista. Både du och klubben får en kontant återbäring när du handlar från över 600 välkända nätbutiker (även hotell, resebokningar och liknande). Gratis att bli medlem. Läs mer på: </a:t>
            </a:r>
            <a:r>
              <a:rPr lang="sv-SE" sz="1400" i="1" dirty="0" smtClean="0"/>
              <a:t>Sponsorhuset.se</a:t>
            </a:r>
            <a:endParaRPr lang="sv-SE" sz="1400" i="1"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90" y="476672"/>
            <a:ext cx="1485509" cy="97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415188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39468" y="548136"/>
            <a:ext cx="8229600" cy="990600"/>
          </a:xfrm>
        </p:spPr>
        <p:txBody>
          <a:bodyPr/>
          <a:lstStyle/>
          <a:p>
            <a:r>
              <a:rPr lang="en-US" dirty="0" err="1" smtClean="0"/>
              <a:t>Säsongen</a:t>
            </a:r>
            <a:r>
              <a:rPr lang="en-US" dirty="0" smtClean="0"/>
              <a:t> 2018</a:t>
            </a:r>
            <a:endParaRPr lang="en-US" dirty="0"/>
          </a:p>
        </p:txBody>
      </p:sp>
      <p:sp>
        <p:nvSpPr>
          <p:cNvPr id="27" name="Content Placeholder 26"/>
          <p:cNvSpPr>
            <a:spLocks noGrp="1"/>
          </p:cNvSpPr>
          <p:nvPr>
            <p:ph sz="half" idx="2"/>
          </p:nvPr>
        </p:nvSpPr>
        <p:spPr>
          <a:xfrm>
            <a:off x="395536" y="1520136"/>
            <a:ext cx="8254263" cy="4982388"/>
          </a:xfrm>
        </p:spPr>
        <p:txBody>
          <a:bodyPr>
            <a:noAutofit/>
          </a:bodyPr>
          <a:lstStyle/>
          <a:p>
            <a:pPr marL="0" indent="0">
              <a:buNone/>
            </a:pPr>
            <a:r>
              <a:rPr lang="sv-SE" sz="1200" dirty="0" smtClean="0"/>
              <a:t>REGLER/ÖVRIGT</a:t>
            </a:r>
            <a:endParaRPr lang="sv-SE" sz="1200" dirty="0"/>
          </a:p>
          <a:p>
            <a:pPr lvl="0"/>
            <a:r>
              <a:rPr lang="sv-SE" sz="1100" dirty="0"/>
              <a:t>Laguttagning</a:t>
            </a:r>
            <a:r>
              <a:rPr lang="sv-SE" sz="1100" dirty="0" smtClean="0"/>
              <a:t>: </a:t>
            </a:r>
            <a:r>
              <a:rPr lang="sv-SE" sz="1100" dirty="0"/>
              <a:t>Ca </a:t>
            </a:r>
            <a:r>
              <a:rPr lang="sv-SE" sz="1100" dirty="0" smtClean="0"/>
              <a:t>15-16 </a:t>
            </a:r>
            <a:r>
              <a:rPr lang="sv-SE" sz="1100" dirty="0"/>
              <a:t>spelare till match. Året kommer kräva mer av spelarna rent fysiskt. Alla kommer inte spela lika mycket då konditionen varierar stort. Det kommer krävas en uthållighet över 2*35 minuter dvs bandybytenas tid är över</a:t>
            </a:r>
            <a:r>
              <a:rPr lang="sv-SE" sz="1100" dirty="0" smtClean="0"/>
              <a:t>…..</a:t>
            </a:r>
          </a:p>
          <a:p>
            <a:pPr lvl="0"/>
            <a:r>
              <a:rPr lang="sv-SE" sz="1100" dirty="0" smtClean="0"/>
              <a:t>Kommer </a:t>
            </a:r>
            <a:r>
              <a:rPr lang="sv-SE" sz="1100" dirty="0" smtClean="0"/>
              <a:t>bli </a:t>
            </a:r>
            <a:r>
              <a:rPr lang="sv-SE" sz="1100" dirty="0" smtClean="0"/>
              <a:t>spel i P03 vid tillfälle för de som önskar.</a:t>
            </a:r>
            <a:endParaRPr lang="sv-SE" sz="1100" dirty="0"/>
          </a:p>
          <a:p>
            <a:pPr lvl="0"/>
            <a:r>
              <a:rPr lang="sv-SE" sz="1100" dirty="0" smtClean="0"/>
              <a:t>Matchuttagning bygger på träningsnärvaro och inställningen på träningarna.</a:t>
            </a:r>
            <a:endParaRPr lang="sv-SE" sz="1100" dirty="0" smtClean="0"/>
          </a:p>
          <a:p>
            <a:pPr lvl="0"/>
            <a:r>
              <a:rPr lang="sv-SE" sz="1100" dirty="0" smtClean="0"/>
              <a:t>Samling 75 min innan hemmamatch. Ambition att vara på plats 60 min innan bortamatch.</a:t>
            </a:r>
            <a:endParaRPr lang="sv-SE" sz="1100" dirty="0"/>
          </a:p>
          <a:p>
            <a:pPr lvl="0"/>
            <a:r>
              <a:rPr lang="sv-SE" sz="1100" dirty="0"/>
              <a:t>Andra idrotter: Fotbollen har inte drivit upp träningsmängden off </a:t>
            </a:r>
            <a:r>
              <a:rPr lang="sv-SE" sz="1100" dirty="0" err="1"/>
              <a:t>season</a:t>
            </a:r>
            <a:r>
              <a:rPr lang="sv-SE" sz="1100" dirty="0"/>
              <a:t> </a:t>
            </a:r>
            <a:r>
              <a:rPr lang="sv-SE" sz="1100" dirty="0" smtClean="0"/>
              <a:t>och vi </a:t>
            </a:r>
            <a:r>
              <a:rPr lang="sv-SE" sz="1100" dirty="0"/>
              <a:t>förutsätter att spelarna prioriterar fotbollen så länge det är </a:t>
            </a:r>
            <a:r>
              <a:rPr lang="sv-SE" sz="1100" dirty="0" smtClean="0"/>
              <a:t>säsong. </a:t>
            </a:r>
            <a:r>
              <a:rPr lang="sv-SE" sz="1100" dirty="0"/>
              <a:t>Vi </a:t>
            </a:r>
            <a:r>
              <a:rPr lang="sv-SE" sz="1100" dirty="0" smtClean="0"/>
              <a:t>vill </a:t>
            </a:r>
            <a:r>
              <a:rPr lang="sv-SE" sz="1100" dirty="0"/>
              <a:t>att alla ska kunna hålla på med dubbla idrotter så länge det är möjligt och att se till att ungdomarna inte ska behöva välja.</a:t>
            </a:r>
          </a:p>
          <a:p>
            <a:pPr lvl="0"/>
            <a:r>
              <a:rPr lang="sv-SE" sz="1100" dirty="0"/>
              <a:t>SMS/mail vid frånvaro, alltså skriftligt. Underlättar planering </a:t>
            </a:r>
            <a:r>
              <a:rPr lang="sv-SE" sz="1100" dirty="0" smtClean="0"/>
              <a:t>etc. </a:t>
            </a:r>
            <a:r>
              <a:rPr lang="sv-SE" sz="1100" dirty="0" smtClean="0"/>
              <a:t>Så tidigt som </a:t>
            </a:r>
            <a:r>
              <a:rPr lang="sv-SE" sz="1100" dirty="0" smtClean="0"/>
              <a:t>möjligt</a:t>
            </a:r>
            <a:r>
              <a:rPr lang="sv-SE" sz="1100" dirty="0" smtClean="0"/>
              <a:t>. Antingen av spelaren själv via </a:t>
            </a:r>
            <a:r>
              <a:rPr lang="sv-SE" sz="1100" dirty="0" err="1" smtClean="0"/>
              <a:t>Whatsapp</a:t>
            </a:r>
            <a:r>
              <a:rPr lang="sv-SE" sz="1100" dirty="0" smtClean="0"/>
              <a:t> alt till någon ledare.</a:t>
            </a:r>
            <a:endParaRPr lang="sv-SE" sz="1100" dirty="0"/>
          </a:p>
          <a:p>
            <a:pPr lvl="0"/>
            <a:r>
              <a:rPr lang="sv-SE" sz="1100" dirty="0"/>
              <a:t>Föräldrar och syskon på sidan av planen tills träningen är klar.</a:t>
            </a:r>
          </a:p>
          <a:p>
            <a:pPr lvl="0"/>
            <a:r>
              <a:rPr lang="sv-SE" sz="1100" dirty="0"/>
              <a:t>Instruktioner till spelare ges av ledare, ej av åskådare. Stötta och heja är dock en självklarhet!</a:t>
            </a:r>
          </a:p>
          <a:p>
            <a:pPr lvl="0"/>
            <a:r>
              <a:rPr lang="sv-SE" sz="1100" dirty="0"/>
              <a:t>Meddela så snart som möjligt om man har förhinder till match en viss helg, bortrest eller liknande. </a:t>
            </a:r>
            <a:endParaRPr lang="sv-SE" sz="1100" dirty="0" smtClean="0"/>
          </a:p>
          <a:p>
            <a:pPr lvl="0"/>
            <a:r>
              <a:rPr lang="sv-SE" sz="1100" dirty="0" smtClean="0"/>
              <a:t>Inga </a:t>
            </a:r>
            <a:r>
              <a:rPr lang="sv-SE" sz="1100" dirty="0"/>
              <a:t>föräldrar i omklädningsrum före match eller i paus.</a:t>
            </a:r>
          </a:p>
          <a:p>
            <a:pPr lvl="0"/>
            <a:r>
              <a:rPr lang="sv-SE" sz="1100" dirty="0"/>
              <a:t>Åskådare på motsatt sida om planen vid match.</a:t>
            </a:r>
          </a:p>
          <a:p>
            <a:pPr lvl="0"/>
            <a:r>
              <a:rPr lang="sv-SE" sz="1100" dirty="0"/>
              <a:t>Inget godis, läsk etc. vid träning och match.</a:t>
            </a:r>
          </a:p>
          <a:p>
            <a:pPr lvl="0"/>
            <a:r>
              <a:rPr lang="sv-SE" sz="1100" dirty="0" smtClean="0"/>
              <a:t>Det är spelare </a:t>
            </a:r>
            <a:r>
              <a:rPr lang="sv-SE" sz="1100" dirty="0"/>
              <a:t>och föräldrars ansvar att man kommer utvilad och har ätit innan träning och match. Vi vill inte ha halvsovande killar med till match. Är man uppe </a:t>
            </a:r>
            <a:r>
              <a:rPr lang="sv-SE" sz="1100" dirty="0" smtClean="0"/>
              <a:t>sent av något skäl, spelar FIFA, är på tonår </a:t>
            </a:r>
            <a:r>
              <a:rPr lang="sv-SE" sz="1100" dirty="0"/>
              <a:t>eller annat så kanske det är läge att skippa matchen då man inte gett varken sig själv eller laget de bästa förutsättningarna.</a:t>
            </a:r>
          </a:p>
          <a:p>
            <a:pPr marL="0" indent="0">
              <a:buNone/>
            </a:pPr>
            <a:endParaRPr lang="sv-SE" sz="1200" spc="-100" dirty="0">
              <a:latin typeface="+mj-lt"/>
              <a:ea typeface="+mj-ea"/>
              <a:cs typeface="+mj-cs"/>
            </a:endParaRP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90" y="476672"/>
            <a:ext cx="1485509" cy="97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9203349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637</TotalTime>
  <Words>560</Words>
  <Application>Microsoft Office PowerPoint</Application>
  <PresentationFormat>On-screen Show (4:3)</PresentationFormat>
  <Paragraphs>86</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Wingdings</vt:lpstr>
      <vt:lpstr>Clarity</vt:lpstr>
      <vt:lpstr>Info  2018 </vt:lpstr>
      <vt:lpstr>Säsongen 2018</vt:lpstr>
      <vt:lpstr>Säsongen 2018</vt:lpstr>
      <vt:lpstr>Säsongen 2018</vt:lpstr>
      <vt:lpstr>Säsongen 2018</vt:lpstr>
      <vt:lpstr>Säsongen 2018</vt:lpstr>
    </vt:vector>
  </TitlesOfParts>
  <Company>Ernst &amp; Young</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Säsongen 2015</dc:title>
  <dc:creator>Claes Lindblad</dc:creator>
  <cp:lastModifiedBy>Claes Lindblad</cp:lastModifiedBy>
  <cp:revision>64</cp:revision>
  <cp:lastPrinted>2015-12-23T10:42:25Z</cp:lastPrinted>
  <dcterms:created xsi:type="dcterms:W3CDTF">2015-10-13T10:58:47Z</dcterms:created>
  <dcterms:modified xsi:type="dcterms:W3CDTF">2018-01-24T09:16:00Z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WppReportDate">
    <vt:lpwstr/>
  </property>
  <property fmtid="{D5CDD505-2E9C-101B-9397-08002B2CF9AE}" pid="3" name="WppReportVersion">
    <vt:lpwstr>Version 1.0</vt:lpwstr>
  </property>
  <property fmtid="{D5CDD505-2E9C-101B-9397-08002B2CF9AE}" pid="4" name="WppReportDraft">
    <vt:lpwstr>(Draft)</vt:lpwstr>
  </property>
  <property fmtid="{D5CDD505-2E9C-101B-9397-08002B2CF9AE}" pid="5" name="WppReportCurrencySymbol">
    <vt:lpwstr>kr</vt:lpwstr>
  </property>
  <property fmtid="{D5CDD505-2E9C-101B-9397-08002B2CF9AE}" pid="6" name="WppReportDashboardTitleText">
    <vt:lpwstr>Dashboard</vt:lpwstr>
  </property>
  <property fmtid="{D5CDD505-2E9C-101B-9397-08002B2CF9AE}" pid="7" name="WppReportShortPageNumberFormat">
    <vt:lpwstr>Page &lt;#&gt;</vt:lpwstr>
  </property>
  <property fmtid="{D5CDD505-2E9C-101B-9397-08002B2CF9AE}" pid="8" name="WppReportLongPageNumberFormat">
    <vt:lpwstr>Page &lt;#&gt; of &lt;PageCount&gt;</vt:lpwstr>
  </property>
  <property fmtid="{D5CDD505-2E9C-101B-9397-08002B2CF9AE}" pid="9" name="WppReportTocTitleText">
    <vt:lpwstr>Table of contents</vt:lpwstr>
  </property>
  <property fmtid="{D5CDD505-2E9C-101B-9397-08002B2CF9AE}" pid="10" name="WppReportIsTocUpdateRecommended">
    <vt:bool>true</vt:bool>
  </property>
  <property fmtid="{D5CDD505-2E9C-101B-9397-08002B2CF9AE}" pid="11" name="WppReportPropertiesLastWrittenToDocument">
    <vt:filetime>2018-01-24T07:12:35Z</vt:filetime>
  </property>
</Properties>
</file>