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666" r:id="rId4"/>
  </p:sldMasterIdLst>
  <p:notesMasterIdLst>
    <p:notesMasterId r:id="rId19"/>
  </p:notesMasterIdLst>
  <p:handoutMasterIdLst>
    <p:handoutMasterId r:id="rId20"/>
  </p:handoutMasterIdLst>
  <p:sldIdLst>
    <p:sldId id="338" r:id="rId5"/>
    <p:sldId id="341" r:id="rId6"/>
    <p:sldId id="313" r:id="rId7"/>
    <p:sldId id="301" r:id="rId8"/>
    <p:sldId id="344" r:id="rId9"/>
    <p:sldId id="345" r:id="rId10"/>
    <p:sldId id="331" r:id="rId11"/>
    <p:sldId id="346" r:id="rId12"/>
    <p:sldId id="347" r:id="rId13"/>
    <p:sldId id="342" r:id="rId14"/>
    <p:sldId id="343" r:id="rId15"/>
    <p:sldId id="285" r:id="rId16"/>
    <p:sldId id="339" r:id="rId17"/>
    <p:sldId id="340" r:id="rId18"/>
  </p:sldIdLst>
  <p:sldSz cx="20104100" cy="11309350"/>
  <p:notesSz cx="9926638" cy="679767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02C"/>
    <a:srgbClr val="0058A2"/>
    <a:srgbClr val="1C1D39"/>
    <a:srgbClr val="D9D8D7"/>
    <a:srgbClr val="D7D8D7"/>
    <a:srgbClr val="F7F3EA"/>
    <a:srgbClr val="777777"/>
    <a:srgbClr val="FF7900"/>
    <a:srgbClr val="BDF553"/>
    <a:srgbClr val="FC5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093EA-B0EB-4C65-8617-0747416F884A}" v="22" dt="2025-08-29T12:22:44.3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autoAdjust="0"/>
    <p:restoredTop sz="78367" autoAdjust="0"/>
  </p:normalViewPr>
  <p:slideViewPr>
    <p:cSldViewPr>
      <p:cViewPr varScale="1">
        <p:scale>
          <a:sx n="30" d="100"/>
          <a:sy n="30" d="100"/>
        </p:scale>
        <p:origin x="1416" y="36"/>
      </p:cViewPr>
      <p:guideLst>
        <p:guide orient="horz" pos="2880"/>
        <p:guide pos="2160"/>
      </p:guideLst>
    </p:cSldViewPr>
  </p:slideViewPr>
  <p:notesTextViewPr>
    <p:cViewPr>
      <p:scale>
        <a:sx n="3" d="2"/>
        <a:sy n="3" d="2"/>
      </p:scale>
      <p:origin x="0" y="0"/>
    </p:cViewPr>
  </p:notesTextViewPr>
  <p:notesViewPr>
    <p:cSldViewPr>
      <p:cViewPr varScale="1">
        <p:scale>
          <a:sx n="147" d="100"/>
          <a:sy n="147" d="100"/>
        </p:scale>
        <p:origin x="30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a Johansson" userId="d927e30d-bed9-4e85-962e-791af66187fa" providerId="ADAL" clId="{B59093EA-B0EB-4C65-8617-0747416F884A}"/>
    <pc:docChg chg="undo custSel addSld delSld modSld sldOrd">
      <pc:chgData name="Pernilla Johansson" userId="d927e30d-bed9-4e85-962e-791af66187fa" providerId="ADAL" clId="{B59093EA-B0EB-4C65-8617-0747416F884A}" dt="2025-08-31T17:21:36.813" v="2469" actId="20577"/>
      <pc:docMkLst>
        <pc:docMk/>
      </pc:docMkLst>
      <pc:sldChg chg="modSp add del mod ord">
        <pc:chgData name="Pernilla Johansson" userId="d927e30d-bed9-4e85-962e-791af66187fa" providerId="ADAL" clId="{B59093EA-B0EB-4C65-8617-0747416F884A}" dt="2025-08-29T12:17:35.038" v="1987"/>
        <pc:sldMkLst>
          <pc:docMk/>
          <pc:sldMk cId="2623841480" sldId="301"/>
        </pc:sldMkLst>
        <pc:spChg chg="mod">
          <ac:chgData name="Pernilla Johansson" userId="d927e30d-bed9-4e85-962e-791af66187fa" providerId="ADAL" clId="{B59093EA-B0EB-4C65-8617-0747416F884A}" dt="2025-08-20T09:04:04.690" v="1978" actId="20577"/>
          <ac:spMkLst>
            <pc:docMk/>
            <pc:sldMk cId="2623841480" sldId="301"/>
            <ac:spMk id="8" creationId="{43901F42-238D-F1D2-8EE5-B676F38E4715}"/>
          </ac:spMkLst>
        </pc:spChg>
      </pc:sldChg>
      <pc:sldChg chg="addSp delSp modSp mod ord">
        <pc:chgData name="Pernilla Johansson" userId="d927e30d-bed9-4e85-962e-791af66187fa" providerId="ADAL" clId="{B59093EA-B0EB-4C65-8617-0747416F884A}" dt="2025-08-31T17:20:09.116" v="2405" actId="20577"/>
        <pc:sldMkLst>
          <pc:docMk/>
          <pc:sldMk cId="827812615" sldId="313"/>
        </pc:sldMkLst>
        <pc:spChg chg="mod">
          <ac:chgData name="Pernilla Johansson" userId="d927e30d-bed9-4e85-962e-791af66187fa" providerId="ADAL" clId="{B59093EA-B0EB-4C65-8617-0747416F884A}" dt="2025-08-31T17:20:09.116" v="2405" actId="20577"/>
          <ac:spMkLst>
            <pc:docMk/>
            <pc:sldMk cId="827812615" sldId="313"/>
            <ac:spMk id="13" creationId="{62D14F9F-DAD3-7271-9E33-E9CD5D319DC4}"/>
          </ac:spMkLst>
        </pc:spChg>
        <pc:spChg chg="mod">
          <ac:chgData name="Pernilla Johansson" userId="d927e30d-bed9-4e85-962e-791af66187fa" providerId="ADAL" clId="{B59093EA-B0EB-4C65-8617-0747416F884A}" dt="2025-08-31T17:19:47.773" v="2341" actId="1076"/>
          <ac:spMkLst>
            <pc:docMk/>
            <pc:sldMk cId="827812615" sldId="313"/>
            <ac:spMk id="14" creationId="{D38B2F9A-7EEC-079A-909B-F8CCA179BB3F}"/>
          </ac:spMkLst>
        </pc:spChg>
      </pc:sldChg>
      <pc:sldChg chg="addSp delSp modSp mod ord">
        <pc:chgData name="Pernilla Johansson" userId="d927e30d-bed9-4e85-962e-791af66187fa" providerId="ADAL" clId="{B59093EA-B0EB-4C65-8617-0747416F884A}" dt="2025-08-29T12:27:47.637" v="2224" actId="1076"/>
        <pc:sldMkLst>
          <pc:docMk/>
          <pc:sldMk cId="2343118902" sldId="331"/>
        </pc:sldMkLst>
        <pc:spChg chg="add mod">
          <ac:chgData name="Pernilla Johansson" userId="d927e30d-bed9-4e85-962e-791af66187fa" providerId="ADAL" clId="{B59093EA-B0EB-4C65-8617-0747416F884A}" dt="2025-08-29T12:27:08.844" v="2214" actId="6549"/>
          <ac:spMkLst>
            <pc:docMk/>
            <pc:sldMk cId="2343118902" sldId="331"/>
            <ac:spMk id="3" creationId="{6AC43AC1-C858-F033-C53A-6096EE913C27}"/>
          </ac:spMkLst>
        </pc:spChg>
        <pc:spChg chg="add mod">
          <ac:chgData name="Pernilla Johansson" userId="d927e30d-bed9-4e85-962e-791af66187fa" providerId="ADAL" clId="{B59093EA-B0EB-4C65-8617-0747416F884A}" dt="2025-08-29T12:27:35.916" v="2222" actId="1076"/>
          <ac:spMkLst>
            <pc:docMk/>
            <pc:sldMk cId="2343118902" sldId="331"/>
            <ac:spMk id="8" creationId="{C0437951-8E66-A59A-892F-79A046360691}"/>
          </ac:spMkLst>
        </pc:spChg>
        <pc:spChg chg="add mod">
          <ac:chgData name="Pernilla Johansson" userId="d927e30d-bed9-4e85-962e-791af66187fa" providerId="ADAL" clId="{B59093EA-B0EB-4C65-8617-0747416F884A}" dt="2025-08-29T12:27:47.637" v="2224" actId="1076"/>
          <ac:spMkLst>
            <pc:docMk/>
            <pc:sldMk cId="2343118902" sldId="331"/>
            <ac:spMk id="10" creationId="{01E456A6-9A68-757F-D79A-36BBDD60A3CC}"/>
          </ac:spMkLst>
        </pc:spChg>
      </pc:sldChg>
      <pc:sldChg chg="addSp modSp del mod ord">
        <pc:chgData name="Pernilla Johansson" userId="d927e30d-bed9-4e85-962e-791af66187fa" providerId="ADAL" clId="{B59093EA-B0EB-4C65-8617-0747416F884A}" dt="2025-08-20T09:03:36.406" v="1942" actId="2696"/>
        <pc:sldMkLst>
          <pc:docMk/>
          <pc:sldMk cId="725092986" sldId="335"/>
        </pc:sldMkLst>
      </pc:sldChg>
      <pc:sldChg chg="modSp mod">
        <pc:chgData name="Pernilla Johansson" userId="d927e30d-bed9-4e85-962e-791af66187fa" providerId="ADAL" clId="{B59093EA-B0EB-4C65-8617-0747416F884A}" dt="2025-08-31T17:18:55.290" v="2330" actId="14100"/>
        <pc:sldMkLst>
          <pc:docMk/>
          <pc:sldMk cId="1336205050" sldId="338"/>
        </pc:sldMkLst>
        <pc:spChg chg="mod">
          <ac:chgData name="Pernilla Johansson" userId="d927e30d-bed9-4e85-962e-791af66187fa" providerId="ADAL" clId="{B59093EA-B0EB-4C65-8617-0747416F884A}" dt="2025-08-20T08:24:39.147" v="58" actId="1076"/>
          <ac:spMkLst>
            <pc:docMk/>
            <pc:sldMk cId="1336205050" sldId="338"/>
            <ac:spMk id="4" creationId="{28FCE496-8F8B-EED8-0321-B0F8F2D4D2B5}"/>
          </ac:spMkLst>
        </pc:spChg>
        <pc:spChg chg="mod">
          <ac:chgData name="Pernilla Johansson" userId="d927e30d-bed9-4e85-962e-791af66187fa" providerId="ADAL" clId="{B59093EA-B0EB-4C65-8617-0747416F884A}" dt="2025-08-20T08:24:41.735" v="59" actId="1076"/>
          <ac:spMkLst>
            <pc:docMk/>
            <pc:sldMk cId="1336205050" sldId="338"/>
            <ac:spMk id="7" creationId="{9C9FAB1B-916F-5405-3F3E-99BBEA42F914}"/>
          </ac:spMkLst>
        </pc:spChg>
        <pc:picChg chg="mod">
          <ac:chgData name="Pernilla Johansson" userId="d927e30d-bed9-4e85-962e-791af66187fa" providerId="ADAL" clId="{B59093EA-B0EB-4C65-8617-0747416F884A}" dt="2025-08-31T17:18:55.290" v="2330" actId="14100"/>
          <ac:picMkLst>
            <pc:docMk/>
            <pc:sldMk cId="1336205050" sldId="338"/>
            <ac:picMk id="3" creationId="{1123F558-4095-A801-E6F1-7D9DB9C440E3}"/>
          </ac:picMkLst>
        </pc:picChg>
      </pc:sldChg>
      <pc:sldChg chg="add del setBg">
        <pc:chgData name="Pernilla Johansson" userId="d927e30d-bed9-4e85-962e-791af66187fa" providerId="ADAL" clId="{B59093EA-B0EB-4C65-8617-0747416F884A}" dt="2025-08-20T08:30:19.321" v="229"/>
        <pc:sldMkLst>
          <pc:docMk/>
          <pc:sldMk cId="1010232676" sldId="341"/>
        </pc:sldMkLst>
      </pc:sldChg>
      <pc:sldChg chg="addSp delSp modSp add mod ord">
        <pc:chgData name="Pernilla Johansson" userId="d927e30d-bed9-4e85-962e-791af66187fa" providerId="ADAL" clId="{B59093EA-B0EB-4C65-8617-0747416F884A}" dt="2025-08-31T17:19:22.911" v="2336" actId="1076"/>
        <pc:sldMkLst>
          <pc:docMk/>
          <pc:sldMk cId="3581323335" sldId="341"/>
        </pc:sldMkLst>
        <pc:spChg chg="add mod">
          <ac:chgData name="Pernilla Johansson" userId="d927e30d-bed9-4e85-962e-791af66187fa" providerId="ADAL" clId="{B59093EA-B0EB-4C65-8617-0747416F884A}" dt="2025-08-31T17:19:22.911" v="2336" actId="1076"/>
          <ac:spMkLst>
            <pc:docMk/>
            <pc:sldMk cId="3581323335" sldId="341"/>
            <ac:spMk id="2" creationId="{68FF1ABB-8C9D-C2B3-BE47-4CB63AF3104B}"/>
          </ac:spMkLst>
        </pc:spChg>
        <pc:spChg chg="mod">
          <ac:chgData name="Pernilla Johansson" userId="d927e30d-bed9-4e85-962e-791af66187fa" providerId="ADAL" clId="{B59093EA-B0EB-4C65-8617-0747416F884A}" dt="2025-08-31T17:19:19.905" v="2335" actId="1076"/>
          <ac:spMkLst>
            <pc:docMk/>
            <pc:sldMk cId="3581323335" sldId="341"/>
            <ac:spMk id="17" creationId="{F80F095A-57F1-935F-BCBB-93AED56FE1AC}"/>
          </ac:spMkLst>
        </pc:spChg>
      </pc:sldChg>
      <pc:sldChg chg="modSp add del mod">
        <pc:chgData name="Pernilla Johansson" userId="d927e30d-bed9-4e85-962e-791af66187fa" providerId="ADAL" clId="{B59093EA-B0EB-4C65-8617-0747416F884A}" dt="2025-08-20T08:29:01.265" v="175" actId="2696"/>
        <pc:sldMkLst>
          <pc:docMk/>
          <pc:sldMk cId="3584655492" sldId="341"/>
        </pc:sldMkLst>
      </pc:sldChg>
      <pc:sldChg chg="add del setBg">
        <pc:chgData name="Pernilla Johansson" userId="d927e30d-bed9-4e85-962e-791af66187fa" providerId="ADAL" clId="{B59093EA-B0EB-4C65-8617-0747416F884A}" dt="2025-08-20T08:30:41.798" v="231"/>
        <pc:sldMkLst>
          <pc:docMk/>
          <pc:sldMk cId="4126929949" sldId="341"/>
        </pc:sldMkLst>
      </pc:sldChg>
      <pc:sldChg chg="addSp modSp add mod ord modNotesTx">
        <pc:chgData name="Pernilla Johansson" userId="d927e30d-bed9-4e85-962e-791af66187fa" providerId="ADAL" clId="{B59093EA-B0EB-4C65-8617-0747416F884A}" dt="2025-08-31T17:21:36.813" v="2469" actId="20577"/>
        <pc:sldMkLst>
          <pc:docMk/>
          <pc:sldMk cId="133869264" sldId="342"/>
        </pc:sldMkLst>
        <pc:spChg chg="add mod">
          <ac:chgData name="Pernilla Johansson" userId="d927e30d-bed9-4e85-962e-791af66187fa" providerId="ADAL" clId="{B59093EA-B0EB-4C65-8617-0747416F884A}" dt="2025-08-20T09:04:35.546" v="1981" actId="2711"/>
          <ac:spMkLst>
            <pc:docMk/>
            <pc:sldMk cId="133869264" sldId="342"/>
            <ac:spMk id="5" creationId="{0C86A4EB-DBAB-3DEB-5E43-6D948190704A}"/>
          </ac:spMkLst>
        </pc:spChg>
        <pc:spChg chg="mod">
          <ac:chgData name="Pernilla Johansson" userId="d927e30d-bed9-4e85-962e-791af66187fa" providerId="ADAL" clId="{B59093EA-B0EB-4C65-8617-0747416F884A}" dt="2025-08-20T08:33:38.306" v="332" actId="20577"/>
          <ac:spMkLst>
            <pc:docMk/>
            <pc:sldMk cId="133869264" sldId="342"/>
            <ac:spMk id="13" creationId="{009CB325-056C-D245-F803-CF7F4D1492D8}"/>
          </ac:spMkLst>
        </pc:spChg>
        <pc:spChg chg="mod">
          <ac:chgData name="Pernilla Johansson" userId="d927e30d-bed9-4e85-962e-791af66187fa" providerId="ADAL" clId="{B59093EA-B0EB-4C65-8617-0747416F884A}" dt="2025-08-31T17:21:36.813" v="2469" actId="20577"/>
          <ac:spMkLst>
            <pc:docMk/>
            <pc:sldMk cId="133869264" sldId="342"/>
            <ac:spMk id="14" creationId="{60F353A9-9A99-60D5-93D9-A0A0C20713FF}"/>
          </ac:spMkLst>
        </pc:spChg>
      </pc:sldChg>
      <pc:sldChg chg="addSp modSp add mod ord">
        <pc:chgData name="Pernilla Johansson" userId="d927e30d-bed9-4e85-962e-791af66187fa" providerId="ADAL" clId="{B59093EA-B0EB-4C65-8617-0747416F884A}" dt="2025-08-20T09:04:48.020" v="1983" actId="255"/>
        <pc:sldMkLst>
          <pc:docMk/>
          <pc:sldMk cId="4187603833" sldId="343"/>
        </pc:sldMkLst>
        <pc:spChg chg="mod">
          <ac:chgData name="Pernilla Johansson" userId="d927e30d-bed9-4e85-962e-791af66187fa" providerId="ADAL" clId="{B59093EA-B0EB-4C65-8617-0747416F884A}" dt="2025-08-20T08:37:24.956" v="709" actId="6549"/>
          <ac:spMkLst>
            <pc:docMk/>
            <pc:sldMk cId="4187603833" sldId="343"/>
            <ac:spMk id="3" creationId="{5839E5E8-0254-D16B-59D3-BB90E0A048A2}"/>
          </ac:spMkLst>
        </pc:spChg>
        <pc:spChg chg="mod">
          <ac:chgData name="Pernilla Johansson" userId="d927e30d-bed9-4e85-962e-791af66187fa" providerId="ADAL" clId="{B59093EA-B0EB-4C65-8617-0747416F884A}" dt="2025-08-20T08:36:38.623" v="603" actId="20577"/>
          <ac:spMkLst>
            <pc:docMk/>
            <pc:sldMk cId="4187603833" sldId="343"/>
            <ac:spMk id="5" creationId="{29A94CE7-F72C-B726-EB78-AB07EFB4A5E1}"/>
          </ac:spMkLst>
        </pc:spChg>
        <pc:spChg chg="add mod">
          <ac:chgData name="Pernilla Johansson" userId="d927e30d-bed9-4e85-962e-791af66187fa" providerId="ADAL" clId="{B59093EA-B0EB-4C65-8617-0747416F884A}" dt="2025-08-20T09:04:48.020" v="1983" actId="255"/>
          <ac:spMkLst>
            <pc:docMk/>
            <pc:sldMk cId="4187603833" sldId="343"/>
            <ac:spMk id="7" creationId="{31950D0A-DE76-E151-957E-EF2B3AAC5488}"/>
          </ac:spMkLst>
        </pc:spChg>
      </pc:sldChg>
      <pc:sldChg chg="add">
        <pc:chgData name="Pernilla Johansson" userId="d927e30d-bed9-4e85-962e-791af66187fa" providerId="ADAL" clId="{B59093EA-B0EB-4C65-8617-0747416F884A}" dt="2025-08-20T08:42:04.163" v="896" actId="2890"/>
        <pc:sldMkLst>
          <pc:docMk/>
          <pc:sldMk cId="3208295050" sldId="344"/>
        </pc:sldMkLst>
      </pc:sldChg>
      <pc:sldChg chg="add">
        <pc:chgData name="Pernilla Johansson" userId="d927e30d-bed9-4e85-962e-791af66187fa" providerId="ADAL" clId="{B59093EA-B0EB-4C65-8617-0747416F884A}" dt="2025-08-20T08:43:22.012" v="954" actId="2890"/>
        <pc:sldMkLst>
          <pc:docMk/>
          <pc:sldMk cId="843332983" sldId="345"/>
        </pc:sldMkLst>
      </pc:sldChg>
      <pc:sldChg chg="modSp add mod ord">
        <pc:chgData name="Pernilla Johansson" userId="d927e30d-bed9-4e85-962e-791af66187fa" providerId="ADAL" clId="{B59093EA-B0EB-4C65-8617-0747416F884A}" dt="2025-08-31T17:21:03.714" v="2408" actId="1076"/>
        <pc:sldMkLst>
          <pc:docMk/>
          <pc:sldMk cId="250103427" sldId="346"/>
        </pc:sldMkLst>
        <pc:spChg chg="mod">
          <ac:chgData name="Pernilla Johansson" userId="d927e30d-bed9-4e85-962e-791af66187fa" providerId="ADAL" clId="{B59093EA-B0EB-4C65-8617-0747416F884A}" dt="2025-08-31T17:21:03.714" v="2408" actId="1076"/>
          <ac:spMkLst>
            <pc:docMk/>
            <pc:sldMk cId="250103427" sldId="346"/>
            <ac:spMk id="3" creationId="{88D261AB-9891-04C3-35AB-3E566557BA76}"/>
          </ac:spMkLst>
        </pc:spChg>
        <pc:spChg chg="mod">
          <ac:chgData name="Pernilla Johansson" userId="d927e30d-bed9-4e85-962e-791af66187fa" providerId="ADAL" clId="{B59093EA-B0EB-4C65-8617-0747416F884A}" dt="2025-08-29T12:31:24.781" v="2298" actId="1076"/>
          <ac:spMkLst>
            <pc:docMk/>
            <pc:sldMk cId="250103427" sldId="346"/>
            <ac:spMk id="6" creationId="{4CBA09D3-6F19-70C3-68B2-4B50741CDCA8}"/>
          </ac:spMkLst>
        </pc:spChg>
        <pc:spChg chg="mod">
          <ac:chgData name="Pernilla Johansson" userId="d927e30d-bed9-4e85-962e-791af66187fa" providerId="ADAL" clId="{B59093EA-B0EB-4C65-8617-0747416F884A}" dt="2025-08-29T12:31:27.243" v="2299" actId="1076"/>
          <ac:spMkLst>
            <pc:docMk/>
            <pc:sldMk cId="250103427" sldId="346"/>
            <ac:spMk id="17" creationId="{E1640882-A034-75FE-6A9F-42F9A248655F}"/>
          </ac:spMkLst>
        </pc:spChg>
      </pc:sldChg>
      <pc:sldChg chg="add del">
        <pc:chgData name="Pernilla Johansson" userId="d927e30d-bed9-4e85-962e-791af66187fa" providerId="ADAL" clId="{B59093EA-B0EB-4C65-8617-0747416F884A}" dt="2025-08-20T08:52:19.191" v="1178" actId="2696"/>
        <pc:sldMkLst>
          <pc:docMk/>
          <pc:sldMk cId="2754294605" sldId="346"/>
        </pc:sldMkLst>
      </pc:sldChg>
      <pc:sldChg chg="addSp delSp modSp add mod ord modNotesTx">
        <pc:chgData name="Pernilla Johansson" userId="d927e30d-bed9-4e85-962e-791af66187fa" providerId="ADAL" clId="{B59093EA-B0EB-4C65-8617-0747416F884A}" dt="2025-08-29T12:32:08.933" v="2325" actId="20577"/>
        <pc:sldMkLst>
          <pc:docMk/>
          <pc:sldMk cId="865875930" sldId="347"/>
        </pc:sldMkLst>
        <pc:spChg chg="add mod">
          <ac:chgData name="Pernilla Johansson" userId="d927e30d-bed9-4e85-962e-791af66187fa" providerId="ADAL" clId="{B59093EA-B0EB-4C65-8617-0747416F884A}" dt="2025-08-29T12:32:08.933" v="2325" actId="20577"/>
          <ac:spMkLst>
            <pc:docMk/>
            <pc:sldMk cId="865875930" sldId="347"/>
            <ac:spMk id="5" creationId="{CCC2006A-5FF5-0F61-77ED-A346371E34EE}"/>
          </ac:spMkLst>
        </pc:spChg>
        <pc:spChg chg="add mod">
          <ac:chgData name="Pernilla Johansson" userId="d927e30d-bed9-4e85-962e-791af66187fa" providerId="ADAL" clId="{B59093EA-B0EB-4C65-8617-0747416F884A}" dt="2025-08-29T12:30:35.726" v="2287" actId="1076"/>
          <ac:spMkLst>
            <pc:docMk/>
            <pc:sldMk cId="865875930" sldId="347"/>
            <ac:spMk id="7" creationId="{312E7C37-EB1A-01B5-1FCA-6D5FBA530A9A}"/>
          </ac:spMkLst>
        </pc:spChg>
        <pc:spChg chg="mod">
          <ac:chgData name="Pernilla Johansson" userId="d927e30d-bed9-4e85-962e-791af66187fa" providerId="ADAL" clId="{B59093EA-B0EB-4C65-8617-0747416F884A}" dt="2025-08-29T12:31:59.031" v="2315" actId="20577"/>
          <ac:spMkLst>
            <pc:docMk/>
            <pc:sldMk cId="865875930" sldId="347"/>
            <ac:spMk id="13" creationId="{AEE178FA-8848-5394-5750-1934DAB9EAB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FA3A080-00C1-7BE5-F422-FC4F4AFB1206}"/>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9DF81C3-B09E-98ED-C286-43D95C13B53F}"/>
              </a:ext>
            </a:extLst>
          </p:cNvPr>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a:defRPr sz="1200"/>
            </a:lvl1pPr>
          </a:lstStyle>
          <a:p>
            <a:fld id="{2B93CA92-10FA-F549-A4A9-FDC6FC15EA44}" type="datetimeFigureOut">
              <a:rPr lang="sv-SE" smtClean="0"/>
              <a:t>2025-08-31</a:t>
            </a:fld>
            <a:endParaRPr lang="sv-SE"/>
          </a:p>
        </p:txBody>
      </p:sp>
      <p:sp>
        <p:nvSpPr>
          <p:cNvPr id="4" name="Platshållare för sidfot 3">
            <a:extLst>
              <a:ext uri="{FF2B5EF4-FFF2-40B4-BE49-F238E27FC236}">
                <a16:creationId xmlns:a16="http://schemas.microsoft.com/office/drawing/2014/main" id="{5D8A658E-A93C-6542-99A9-815334B72406}"/>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714B61C5-BE91-AD43-9A47-87B79015C99C}"/>
              </a:ext>
            </a:extLst>
          </p:cNvPr>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574A6FBD-3B13-514A-A578-B09F774543E2}" type="slidenum">
              <a:rPr lang="sv-SE" smtClean="0"/>
              <a:t>‹#›</a:t>
            </a:fld>
            <a:endParaRPr lang="sv-SE"/>
          </a:p>
        </p:txBody>
      </p:sp>
    </p:spTree>
    <p:extLst>
      <p:ext uri="{BB962C8B-B14F-4D97-AF65-F5344CB8AC3E}">
        <p14:creationId xmlns:p14="http://schemas.microsoft.com/office/powerpoint/2010/main" val="4032704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sv-SE"/>
          </a:p>
        </p:txBody>
      </p:sp>
      <p:sp>
        <p:nvSpPr>
          <p:cNvPr id="3" name="Platshållare för datum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7D4E31B8-1FD6-4A9B-8530-536E43C472B3}" type="datetimeFigureOut">
              <a:rPr lang="sv-SE" smtClean="0"/>
              <a:t>2025-08-31</a:t>
            </a:fld>
            <a:endParaRPr lang="sv-SE"/>
          </a:p>
        </p:txBody>
      </p:sp>
      <p:sp>
        <p:nvSpPr>
          <p:cNvPr id="4" name="Platshållare för bildobjekt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sv-SE"/>
          </a:p>
        </p:txBody>
      </p:sp>
      <p:sp>
        <p:nvSpPr>
          <p:cNvPr id="5" name="Platshållare för anteckninga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sv-SE"/>
          </a:p>
        </p:txBody>
      </p:sp>
      <p:sp>
        <p:nvSpPr>
          <p:cNvPr id="7" name="Platshållare för bildnumm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9E658A76-F07F-44FF-9582-7B1DA4877DAA}" type="slidenum">
              <a:rPr lang="sv-SE" smtClean="0"/>
              <a:t>‹#›</a:t>
            </a:fld>
            <a:endParaRPr lang="sv-SE"/>
          </a:p>
        </p:txBody>
      </p:sp>
    </p:spTree>
    <p:extLst>
      <p:ext uri="{BB962C8B-B14F-4D97-AF65-F5344CB8AC3E}">
        <p14:creationId xmlns:p14="http://schemas.microsoft.com/office/powerpoint/2010/main" val="240301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B0AE-D2FC-F821-9247-E29AF1DAA3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802B2EA-915A-5983-FD9A-70D995DBDD8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64B381-83A2-033D-BE7F-3C1FAE16CFEA}"/>
              </a:ext>
            </a:extLst>
          </p:cNvPr>
          <p:cNvSpPr>
            <a:spLocks noGrp="1"/>
          </p:cNvSpPr>
          <p:nvPr>
            <p:ph type="body" idx="1"/>
          </p:nvPr>
        </p:nvSpPr>
        <p:spPr/>
        <p:txBody>
          <a:bodyPr/>
          <a:lstStyle/>
          <a:p>
            <a:pPr algn="l" rtl="0" fontAlgn="base"/>
            <a:endParaRPr lang="en-US" b="0" i="0" u="none" strike="noStrike" dirty="0">
              <a:solidFill>
                <a:srgbClr val="444444"/>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38ADDA46-D15D-FEAC-0492-4B3770EE5B0D}"/>
              </a:ext>
            </a:extLst>
          </p:cNvPr>
          <p:cNvSpPr>
            <a:spLocks noGrp="1"/>
          </p:cNvSpPr>
          <p:nvPr>
            <p:ph type="sldNum" sz="quarter" idx="5"/>
          </p:nvPr>
        </p:nvSpPr>
        <p:spPr/>
        <p:txBody>
          <a:bodyPr/>
          <a:lstStyle/>
          <a:p>
            <a:fld id="{9E658A76-F07F-44FF-9582-7B1DA4877DAA}" type="slidenum">
              <a:rPr lang="sv-SE" smtClean="0"/>
              <a:t>2</a:t>
            </a:fld>
            <a:endParaRPr lang="sv-SE"/>
          </a:p>
        </p:txBody>
      </p:sp>
    </p:spTree>
    <p:extLst>
      <p:ext uri="{BB962C8B-B14F-4D97-AF65-F5344CB8AC3E}">
        <p14:creationId xmlns:p14="http://schemas.microsoft.com/office/powerpoint/2010/main" val="115080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1AC6F-C7C5-27C0-18A2-A2DEDC253FE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C76845-A868-5925-6D5E-841A902278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5EFCF4-4DEB-0FA0-9BA3-F9202EF6DBA0}"/>
              </a:ext>
            </a:extLst>
          </p:cNvPr>
          <p:cNvSpPr>
            <a:spLocks noGrp="1"/>
          </p:cNvSpPr>
          <p:nvPr>
            <p:ph type="body" idx="1"/>
          </p:nvPr>
        </p:nvSpPr>
        <p:spPr/>
        <p:txBody>
          <a:bodyPr/>
          <a:lstStyle/>
          <a:p>
            <a:pPr algn="l" rtl="0" fontAlgn="base"/>
            <a:r>
              <a:rPr lang="sv-SE" sz="1800" b="0" i="0" u="none" strike="noStrike" dirty="0">
                <a:solidFill>
                  <a:srgbClr val="444444"/>
                </a:solidFill>
                <a:effectLst/>
                <a:latin typeface="Calibri" panose="020F0502020204030204" pitchFamily="34" charset="0"/>
              </a:rPr>
              <a:t>​</a:t>
            </a:r>
            <a:endParaRPr lang="en-US" sz="1800" b="0" i="0" u="none" strike="noStrike" dirty="0">
              <a:solidFill>
                <a:srgbClr val="444444"/>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47B38122-BC77-F47C-9F3A-891BEE6C56EC}"/>
              </a:ext>
            </a:extLst>
          </p:cNvPr>
          <p:cNvSpPr>
            <a:spLocks noGrp="1"/>
          </p:cNvSpPr>
          <p:nvPr>
            <p:ph type="sldNum" sz="quarter" idx="5"/>
          </p:nvPr>
        </p:nvSpPr>
        <p:spPr/>
        <p:txBody>
          <a:bodyPr/>
          <a:lstStyle/>
          <a:p>
            <a:fld id="{9E658A76-F07F-44FF-9582-7B1DA4877DAA}" type="slidenum">
              <a:rPr lang="sv-SE" smtClean="0"/>
              <a:t>11</a:t>
            </a:fld>
            <a:endParaRPr lang="sv-SE"/>
          </a:p>
        </p:txBody>
      </p:sp>
    </p:spTree>
    <p:extLst>
      <p:ext uri="{BB962C8B-B14F-4D97-AF65-F5344CB8AC3E}">
        <p14:creationId xmlns:p14="http://schemas.microsoft.com/office/powerpoint/2010/main" val="4095984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86735">
              <a:lnSpc>
                <a:spcPts val="1490"/>
              </a:lnSpc>
              <a:defRPr/>
            </a:pPr>
            <a:endParaRPr lang="sv-SE" sz="900" baseline="30000" dirty="0">
              <a:solidFill>
                <a:srgbClr val="000000"/>
              </a:solidFill>
              <a:cs typeface="Arial"/>
            </a:endParaRPr>
          </a:p>
        </p:txBody>
      </p:sp>
      <p:sp>
        <p:nvSpPr>
          <p:cNvPr id="4" name="Platshållare för bildnummer 3"/>
          <p:cNvSpPr>
            <a:spLocks noGrp="1"/>
          </p:cNvSpPr>
          <p:nvPr>
            <p:ph type="sldNum" sz="quarter" idx="10"/>
          </p:nvPr>
        </p:nvSpPr>
        <p:spPr/>
        <p:txBody>
          <a:bodyPr/>
          <a:lstStyle/>
          <a:p>
            <a:fld id="{9E658A76-F07F-44FF-9582-7B1DA4877DAA}" type="slidenum">
              <a:rPr lang="sv-SE" smtClean="0"/>
              <a:t>12</a:t>
            </a:fld>
            <a:endParaRPr lang="sv-SE"/>
          </a:p>
        </p:txBody>
      </p:sp>
    </p:spTree>
    <p:extLst>
      <p:ext uri="{BB962C8B-B14F-4D97-AF65-F5344CB8AC3E}">
        <p14:creationId xmlns:p14="http://schemas.microsoft.com/office/powerpoint/2010/main" val="286371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u="none" strike="noStrike" dirty="0">
                <a:solidFill>
                  <a:srgbClr val="444444"/>
                </a:solidFill>
                <a:effectLst/>
                <a:latin typeface="Calibri" panose="020F0502020204030204" pitchFamily="34" charset="0"/>
              </a:rPr>
              <a:t>​</a:t>
            </a:r>
            <a:r>
              <a:rPr lang="sv-SE" sz="1800" b="1" i="0" u="none" strike="noStrike" dirty="0">
                <a:solidFill>
                  <a:srgbClr val="FF0000"/>
                </a:solidFill>
                <a:effectLst/>
                <a:latin typeface="Calibri" panose="020F0502020204030204" pitchFamily="34" charset="0"/>
              </a:rPr>
              <a:t>Sponsorlogotyper trycks ALLTID i vitt för att skapa enhetlighet. </a:t>
            </a:r>
          </a:p>
          <a:p>
            <a:pPr algn="l" rtl="0" fontAlgn="base"/>
            <a:r>
              <a:rPr lang="sv-SE" sz="1800" b="0" i="0" u="none" strike="noStrike" dirty="0">
                <a:solidFill>
                  <a:srgbClr val="FF0000"/>
                </a:solidFill>
                <a:effectLst/>
                <a:latin typeface="Calibri" panose="020F0502020204030204" pitchFamily="34" charset="0"/>
              </a:rPr>
              <a:t>Undantag är centrala SEF sponsorer på ärm (vilka Sirius ej styr).</a:t>
            </a:r>
            <a:endParaRPr lang="en-US" sz="1800" b="0" i="0" u="none" strike="noStrike" dirty="0">
              <a:solidFill>
                <a:srgbClr val="444444"/>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9E658A76-F07F-44FF-9582-7B1DA4877DAA}" type="slidenum">
              <a:rPr lang="sv-SE" smtClean="0"/>
              <a:t>3</a:t>
            </a:fld>
            <a:endParaRPr lang="sv-SE"/>
          </a:p>
        </p:txBody>
      </p:sp>
    </p:spTree>
    <p:extLst>
      <p:ext uri="{BB962C8B-B14F-4D97-AF65-F5344CB8AC3E}">
        <p14:creationId xmlns:p14="http://schemas.microsoft.com/office/powerpoint/2010/main" val="219042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Premiärtifot 2024</a:t>
            </a:r>
          </a:p>
        </p:txBody>
      </p:sp>
      <p:sp>
        <p:nvSpPr>
          <p:cNvPr id="4" name="Platshållare för bildnummer 3"/>
          <p:cNvSpPr>
            <a:spLocks noGrp="1"/>
          </p:cNvSpPr>
          <p:nvPr>
            <p:ph type="sldNum" sz="quarter" idx="10"/>
          </p:nvPr>
        </p:nvSpPr>
        <p:spPr/>
        <p:txBody>
          <a:bodyPr/>
          <a:lstStyle/>
          <a:p>
            <a:fld id="{9E658A76-F07F-44FF-9582-7B1DA4877DAA}" type="slidenum">
              <a:rPr lang="sv-SE" smtClean="0"/>
              <a:t>4</a:t>
            </a:fld>
            <a:endParaRPr lang="sv-SE"/>
          </a:p>
        </p:txBody>
      </p:sp>
    </p:spTree>
    <p:extLst>
      <p:ext uri="{BB962C8B-B14F-4D97-AF65-F5344CB8AC3E}">
        <p14:creationId xmlns:p14="http://schemas.microsoft.com/office/powerpoint/2010/main" val="48747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D34DB-1CB5-9D0E-F406-285419B98D6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7DF164E-D2BB-5315-E75E-1D1683BA89D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72EA436-9B63-6219-C430-83695BB7A33D}"/>
              </a:ext>
            </a:extLst>
          </p:cNvPr>
          <p:cNvSpPr>
            <a:spLocks noGrp="1"/>
          </p:cNvSpPr>
          <p:nvPr>
            <p:ph type="body" idx="1"/>
          </p:nvPr>
        </p:nvSpPr>
        <p:spPr/>
        <p:txBody>
          <a:bodyPr/>
          <a:lstStyle/>
          <a:p>
            <a:pPr algn="l" rtl="0" fontAlgn="base"/>
            <a:r>
              <a:rPr lang="sv-SE" sz="1800" b="0" i="0" u="none" strike="noStrike" dirty="0">
                <a:solidFill>
                  <a:srgbClr val="444444"/>
                </a:solidFill>
                <a:effectLst/>
                <a:latin typeface="Calibri" panose="020F0502020204030204" pitchFamily="34" charset="0"/>
              </a:rPr>
              <a:t>​</a:t>
            </a:r>
            <a:r>
              <a:rPr lang="sv-SE" sz="1800" b="1" i="0" u="none" strike="noStrike" dirty="0">
                <a:solidFill>
                  <a:srgbClr val="FF0000"/>
                </a:solidFill>
                <a:effectLst/>
                <a:latin typeface="Calibri" panose="020F0502020204030204" pitchFamily="34" charset="0"/>
              </a:rPr>
              <a:t>Sponsorlogotyper trycks ALLTID i vitt för att skapa enhetlighet. </a:t>
            </a:r>
          </a:p>
          <a:p>
            <a:pPr algn="l" rtl="0" fontAlgn="base"/>
            <a:r>
              <a:rPr lang="sv-SE" sz="1800" b="0" i="0" u="none" strike="noStrike" dirty="0">
                <a:solidFill>
                  <a:srgbClr val="FF0000"/>
                </a:solidFill>
                <a:effectLst/>
                <a:latin typeface="Calibri" panose="020F0502020204030204" pitchFamily="34" charset="0"/>
              </a:rPr>
              <a:t>Undantag är centrala SEF sponsorer på ärm (vilka Sirius ej styr).</a:t>
            </a:r>
            <a:endParaRPr lang="en-US" sz="1800" b="0" i="0" u="none" strike="noStrike" dirty="0">
              <a:solidFill>
                <a:srgbClr val="444444"/>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AFB5C3EA-63E3-474E-6B0E-D04225E3F9E7}"/>
              </a:ext>
            </a:extLst>
          </p:cNvPr>
          <p:cNvSpPr>
            <a:spLocks noGrp="1"/>
          </p:cNvSpPr>
          <p:nvPr>
            <p:ph type="sldNum" sz="quarter" idx="5"/>
          </p:nvPr>
        </p:nvSpPr>
        <p:spPr/>
        <p:txBody>
          <a:bodyPr/>
          <a:lstStyle/>
          <a:p>
            <a:fld id="{9E658A76-F07F-44FF-9582-7B1DA4877DAA}" type="slidenum">
              <a:rPr lang="sv-SE" smtClean="0"/>
              <a:t>5</a:t>
            </a:fld>
            <a:endParaRPr lang="sv-SE"/>
          </a:p>
        </p:txBody>
      </p:sp>
    </p:spTree>
    <p:extLst>
      <p:ext uri="{BB962C8B-B14F-4D97-AF65-F5344CB8AC3E}">
        <p14:creationId xmlns:p14="http://schemas.microsoft.com/office/powerpoint/2010/main" val="316412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99652-CD17-571F-35B5-3B350C23D24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697336E-9488-188C-EC44-3DF2F72FEA3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C94FC0E-9502-63DD-FF20-CC8B9D0BFE67}"/>
              </a:ext>
            </a:extLst>
          </p:cNvPr>
          <p:cNvSpPr>
            <a:spLocks noGrp="1"/>
          </p:cNvSpPr>
          <p:nvPr>
            <p:ph type="body" idx="1"/>
          </p:nvPr>
        </p:nvSpPr>
        <p:spPr/>
        <p:txBody>
          <a:bodyPr/>
          <a:lstStyle/>
          <a:p>
            <a:pPr algn="l" rtl="0" fontAlgn="base"/>
            <a:r>
              <a:rPr lang="sv-SE" sz="1800" b="0" i="0" u="none" strike="noStrike" dirty="0">
                <a:solidFill>
                  <a:srgbClr val="444444"/>
                </a:solidFill>
                <a:effectLst/>
                <a:latin typeface="Calibri" panose="020F0502020204030204" pitchFamily="34" charset="0"/>
              </a:rPr>
              <a:t>​</a:t>
            </a:r>
            <a:endParaRPr lang="en-US" sz="1800" b="0" i="0" u="none" strike="noStrike" dirty="0">
              <a:solidFill>
                <a:srgbClr val="444444"/>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ADCE1FEA-9FD3-5175-2665-4EB031A55464}"/>
              </a:ext>
            </a:extLst>
          </p:cNvPr>
          <p:cNvSpPr>
            <a:spLocks noGrp="1"/>
          </p:cNvSpPr>
          <p:nvPr>
            <p:ph type="sldNum" sz="quarter" idx="5"/>
          </p:nvPr>
        </p:nvSpPr>
        <p:spPr/>
        <p:txBody>
          <a:bodyPr/>
          <a:lstStyle/>
          <a:p>
            <a:fld id="{9E658A76-F07F-44FF-9582-7B1DA4877DAA}" type="slidenum">
              <a:rPr lang="sv-SE" smtClean="0"/>
              <a:t>6</a:t>
            </a:fld>
            <a:endParaRPr lang="sv-SE"/>
          </a:p>
        </p:txBody>
      </p:sp>
    </p:spTree>
    <p:extLst>
      <p:ext uri="{BB962C8B-B14F-4D97-AF65-F5344CB8AC3E}">
        <p14:creationId xmlns:p14="http://schemas.microsoft.com/office/powerpoint/2010/main" val="415868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u="none" strike="noStrike" dirty="0">
              <a:solidFill>
                <a:srgbClr val="444444"/>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9E658A76-F07F-44FF-9582-7B1DA4877DAA}" type="slidenum">
              <a:rPr lang="sv-SE" smtClean="0"/>
              <a:t>7</a:t>
            </a:fld>
            <a:endParaRPr lang="sv-SE"/>
          </a:p>
        </p:txBody>
      </p:sp>
    </p:spTree>
    <p:extLst>
      <p:ext uri="{BB962C8B-B14F-4D97-AF65-F5344CB8AC3E}">
        <p14:creationId xmlns:p14="http://schemas.microsoft.com/office/powerpoint/2010/main" val="340861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0D14A-DDE2-AE04-7D4F-7069C9DBB3A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8802A51-DC20-654C-0C5E-7E9A73E5EA2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0D396BB-889B-F2D6-E4B7-03E3878A7F4F}"/>
              </a:ext>
            </a:extLst>
          </p:cNvPr>
          <p:cNvSpPr>
            <a:spLocks noGrp="1"/>
          </p:cNvSpPr>
          <p:nvPr>
            <p:ph type="body" idx="1"/>
          </p:nvPr>
        </p:nvSpPr>
        <p:spPr/>
        <p:txBody>
          <a:bodyPr/>
          <a:lstStyle/>
          <a:p>
            <a:pPr algn="l" rtl="0" fontAlgn="base"/>
            <a:endParaRPr lang="en-US" b="0" i="0" u="none" strike="noStrike" dirty="0">
              <a:solidFill>
                <a:srgbClr val="444444"/>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01A4DF56-154A-DA3B-0D54-0F3C2382ACDF}"/>
              </a:ext>
            </a:extLst>
          </p:cNvPr>
          <p:cNvSpPr>
            <a:spLocks noGrp="1"/>
          </p:cNvSpPr>
          <p:nvPr>
            <p:ph type="sldNum" sz="quarter" idx="5"/>
          </p:nvPr>
        </p:nvSpPr>
        <p:spPr/>
        <p:txBody>
          <a:bodyPr/>
          <a:lstStyle/>
          <a:p>
            <a:fld id="{9E658A76-F07F-44FF-9582-7B1DA4877DAA}" type="slidenum">
              <a:rPr lang="sv-SE" smtClean="0"/>
              <a:t>8</a:t>
            </a:fld>
            <a:endParaRPr lang="sv-SE"/>
          </a:p>
        </p:txBody>
      </p:sp>
    </p:spTree>
    <p:extLst>
      <p:ext uri="{BB962C8B-B14F-4D97-AF65-F5344CB8AC3E}">
        <p14:creationId xmlns:p14="http://schemas.microsoft.com/office/powerpoint/2010/main" val="419961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34C5-1AE5-11F8-5AAF-68806C8E92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0D3E3F-3FAC-2DE9-FA90-84D17CD72C0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234EDBA-1D47-1F6D-6864-08AF09FE66C4}"/>
              </a:ext>
            </a:extLst>
          </p:cNvPr>
          <p:cNvSpPr>
            <a:spLocks noGrp="1"/>
          </p:cNvSpPr>
          <p:nvPr>
            <p:ph type="body" idx="1"/>
          </p:nvPr>
        </p:nvSpPr>
        <p:spPr/>
        <p:txBody>
          <a:bodyPr/>
          <a:lstStyle/>
          <a:p>
            <a:pPr algn="l" rtl="0" fontAlgn="base"/>
            <a:r>
              <a:rPr lang="sv-SE" sz="1800" b="0" i="0" u="none" strike="noStrike" dirty="0">
                <a:solidFill>
                  <a:srgbClr val="444444"/>
                </a:solidFill>
                <a:effectLst/>
                <a:latin typeface="Calibri" panose="020F0502020204030204" pitchFamily="34" charset="0"/>
              </a:rPr>
              <a:t>​</a:t>
            </a:r>
            <a:endParaRPr lang="en-US" sz="1800" b="0" i="0" u="none" strike="noStrike" dirty="0">
              <a:solidFill>
                <a:srgbClr val="444444"/>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35B7AF51-642A-8E80-EE83-1AEFFC922262}"/>
              </a:ext>
            </a:extLst>
          </p:cNvPr>
          <p:cNvSpPr>
            <a:spLocks noGrp="1"/>
          </p:cNvSpPr>
          <p:nvPr>
            <p:ph type="sldNum" sz="quarter" idx="5"/>
          </p:nvPr>
        </p:nvSpPr>
        <p:spPr/>
        <p:txBody>
          <a:bodyPr/>
          <a:lstStyle/>
          <a:p>
            <a:fld id="{9E658A76-F07F-44FF-9582-7B1DA4877DAA}" type="slidenum">
              <a:rPr lang="sv-SE" smtClean="0"/>
              <a:t>9</a:t>
            </a:fld>
            <a:endParaRPr lang="sv-SE"/>
          </a:p>
        </p:txBody>
      </p:sp>
    </p:spTree>
    <p:extLst>
      <p:ext uri="{BB962C8B-B14F-4D97-AF65-F5344CB8AC3E}">
        <p14:creationId xmlns:p14="http://schemas.microsoft.com/office/powerpoint/2010/main" val="348770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DABB-52A0-84B7-7793-F53C3CF34C5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FE031FA-5990-D32B-2CD8-78E16DC1AA1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8EEC2F6-D9AA-464E-7F25-E85181941905}"/>
              </a:ext>
            </a:extLst>
          </p:cNvPr>
          <p:cNvSpPr>
            <a:spLocks noGrp="1"/>
          </p:cNvSpPr>
          <p:nvPr>
            <p:ph type="body" idx="1"/>
          </p:nvPr>
        </p:nvSpPr>
        <p:spPr/>
        <p:txBody>
          <a:bodyPr/>
          <a:lstStyle/>
          <a:p>
            <a:pPr algn="l" rtl="0" fontAlgn="base"/>
            <a:endParaRPr lang="en-US" sz="1800" b="0" i="0" u="none" strike="noStrike" dirty="0">
              <a:solidFill>
                <a:srgbClr val="444444"/>
              </a:solidFill>
              <a:effectLst/>
              <a:latin typeface="Calibri" panose="020F0502020204030204" pitchFamily="34" charset="0"/>
            </a:endParaRPr>
          </a:p>
        </p:txBody>
      </p:sp>
      <p:sp>
        <p:nvSpPr>
          <p:cNvPr id="4" name="Platshållare för bildnummer 3">
            <a:extLst>
              <a:ext uri="{FF2B5EF4-FFF2-40B4-BE49-F238E27FC236}">
                <a16:creationId xmlns:a16="http://schemas.microsoft.com/office/drawing/2014/main" id="{61F242B4-A7DC-015A-EB52-043520FBC2FD}"/>
              </a:ext>
            </a:extLst>
          </p:cNvPr>
          <p:cNvSpPr>
            <a:spLocks noGrp="1"/>
          </p:cNvSpPr>
          <p:nvPr>
            <p:ph type="sldNum" sz="quarter" idx="5"/>
          </p:nvPr>
        </p:nvSpPr>
        <p:spPr/>
        <p:txBody>
          <a:bodyPr/>
          <a:lstStyle/>
          <a:p>
            <a:fld id="{9E658A76-F07F-44FF-9582-7B1DA4877DAA}" type="slidenum">
              <a:rPr lang="sv-SE" smtClean="0"/>
              <a:t>10</a:t>
            </a:fld>
            <a:endParaRPr lang="sv-SE"/>
          </a:p>
        </p:txBody>
      </p:sp>
    </p:spTree>
    <p:extLst>
      <p:ext uri="{BB962C8B-B14F-4D97-AF65-F5344CB8AC3E}">
        <p14:creationId xmlns:p14="http://schemas.microsoft.com/office/powerpoint/2010/main" val="4036233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5" name="Bildobjekt 4" descr="En bild som visar skärmbild, blå, Electric blue&#10;&#10;AI-genererat innehåll kan vara felaktigt.">
            <a:extLst>
              <a:ext uri="{FF2B5EF4-FFF2-40B4-BE49-F238E27FC236}">
                <a16:creationId xmlns:a16="http://schemas.microsoft.com/office/drawing/2014/main" id="{29A99B60-FAE9-A3BA-DEFE-742C9825D72F}"/>
              </a:ext>
            </a:extLst>
          </p:cNvPr>
          <p:cNvPicPr>
            <a:picLocks noChangeAspect="1"/>
          </p:cNvPicPr>
          <p:nvPr userDrawn="1"/>
        </p:nvPicPr>
        <p:blipFill>
          <a:blip r:embed="rId2">
            <a:extLst>
              <a:ext uri="{28A0092B-C50C-407E-A947-70E740481C1C}">
                <a14:useLocalDpi xmlns:a14="http://schemas.microsoft.com/office/drawing/2010/main" val="0"/>
              </a:ext>
            </a:extLst>
          </a:blip>
          <a:srcRect t="93344"/>
          <a:stretch/>
        </p:blipFill>
        <p:spPr>
          <a:xfrm>
            <a:off x="1963" y="10755742"/>
            <a:ext cx="20104100" cy="553608"/>
          </a:xfrm>
          <a:prstGeom prst="rect">
            <a:avLst/>
          </a:prstGeom>
        </p:spPr>
      </p:pic>
      <p:sp>
        <p:nvSpPr>
          <p:cNvPr id="3" name="Holder 6">
            <a:extLst>
              <a:ext uri="{FF2B5EF4-FFF2-40B4-BE49-F238E27FC236}">
                <a16:creationId xmlns:a16="http://schemas.microsoft.com/office/drawing/2014/main" id="{4CA04DF2-A48E-4B3F-C89E-C92B20F39C21}"/>
              </a:ext>
            </a:extLst>
          </p:cNvPr>
          <p:cNvSpPr>
            <a:spLocks noGrp="1"/>
          </p:cNvSpPr>
          <p:nvPr>
            <p:ph type="sldNum" sz="quarter" idx="4"/>
          </p:nvPr>
        </p:nvSpPr>
        <p:spPr>
          <a:xfrm>
            <a:off x="18469610" y="697587"/>
            <a:ext cx="1634490" cy="1077218"/>
          </a:xfrm>
          <a:prstGeom prst="rect">
            <a:avLst/>
          </a:prstGeom>
        </p:spPr>
        <p:txBody>
          <a:bodyPr wrap="square" lIns="0" tIns="0" rIns="0" bIns="0">
            <a:spAutoFit/>
          </a:bodyPr>
          <a:lstStyle>
            <a:lvl1pPr algn="l">
              <a:defRPr sz="7000" baseline="0">
                <a:solidFill>
                  <a:srgbClr val="0058A2"/>
                </a:solidFill>
                <a:latin typeface="League Gothic" pitchFamily="2" charset="77"/>
              </a:defRPr>
            </a:lvl1pPr>
          </a:lstStyle>
          <a:p>
            <a:fld id="{B6F15528-21DE-4FAA-801E-634DDDAF4B2B}" type="slidenum">
              <a:rPr lang="sv-SE" smtClean="0"/>
              <a:pPr/>
              <a:t>‹#›</a:t>
            </a:fld>
            <a:endParaRPr lang="sv-SE" dirty="0"/>
          </a:p>
        </p:txBody>
      </p:sp>
      <p:pic>
        <p:nvPicPr>
          <p:cNvPr id="2" name="Bildobjekt 1" descr="En bild som visar symbol, emblem, logotyp, Varumärke&#10;&#10;AI-genererat innehåll kan vara felaktigt.">
            <a:extLst>
              <a:ext uri="{FF2B5EF4-FFF2-40B4-BE49-F238E27FC236}">
                <a16:creationId xmlns:a16="http://schemas.microsoft.com/office/drawing/2014/main" id="{FDDFFF53-0033-EC35-7A2C-EE8E1F6BAF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450" y="168275"/>
            <a:ext cx="1295400" cy="16710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130291-BAE3-8636-4664-3C3C731E4BF1}"/>
              </a:ext>
            </a:extLst>
          </p:cNvPr>
          <p:cNvSpPr>
            <a:spLocks noGrp="1"/>
          </p:cNvSpPr>
          <p:nvPr>
            <p:ph type="title"/>
          </p:nvPr>
        </p:nvSpPr>
        <p:spPr>
          <a:xfrm>
            <a:off x="1384300" y="754063"/>
            <a:ext cx="6484938" cy="2638425"/>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1BD646-B691-2A91-A322-487BEC483720}"/>
              </a:ext>
            </a:extLst>
          </p:cNvPr>
          <p:cNvSpPr>
            <a:spLocks noGrp="1"/>
          </p:cNvSpPr>
          <p:nvPr>
            <p:ph idx="1"/>
          </p:nvPr>
        </p:nvSpPr>
        <p:spPr>
          <a:xfrm>
            <a:off x="8547100" y="1628775"/>
            <a:ext cx="10177463" cy="80359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D5F9BA6-2BE4-FE6A-94D9-FC40D714BE9A}"/>
              </a:ext>
            </a:extLst>
          </p:cNvPr>
          <p:cNvSpPr>
            <a:spLocks noGrp="1"/>
          </p:cNvSpPr>
          <p:nvPr>
            <p:ph type="body" sz="half" idx="2"/>
          </p:nvPr>
        </p:nvSpPr>
        <p:spPr>
          <a:xfrm>
            <a:off x="1384300" y="3392488"/>
            <a:ext cx="6484938" cy="6286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3BA2DFA-33D1-589C-5F76-91A41161542B}"/>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6" name="Platshållare för sidfot 5">
            <a:extLst>
              <a:ext uri="{FF2B5EF4-FFF2-40B4-BE49-F238E27FC236}">
                <a16:creationId xmlns:a16="http://schemas.microsoft.com/office/drawing/2014/main" id="{4C19DA6A-41E3-9CED-8BCF-C80E3ABE455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BE2C927-752F-AEFD-CC44-D024E093F323}"/>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286136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A2F5AB-2959-D000-EA56-638A11D8103E}"/>
              </a:ext>
            </a:extLst>
          </p:cNvPr>
          <p:cNvSpPr>
            <a:spLocks noGrp="1"/>
          </p:cNvSpPr>
          <p:nvPr>
            <p:ph type="title"/>
          </p:nvPr>
        </p:nvSpPr>
        <p:spPr>
          <a:xfrm>
            <a:off x="1384300" y="754063"/>
            <a:ext cx="6484938" cy="2638425"/>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53310D6-AEAC-6B89-7101-8A0D139B2B86}"/>
              </a:ext>
            </a:extLst>
          </p:cNvPr>
          <p:cNvSpPr>
            <a:spLocks noGrp="1"/>
          </p:cNvSpPr>
          <p:nvPr>
            <p:ph type="pic" idx="1"/>
          </p:nvPr>
        </p:nvSpPr>
        <p:spPr>
          <a:xfrm>
            <a:off x="8547100" y="1628775"/>
            <a:ext cx="10177463" cy="803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53AFC83-C344-C8A8-C66A-0BE886267CDB}"/>
              </a:ext>
            </a:extLst>
          </p:cNvPr>
          <p:cNvSpPr>
            <a:spLocks noGrp="1"/>
          </p:cNvSpPr>
          <p:nvPr>
            <p:ph type="body" sz="half" idx="2"/>
          </p:nvPr>
        </p:nvSpPr>
        <p:spPr>
          <a:xfrm>
            <a:off x="1384300" y="3392488"/>
            <a:ext cx="6484938" cy="6286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0CDBD0C-8249-B323-8474-74A2ABDFD60F}"/>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6" name="Platshållare för sidfot 5">
            <a:extLst>
              <a:ext uri="{FF2B5EF4-FFF2-40B4-BE49-F238E27FC236}">
                <a16:creationId xmlns:a16="http://schemas.microsoft.com/office/drawing/2014/main" id="{B5C50CD6-B45C-BC29-20BD-AC2BB534971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04E4AED-A85C-313F-F481-B7432D3FB586}"/>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3074386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A72F50-B57B-CDC8-C1EA-2142CF64B95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0AFD35A-1C9D-204A-A0E1-6F3E99E7413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52DB07-2FC1-25D4-111D-0FD4A2557637}"/>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5" name="Platshållare för sidfot 4">
            <a:extLst>
              <a:ext uri="{FF2B5EF4-FFF2-40B4-BE49-F238E27FC236}">
                <a16:creationId xmlns:a16="http://schemas.microsoft.com/office/drawing/2014/main" id="{4FEA100B-4AAC-93EA-62B6-7206DFCADF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7E492E-7A4C-0E84-772A-ADA1D547F518}"/>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213049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1B73BED-DC92-9399-22BC-A1B4C311854E}"/>
              </a:ext>
            </a:extLst>
          </p:cNvPr>
          <p:cNvSpPr>
            <a:spLocks noGrp="1"/>
          </p:cNvSpPr>
          <p:nvPr>
            <p:ph type="title" orient="vert"/>
          </p:nvPr>
        </p:nvSpPr>
        <p:spPr>
          <a:xfrm>
            <a:off x="14387513" y="601663"/>
            <a:ext cx="4333875" cy="9585325"/>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754F9B4-1751-D521-3D1F-4101112530B9}"/>
              </a:ext>
            </a:extLst>
          </p:cNvPr>
          <p:cNvSpPr>
            <a:spLocks noGrp="1"/>
          </p:cNvSpPr>
          <p:nvPr>
            <p:ph type="body" orient="vert" idx="1"/>
          </p:nvPr>
        </p:nvSpPr>
        <p:spPr>
          <a:xfrm>
            <a:off x="1382713" y="601663"/>
            <a:ext cx="12852400" cy="95853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ECCE1DD-22F2-3595-E62D-FE11AE6E7208}"/>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5" name="Platshållare för sidfot 4">
            <a:extLst>
              <a:ext uri="{FF2B5EF4-FFF2-40B4-BE49-F238E27FC236}">
                <a16:creationId xmlns:a16="http://schemas.microsoft.com/office/drawing/2014/main" id="{8DB1F990-6B75-6B60-A7E2-879A1871F6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987F4C-8DAC-0CCD-0952-3E8E6DB8A158}"/>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334558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6927850" y="10531475"/>
            <a:ext cx="6433312" cy="565467"/>
          </a:xfrm>
          <a:prstGeom prst="rect">
            <a:avLst/>
          </a:prstGeom>
        </p:spPr>
        <p:txBody>
          <a:bodyPr lIns="0" tIns="0" rIns="0" bIns="0"/>
          <a:lstStyle>
            <a:lvl1pPr algn="ctr">
              <a:defRPr>
                <a:solidFill>
                  <a:schemeClr val="tx1">
                    <a:tint val="75000"/>
                  </a:schemeClr>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905C8-20AD-B03D-AFEA-9F2F7A7A1680}"/>
              </a:ext>
            </a:extLst>
          </p:cNvPr>
          <p:cNvSpPr>
            <a:spLocks noGrp="1"/>
          </p:cNvSpPr>
          <p:nvPr>
            <p:ph type="ctrTitle"/>
          </p:nvPr>
        </p:nvSpPr>
        <p:spPr>
          <a:xfrm>
            <a:off x="2513013" y="1851025"/>
            <a:ext cx="15078075" cy="39370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E7EB8D3-CD08-E11A-E7E2-2C2AA628BBFB}"/>
              </a:ext>
            </a:extLst>
          </p:cNvPr>
          <p:cNvSpPr>
            <a:spLocks noGrp="1"/>
          </p:cNvSpPr>
          <p:nvPr>
            <p:ph type="subTitle" idx="1"/>
          </p:nvPr>
        </p:nvSpPr>
        <p:spPr>
          <a:xfrm>
            <a:off x="2513013" y="5940425"/>
            <a:ext cx="15078075" cy="27305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C5F9583-C7E9-2370-71AE-89DCBE5926DD}"/>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5" name="Platshållare för sidfot 4">
            <a:extLst>
              <a:ext uri="{FF2B5EF4-FFF2-40B4-BE49-F238E27FC236}">
                <a16:creationId xmlns:a16="http://schemas.microsoft.com/office/drawing/2014/main" id="{F53EAC06-1FE3-6AF0-CD76-4FA712AC254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5906520-D0FA-E448-01BF-C8AA2ED6C4FF}"/>
              </a:ext>
            </a:extLst>
          </p:cNvPr>
          <p:cNvSpPr>
            <a:spLocks noGrp="1"/>
          </p:cNvSpPr>
          <p:nvPr>
            <p:ph type="sldNum" sz="quarter" idx="12"/>
          </p:nvPr>
        </p:nvSpPr>
        <p:spPr/>
        <p:txBody>
          <a:bodyPr/>
          <a:lstStyle/>
          <a:p>
            <a:fld id="{1FAD4424-81A2-4AC3-B268-72ADBFB0FC39}" type="slidenum">
              <a:rPr lang="sv-SE" smtClean="0"/>
              <a:t>‹#›</a:t>
            </a:fld>
            <a:endParaRPr lang="sv-SE"/>
          </a:p>
        </p:txBody>
      </p:sp>
      <p:pic>
        <p:nvPicPr>
          <p:cNvPr id="7" name="Bildobjekt 6" descr="En bild som visar symbol, emblem, logotyp, Varumärke&#10;&#10;AI-genererat innehåll kan vara felaktigt.">
            <a:extLst>
              <a:ext uri="{FF2B5EF4-FFF2-40B4-BE49-F238E27FC236}">
                <a16:creationId xmlns:a16="http://schemas.microsoft.com/office/drawing/2014/main" id="{5D7839EA-20D3-B716-CBCD-9C8BEC7D0F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450" y="168275"/>
            <a:ext cx="1295400" cy="1671066"/>
          </a:xfrm>
          <a:prstGeom prst="rect">
            <a:avLst/>
          </a:prstGeom>
        </p:spPr>
      </p:pic>
    </p:spTree>
    <p:extLst>
      <p:ext uri="{BB962C8B-B14F-4D97-AF65-F5344CB8AC3E}">
        <p14:creationId xmlns:p14="http://schemas.microsoft.com/office/powerpoint/2010/main" val="195532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24FC1A-AE92-7B4D-24F7-E027B8821F4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9B618E6-4DCD-FD0D-6C10-423D5A57ED7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426495D-3ED0-B9D1-685E-8E31A97EF205}"/>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5" name="Platshållare för sidfot 4">
            <a:extLst>
              <a:ext uri="{FF2B5EF4-FFF2-40B4-BE49-F238E27FC236}">
                <a16:creationId xmlns:a16="http://schemas.microsoft.com/office/drawing/2014/main" id="{59373162-28CB-DF52-ADE5-B59210C89C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DF3923-BB7D-5C8B-0897-2FFB2A1DD549}"/>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16584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C8C36F-4021-1288-B27E-B78C3EB4AE96}"/>
              </a:ext>
            </a:extLst>
          </p:cNvPr>
          <p:cNvSpPr>
            <a:spLocks noGrp="1"/>
          </p:cNvSpPr>
          <p:nvPr>
            <p:ph type="title"/>
          </p:nvPr>
        </p:nvSpPr>
        <p:spPr>
          <a:xfrm>
            <a:off x="1371600" y="2819400"/>
            <a:ext cx="17340263" cy="4703763"/>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38DAF55-C547-3123-184F-4C490EF37585}"/>
              </a:ext>
            </a:extLst>
          </p:cNvPr>
          <p:cNvSpPr>
            <a:spLocks noGrp="1"/>
          </p:cNvSpPr>
          <p:nvPr>
            <p:ph type="body" idx="1"/>
          </p:nvPr>
        </p:nvSpPr>
        <p:spPr>
          <a:xfrm>
            <a:off x="1371600" y="7567613"/>
            <a:ext cx="17340263" cy="2474912"/>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75C8F68-E27E-6834-EDBA-FF8D66CF4982}"/>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5" name="Platshållare för sidfot 4">
            <a:extLst>
              <a:ext uri="{FF2B5EF4-FFF2-40B4-BE49-F238E27FC236}">
                <a16:creationId xmlns:a16="http://schemas.microsoft.com/office/drawing/2014/main" id="{1F6E8CE2-0E27-1D90-CD60-2FCB9E9ED90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05222F-7E39-4112-8259-451212166150}"/>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10923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DA228A-37AB-A888-0339-15257B59DDC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B103FE-30E5-80E6-DC89-7750F036CE2F}"/>
              </a:ext>
            </a:extLst>
          </p:cNvPr>
          <p:cNvSpPr>
            <a:spLocks noGrp="1"/>
          </p:cNvSpPr>
          <p:nvPr>
            <p:ph sz="half" idx="1"/>
          </p:nvPr>
        </p:nvSpPr>
        <p:spPr>
          <a:xfrm>
            <a:off x="1382713" y="3009900"/>
            <a:ext cx="8593137" cy="71770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5B29DC5-1489-DBF1-38CD-EE209D6DC93E}"/>
              </a:ext>
            </a:extLst>
          </p:cNvPr>
          <p:cNvSpPr>
            <a:spLocks noGrp="1"/>
          </p:cNvSpPr>
          <p:nvPr>
            <p:ph sz="half" idx="2"/>
          </p:nvPr>
        </p:nvSpPr>
        <p:spPr>
          <a:xfrm>
            <a:off x="10128250" y="3009900"/>
            <a:ext cx="8593138" cy="71770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A060C15-ABDD-F90D-253D-75E37A94AB0C}"/>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6" name="Platshållare för sidfot 5">
            <a:extLst>
              <a:ext uri="{FF2B5EF4-FFF2-40B4-BE49-F238E27FC236}">
                <a16:creationId xmlns:a16="http://schemas.microsoft.com/office/drawing/2014/main" id="{28F7B4F8-F2E5-77D2-C788-86308E9E435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D60B61E-3A2A-748E-8B23-51CA5B23CEA2}"/>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328844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7B142D-D68C-D6FC-B905-26B28F136FE4}"/>
              </a:ext>
            </a:extLst>
          </p:cNvPr>
          <p:cNvSpPr>
            <a:spLocks noGrp="1"/>
          </p:cNvSpPr>
          <p:nvPr>
            <p:ph type="title"/>
          </p:nvPr>
        </p:nvSpPr>
        <p:spPr>
          <a:xfrm>
            <a:off x="1384300" y="601663"/>
            <a:ext cx="17340263" cy="2185987"/>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C648369-ECD1-92BE-466D-0DFC348213FF}"/>
              </a:ext>
            </a:extLst>
          </p:cNvPr>
          <p:cNvSpPr>
            <a:spLocks noGrp="1"/>
          </p:cNvSpPr>
          <p:nvPr>
            <p:ph type="body" idx="1"/>
          </p:nvPr>
        </p:nvSpPr>
        <p:spPr>
          <a:xfrm>
            <a:off x="1384300" y="2771775"/>
            <a:ext cx="8505825" cy="1358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87B395F-A336-2289-D5D4-F1BF430A6290}"/>
              </a:ext>
            </a:extLst>
          </p:cNvPr>
          <p:cNvSpPr>
            <a:spLocks noGrp="1"/>
          </p:cNvSpPr>
          <p:nvPr>
            <p:ph sz="half" idx="2"/>
          </p:nvPr>
        </p:nvSpPr>
        <p:spPr>
          <a:xfrm>
            <a:off x="1384300" y="4130675"/>
            <a:ext cx="8505825" cy="607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6A699AB-1C05-3CE0-AE9C-91D87FAFACD7}"/>
              </a:ext>
            </a:extLst>
          </p:cNvPr>
          <p:cNvSpPr>
            <a:spLocks noGrp="1"/>
          </p:cNvSpPr>
          <p:nvPr>
            <p:ph type="body" sz="quarter" idx="3"/>
          </p:nvPr>
        </p:nvSpPr>
        <p:spPr>
          <a:xfrm>
            <a:off x="10177463" y="2771775"/>
            <a:ext cx="8547100" cy="1358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7209394-DF90-D2F7-8AB3-6EA7430A5F36}"/>
              </a:ext>
            </a:extLst>
          </p:cNvPr>
          <p:cNvSpPr>
            <a:spLocks noGrp="1"/>
          </p:cNvSpPr>
          <p:nvPr>
            <p:ph sz="quarter" idx="4"/>
          </p:nvPr>
        </p:nvSpPr>
        <p:spPr>
          <a:xfrm>
            <a:off x="10177463" y="4130675"/>
            <a:ext cx="8547100" cy="6076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B42B24E-F428-7F08-EAFE-DC899826379D}"/>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8" name="Platshållare för sidfot 7">
            <a:extLst>
              <a:ext uri="{FF2B5EF4-FFF2-40B4-BE49-F238E27FC236}">
                <a16:creationId xmlns:a16="http://schemas.microsoft.com/office/drawing/2014/main" id="{CBFE90E0-EA93-345F-7F4B-66B969C1EAF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89970D-7BDC-2473-06B2-FF731D20646F}"/>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68779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F58E6A-2AE5-C1BB-F3E0-CA42CE73708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5EDB26A-8BD9-7552-716A-0B637C2AB0F6}"/>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4" name="Platshållare för sidfot 3">
            <a:extLst>
              <a:ext uri="{FF2B5EF4-FFF2-40B4-BE49-F238E27FC236}">
                <a16:creationId xmlns:a16="http://schemas.microsoft.com/office/drawing/2014/main" id="{F883E86E-8CF4-ABC4-0DEA-71B9D5C389A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97B68AC-BCD5-F50C-8896-7BF92E6EEBAA}"/>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233063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92D6B97-317D-3E91-7CFF-37E359A021F8}"/>
              </a:ext>
            </a:extLst>
          </p:cNvPr>
          <p:cNvSpPr>
            <a:spLocks noGrp="1"/>
          </p:cNvSpPr>
          <p:nvPr>
            <p:ph type="dt" sz="half" idx="10"/>
          </p:nvPr>
        </p:nvSpPr>
        <p:spPr/>
        <p:txBody>
          <a:bodyPr/>
          <a:lstStyle/>
          <a:p>
            <a:fld id="{C071669B-8A18-4C25-8559-60E377572DA8}" type="datetimeFigureOut">
              <a:rPr lang="sv-SE" smtClean="0"/>
              <a:t>2025-08-31</a:t>
            </a:fld>
            <a:endParaRPr lang="sv-SE"/>
          </a:p>
        </p:txBody>
      </p:sp>
      <p:sp>
        <p:nvSpPr>
          <p:cNvPr id="3" name="Platshållare för sidfot 2">
            <a:extLst>
              <a:ext uri="{FF2B5EF4-FFF2-40B4-BE49-F238E27FC236}">
                <a16:creationId xmlns:a16="http://schemas.microsoft.com/office/drawing/2014/main" id="{C57F3891-FF6C-2A26-76A6-4BE3E6F495B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DD08CB8-FE07-0FA8-0CD8-944F2435E7EF}"/>
              </a:ext>
            </a:extLst>
          </p:cNvPr>
          <p:cNvSpPr>
            <a:spLocks noGrp="1"/>
          </p:cNvSpPr>
          <p:nvPr>
            <p:ph type="sldNum" sz="quarter" idx="12"/>
          </p:nvPr>
        </p:nvSpPr>
        <p:spPr/>
        <p:txBody>
          <a:bodyPr/>
          <a:lstStyle/>
          <a:p>
            <a:fld id="{1FAD4424-81A2-4AC3-B268-72ADBFB0FC39}" type="slidenum">
              <a:rPr lang="sv-SE" smtClean="0"/>
              <a:t>‹#›</a:t>
            </a:fld>
            <a:endParaRPr lang="sv-SE"/>
          </a:p>
        </p:txBody>
      </p:sp>
    </p:spTree>
    <p:extLst>
      <p:ext uri="{BB962C8B-B14F-4D97-AF65-F5344CB8AC3E}">
        <p14:creationId xmlns:p14="http://schemas.microsoft.com/office/powerpoint/2010/main" val="2170743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Holder 6">
            <a:extLst>
              <a:ext uri="{FF2B5EF4-FFF2-40B4-BE49-F238E27FC236}">
                <a16:creationId xmlns:a16="http://schemas.microsoft.com/office/drawing/2014/main" id="{E2C8A558-0A37-A7CF-F64C-028497DA66D4}"/>
              </a:ext>
            </a:extLst>
          </p:cNvPr>
          <p:cNvSpPr>
            <a:spLocks noGrp="1"/>
          </p:cNvSpPr>
          <p:nvPr>
            <p:ph type="sldNum" sz="quarter" idx="4"/>
          </p:nvPr>
        </p:nvSpPr>
        <p:spPr>
          <a:xfrm>
            <a:off x="18469610" y="697587"/>
            <a:ext cx="1634490" cy="1077218"/>
          </a:xfrm>
          <a:prstGeom prst="rect">
            <a:avLst/>
          </a:prstGeom>
        </p:spPr>
        <p:txBody>
          <a:bodyPr wrap="square" lIns="0" tIns="0" rIns="0" bIns="0">
            <a:spAutoFit/>
          </a:bodyPr>
          <a:lstStyle>
            <a:lvl1pPr algn="l">
              <a:defRPr sz="7000" baseline="0">
                <a:solidFill>
                  <a:srgbClr val="0058A2"/>
                </a:solidFill>
                <a:latin typeface="League Gothic" pitchFamily="2" charset="77"/>
              </a:defRPr>
            </a:lvl1pPr>
          </a:lstStyle>
          <a:p>
            <a:fld id="{B6F15528-21DE-4FAA-801E-634DDDAF4B2B}" type="slidenum">
              <a:rPr lang="sv-SE" smtClean="0"/>
              <a:pPr/>
              <a:t>‹#›</a:t>
            </a:fld>
            <a:endParaRPr lang="sv-SE" dirty="0"/>
          </a:p>
        </p:txBody>
      </p:sp>
      <p:pic>
        <p:nvPicPr>
          <p:cNvPr id="2" name="Bildobjekt 1" descr="En bild som visar skärmbild, blå, Electric blue&#10;&#10;AI-genererat innehåll kan vara felaktigt.">
            <a:extLst>
              <a:ext uri="{FF2B5EF4-FFF2-40B4-BE49-F238E27FC236}">
                <a16:creationId xmlns:a16="http://schemas.microsoft.com/office/drawing/2014/main" id="{17D22CDF-EC88-08FC-C972-EBCAB0F2326C}"/>
              </a:ext>
            </a:extLst>
          </p:cNvPr>
          <p:cNvPicPr>
            <a:picLocks noChangeAspect="1"/>
          </p:cNvPicPr>
          <p:nvPr userDrawn="1"/>
        </p:nvPicPr>
        <p:blipFill>
          <a:blip r:embed="rId4">
            <a:extLst>
              <a:ext uri="{28A0092B-C50C-407E-A947-70E740481C1C}">
                <a14:useLocalDpi xmlns:a14="http://schemas.microsoft.com/office/drawing/2010/main" val="0"/>
              </a:ext>
            </a:extLst>
          </a:blip>
          <a:srcRect t="93344"/>
          <a:stretch/>
        </p:blipFill>
        <p:spPr>
          <a:xfrm>
            <a:off x="1963" y="10755742"/>
            <a:ext cx="20104100" cy="553608"/>
          </a:xfrm>
          <a:prstGeom prst="rect">
            <a:avLst/>
          </a:prstGeom>
        </p:spPr>
      </p:pic>
      <p:pic>
        <p:nvPicPr>
          <p:cNvPr id="4" name="Bildobjekt 3" descr="En bild som visar symbol, emblem, logotyp, Varumärke&#10;&#10;AI-genererat innehåll kan vara felaktigt.">
            <a:extLst>
              <a:ext uri="{FF2B5EF4-FFF2-40B4-BE49-F238E27FC236}">
                <a16:creationId xmlns:a16="http://schemas.microsoft.com/office/drawing/2014/main" id="{7F1EFB7B-F93F-CE53-8C86-230BD74B5D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8450" y="168275"/>
            <a:ext cx="1295400" cy="1671066"/>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1" r:id="rId2"/>
  </p:sldLayoutIdLst>
  <p:hf hdr="0" ftr="0" dt="0"/>
  <p:txStyles>
    <p:titleStyle>
      <a:lvl1pPr>
        <a:defRPr b="0" i="0" baseline="0">
          <a:noFill/>
          <a:latin typeface="Vitesse Sans Book" pitchFamily="2" charset="77"/>
          <a:ea typeface="+mj-ea"/>
          <a:cs typeface="+mj-cs"/>
        </a:defRPr>
      </a:lvl1pPr>
    </p:titleStyle>
    <p:bodyStyle>
      <a:lvl1pPr marL="0">
        <a:defRPr sz="1600" baseline="0">
          <a:latin typeface="Vitesse Sans Blac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257EF94-B7E6-FC74-B1BE-E2A2B32BD643}"/>
              </a:ext>
            </a:extLst>
          </p:cNvPr>
          <p:cNvSpPr>
            <a:spLocks noGrp="1"/>
          </p:cNvSpPr>
          <p:nvPr>
            <p:ph type="title"/>
          </p:nvPr>
        </p:nvSpPr>
        <p:spPr>
          <a:xfrm>
            <a:off x="1382713" y="601663"/>
            <a:ext cx="17338675" cy="2185987"/>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5BAC503-1380-2BF7-7E20-97399C0B20F2}"/>
              </a:ext>
            </a:extLst>
          </p:cNvPr>
          <p:cNvSpPr>
            <a:spLocks noGrp="1"/>
          </p:cNvSpPr>
          <p:nvPr>
            <p:ph type="body" idx="1"/>
          </p:nvPr>
        </p:nvSpPr>
        <p:spPr>
          <a:xfrm>
            <a:off x="1382713" y="3009900"/>
            <a:ext cx="17338675" cy="717708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31A38EF-A6B6-CC5E-0F57-5AA69768C962}"/>
              </a:ext>
            </a:extLst>
          </p:cNvPr>
          <p:cNvSpPr>
            <a:spLocks noGrp="1"/>
          </p:cNvSpPr>
          <p:nvPr>
            <p:ph type="dt" sz="half" idx="2"/>
          </p:nvPr>
        </p:nvSpPr>
        <p:spPr>
          <a:xfrm>
            <a:off x="1382713" y="10482263"/>
            <a:ext cx="4522787" cy="601662"/>
          </a:xfrm>
          <a:prstGeom prst="rect">
            <a:avLst/>
          </a:prstGeom>
        </p:spPr>
        <p:txBody>
          <a:bodyPr vert="horz" lIns="91440" tIns="45720" rIns="91440" bIns="45720" rtlCol="0" anchor="ctr"/>
          <a:lstStyle>
            <a:lvl1pPr algn="l">
              <a:defRPr sz="1200">
                <a:solidFill>
                  <a:schemeClr val="tx1">
                    <a:tint val="82000"/>
                  </a:schemeClr>
                </a:solidFill>
              </a:defRPr>
            </a:lvl1pPr>
          </a:lstStyle>
          <a:p>
            <a:fld id="{C071669B-8A18-4C25-8559-60E377572DA8}" type="datetimeFigureOut">
              <a:rPr lang="sv-SE" smtClean="0"/>
              <a:t>2025-08-31</a:t>
            </a:fld>
            <a:endParaRPr lang="sv-SE"/>
          </a:p>
        </p:txBody>
      </p:sp>
      <p:sp>
        <p:nvSpPr>
          <p:cNvPr id="5" name="Platshållare för sidfot 4">
            <a:extLst>
              <a:ext uri="{FF2B5EF4-FFF2-40B4-BE49-F238E27FC236}">
                <a16:creationId xmlns:a16="http://schemas.microsoft.com/office/drawing/2014/main" id="{115E64FE-7166-C9B8-D7FA-E3DB01A50F94}"/>
              </a:ext>
            </a:extLst>
          </p:cNvPr>
          <p:cNvSpPr>
            <a:spLocks noGrp="1"/>
          </p:cNvSpPr>
          <p:nvPr>
            <p:ph type="ftr" sz="quarter" idx="3"/>
          </p:nvPr>
        </p:nvSpPr>
        <p:spPr>
          <a:xfrm>
            <a:off x="6659563" y="10482263"/>
            <a:ext cx="6784975" cy="601662"/>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CEB790C-9DBD-79C7-85FB-A4D46496F962}"/>
              </a:ext>
            </a:extLst>
          </p:cNvPr>
          <p:cNvSpPr>
            <a:spLocks noGrp="1"/>
          </p:cNvSpPr>
          <p:nvPr>
            <p:ph type="sldNum" sz="quarter" idx="4"/>
          </p:nvPr>
        </p:nvSpPr>
        <p:spPr>
          <a:xfrm>
            <a:off x="14198600" y="10482263"/>
            <a:ext cx="4522788" cy="601662"/>
          </a:xfrm>
          <a:prstGeom prst="rect">
            <a:avLst/>
          </a:prstGeom>
        </p:spPr>
        <p:txBody>
          <a:bodyPr vert="horz" lIns="91440" tIns="45720" rIns="91440" bIns="45720" rtlCol="0" anchor="ctr"/>
          <a:lstStyle>
            <a:lvl1pPr algn="r">
              <a:defRPr sz="1200">
                <a:solidFill>
                  <a:schemeClr val="tx1">
                    <a:tint val="82000"/>
                  </a:schemeClr>
                </a:solidFill>
              </a:defRPr>
            </a:lvl1pPr>
          </a:lstStyle>
          <a:p>
            <a:fld id="{1FAD4424-81A2-4AC3-B268-72ADBFB0FC39}" type="slidenum">
              <a:rPr lang="sv-SE" smtClean="0"/>
              <a:t>‹#›</a:t>
            </a:fld>
            <a:endParaRPr lang="sv-SE"/>
          </a:p>
        </p:txBody>
      </p:sp>
      <p:pic>
        <p:nvPicPr>
          <p:cNvPr id="7" name="Bildobjekt 6" descr="En bild som visar symbol, emblem, logotyp, Varumärke&#10;&#10;AI-genererat innehåll kan vara felaktigt.">
            <a:extLst>
              <a:ext uri="{FF2B5EF4-FFF2-40B4-BE49-F238E27FC236}">
                <a16:creationId xmlns:a16="http://schemas.microsoft.com/office/drawing/2014/main" id="{D4BC4E45-3AE2-5C7B-7A60-B2FD9E5565F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8450" y="168275"/>
            <a:ext cx="1295400" cy="1671066"/>
          </a:xfrm>
          <a:prstGeom prst="rect">
            <a:avLst/>
          </a:prstGeom>
        </p:spPr>
      </p:pic>
    </p:spTree>
    <p:extLst>
      <p:ext uri="{BB962C8B-B14F-4D97-AF65-F5344CB8AC3E}">
        <p14:creationId xmlns:p14="http://schemas.microsoft.com/office/powerpoint/2010/main" val="18227534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skärmbild, blå, Electric blue, måne&#10;&#10;AI-genererat innehåll kan vara felaktigt.">
            <a:extLst>
              <a:ext uri="{FF2B5EF4-FFF2-40B4-BE49-F238E27FC236}">
                <a16:creationId xmlns:a16="http://schemas.microsoft.com/office/drawing/2014/main" id="{1123F558-4095-A801-E6F1-7D9DB9C44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 y="0"/>
            <a:ext cx="20105514" cy="11309349"/>
          </a:xfrm>
          <a:prstGeom prst="rect">
            <a:avLst/>
          </a:prstGeom>
        </p:spPr>
      </p:pic>
      <p:sp>
        <p:nvSpPr>
          <p:cNvPr id="4" name="textruta 3">
            <a:extLst>
              <a:ext uri="{FF2B5EF4-FFF2-40B4-BE49-F238E27FC236}">
                <a16:creationId xmlns:a16="http://schemas.microsoft.com/office/drawing/2014/main" id="{28FCE496-8F8B-EED8-0321-B0F8F2D4D2B5}"/>
              </a:ext>
            </a:extLst>
          </p:cNvPr>
          <p:cNvSpPr txBox="1"/>
          <p:nvPr/>
        </p:nvSpPr>
        <p:spPr>
          <a:xfrm>
            <a:off x="4702102" y="3254017"/>
            <a:ext cx="10047766" cy="2400657"/>
          </a:xfrm>
          <a:prstGeom prst="rect">
            <a:avLst/>
          </a:prstGeom>
          <a:noFill/>
        </p:spPr>
        <p:txBody>
          <a:bodyPr wrap="square">
            <a:spAutoFit/>
          </a:bodyPr>
          <a:lstStyle/>
          <a:p>
            <a:pPr algn="ctr"/>
            <a:r>
              <a:rPr lang="sv-SE" sz="15000" dirty="0">
                <a:solidFill>
                  <a:srgbClr val="F7F3EA"/>
                </a:solidFill>
                <a:effectLst>
                  <a:outerShdw blurRad="50800" dist="50800" dir="5400000" algn="ctr" rotWithShape="0">
                    <a:srgbClr val="000000">
                      <a:alpha val="68778"/>
                    </a:srgbClr>
                  </a:outerShdw>
                </a:effectLst>
                <a:latin typeface="League Gothic" pitchFamily="2" charset="77"/>
                <a:cs typeface="Arial Black"/>
              </a:rPr>
              <a:t>FÖRÄLDRAMÖTE </a:t>
            </a:r>
            <a:endParaRPr lang="sv-SE" sz="15000" dirty="0">
              <a:solidFill>
                <a:srgbClr val="F7F3EA"/>
              </a:solidFill>
              <a:latin typeface="League Gothic" pitchFamily="2" charset="77"/>
              <a:cs typeface="Arial Black"/>
            </a:endParaRPr>
          </a:p>
        </p:txBody>
      </p:sp>
      <p:sp>
        <p:nvSpPr>
          <p:cNvPr id="7" name="textruta 6">
            <a:extLst>
              <a:ext uri="{FF2B5EF4-FFF2-40B4-BE49-F238E27FC236}">
                <a16:creationId xmlns:a16="http://schemas.microsoft.com/office/drawing/2014/main" id="{9C9FAB1B-916F-5405-3F3E-99BBEA42F914}"/>
              </a:ext>
            </a:extLst>
          </p:cNvPr>
          <p:cNvSpPr txBox="1"/>
          <p:nvPr/>
        </p:nvSpPr>
        <p:spPr>
          <a:xfrm>
            <a:off x="4595776" y="6264275"/>
            <a:ext cx="10260418" cy="923330"/>
          </a:xfrm>
          <a:prstGeom prst="rect">
            <a:avLst/>
          </a:prstGeom>
          <a:noFill/>
        </p:spPr>
        <p:txBody>
          <a:bodyPr wrap="square">
            <a:spAutoFit/>
          </a:bodyPr>
          <a:lstStyle/>
          <a:p>
            <a:pPr algn="ctr"/>
            <a:r>
              <a:rPr lang="sv-SE" sz="5400" dirty="0">
                <a:solidFill>
                  <a:srgbClr val="F7F3EA"/>
                </a:solidFill>
                <a:effectLst>
                  <a:outerShdw blurRad="50800" dist="50800" dir="5400000" algn="ctr" rotWithShape="0">
                    <a:srgbClr val="000000">
                      <a:alpha val="69000"/>
                    </a:srgbClr>
                  </a:outerShdw>
                </a:effectLst>
                <a:latin typeface="Satoshi" pitchFamily="2" charset="77"/>
                <a:cs typeface="Arial Black"/>
              </a:rPr>
              <a:t>Laget och säsong</a:t>
            </a:r>
          </a:p>
        </p:txBody>
      </p:sp>
    </p:spTree>
    <p:extLst>
      <p:ext uri="{BB962C8B-B14F-4D97-AF65-F5344CB8AC3E}">
        <p14:creationId xmlns:p14="http://schemas.microsoft.com/office/powerpoint/2010/main" val="133620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44199-E6DB-7F79-ACC7-EDF20AEFA832}"/>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BB48B6B-853A-A985-D3CD-DAD1E2325623}"/>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10</a:t>
            </a:fld>
            <a:endParaRPr lang="sv-SE" dirty="0"/>
          </a:p>
        </p:txBody>
      </p:sp>
      <p:sp>
        <p:nvSpPr>
          <p:cNvPr id="13" name="Rektangel 12">
            <a:extLst>
              <a:ext uri="{FF2B5EF4-FFF2-40B4-BE49-F238E27FC236}">
                <a16:creationId xmlns:a16="http://schemas.microsoft.com/office/drawing/2014/main" id="{009CB325-056C-D245-F803-CF7F4D1492D8}"/>
              </a:ext>
            </a:extLst>
          </p:cNvPr>
          <p:cNvSpPr/>
          <p:nvPr/>
        </p:nvSpPr>
        <p:spPr>
          <a:xfrm>
            <a:off x="0" y="2378075"/>
            <a:ext cx="20104100" cy="1446550"/>
          </a:xfrm>
          <a:prstGeom prst="rect">
            <a:avLst/>
          </a:prstGeom>
        </p:spPr>
        <p:txBody>
          <a:bodyPr wrap="square">
            <a:spAutoFit/>
          </a:bodyPr>
          <a:lstStyle/>
          <a:p>
            <a:pPr algn="ctr"/>
            <a:r>
              <a:rPr lang="sv-SE" sz="8800" dirty="0">
                <a:solidFill>
                  <a:srgbClr val="0058A2"/>
                </a:solidFill>
                <a:latin typeface="League Gothic" pitchFamily="2" charset="77"/>
              </a:rPr>
              <a:t>OBLIGATORIKSA FÖRSÄLJNINGAR OCH ARBETSINSATSER</a:t>
            </a:r>
          </a:p>
        </p:txBody>
      </p:sp>
      <p:sp>
        <p:nvSpPr>
          <p:cNvPr id="14" name="textruta 13">
            <a:extLst>
              <a:ext uri="{FF2B5EF4-FFF2-40B4-BE49-F238E27FC236}">
                <a16:creationId xmlns:a16="http://schemas.microsoft.com/office/drawing/2014/main" id="{60F353A9-9A99-60D5-93D9-A0A0C20713FF}"/>
              </a:ext>
            </a:extLst>
          </p:cNvPr>
          <p:cNvSpPr txBox="1"/>
          <p:nvPr/>
        </p:nvSpPr>
        <p:spPr>
          <a:xfrm>
            <a:off x="1593850" y="3824625"/>
            <a:ext cx="17830800" cy="6710940"/>
          </a:xfrm>
          <a:prstGeom prst="rect">
            <a:avLst/>
          </a:prstGeom>
          <a:noFill/>
          <a:ln>
            <a:noFill/>
          </a:ln>
        </p:spPr>
        <p:txBody>
          <a:bodyPr wrap="square" rtlCol="0">
            <a:spAutoFit/>
          </a:bodyPr>
          <a:lstStyle/>
          <a:p>
            <a:endParaRPr lang="sv-SE" b="1" dirty="0">
              <a:solidFill>
                <a:srgbClr val="000000"/>
              </a:solidFill>
              <a:ea typeface="Times New Roman" panose="02020603050405020304" pitchFamily="18" charset="0"/>
            </a:endParaRPr>
          </a:p>
          <a:p>
            <a:r>
              <a:rPr lang="sv-SE" sz="2800" b="1" dirty="0">
                <a:solidFill>
                  <a:srgbClr val="000000"/>
                </a:solidFill>
                <a:latin typeface="Satoshi" pitchFamily="50" charset="0"/>
                <a:ea typeface="Times New Roman" panose="02020603050405020304" pitchFamily="18" charset="0"/>
              </a:rPr>
              <a:t>Ett</a:t>
            </a:r>
            <a:r>
              <a:rPr lang="sv-SE" sz="2800" dirty="0">
                <a:solidFill>
                  <a:srgbClr val="000000"/>
                </a:solidFill>
                <a:latin typeface="Satoshi" pitchFamily="50" charset="0"/>
                <a:ea typeface="Times New Roman" panose="02020603050405020304" pitchFamily="18" charset="0"/>
              </a:rPr>
              <a:t> </a:t>
            </a:r>
            <a:r>
              <a:rPr lang="sv-SE" sz="2800" b="1" dirty="0">
                <a:solidFill>
                  <a:srgbClr val="000000"/>
                </a:solidFill>
                <a:latin typeface="Satoshi" pitchFamily="50" charset="0"/>
                <a:ea typeface="Times New Roman" panose="02020603050405020304" pitchFamily="18" charset="0"/>
              </a:rPr>
              <a:t>beting per spelare/säsong betalas in av laget</a:t>
            </a:r>
            <a:r>
              <a:rPr lang="sv-SE" sz="2800" dirty="0">
                <a:solidFill>
                  <a:srgbClr val="000000"/>
                </a:solidFill>
                <a:latin typeface="Satoshi" pitchFamily="50" charset="0"/>
                <a:ea typeface="Times New Roman" panose="02020603050405020304" pitchFamily="18" charset="0"/>
              </a:rPr>
              <a:t>. Laget bestämmer själv hur pengarna samlas in. Gäller ej innebandylek. Summan säsong 25/26 är 250kr/spelare. </a:t>
            </a:r>
          </a:p>
          <a:p>
            <a:endParaRPr lang="sv-SE" sz="2800" dirty="0">
              <a:solidFill>
                <a:srgbClr val="000000"/>
              </a:solidFill>
              <a:latin typeface="Satoshi" pitchFamily="50" charset="0"/>
              <a:ea typeface="Calibri" panose="020F0502020204030204" pitchFamily="34" charset="0"/>
            </a:endParaRPr>
          </a:p>
          <a:p>
            <a:r>
              <a:rPr lang="sv-SE" sz="2800" b="1" dirty="0">
                <a:solidFill>
                  <a:srgbClr val="000000"/>
                </a:solidFill>
                <a:latin typeface="Satoshi" pitchFamily="50" charset="0"/>
                <a:ea typeface="Times New Roman" panose="02020603050405020304" pitchFamily="18" charset="0"/>
              </a:rPr>
              <a:t>Bingolotter</a:t>
            </a:r>
            <a:r>
              <a:rPr lang="sv-SE" sz="2800" dirty="0">
                <a:solidFill>
                  <a:srgbClr val="000000"/>
                </a:solidFill>
                <a:latin typeface="Satoshi" pitchFamily="50" charset="0"/>
                <a:ea typeface="Times New Roman" panose="02020603050405020304" pitchFamily="18" charset="0"/>
              </a:rPr>
              <a:t> 5 lotter/spelare till uppesittarkvällen den 23 december. 50% av förtjänsten tillfaller laget (gäller ej innebandylek).</a:t>
            </a:r>
            <a:endParaRPr lang="sv-SE" sz="2800" dirty="0">
              <a:solidFill>
                <a:srgbClr val="000000"/>
              </a:solidFill>
              <a:latin typeface="Satoshi" pitchFamily="50" charset="0"/>
              <a:ea typeface="Calibri" panose="020F0502020204030204" pitchFamily="34" charset="0"/>
            </a:endParaRPr>
          </a:p>
          <a:p>
            <a:endParaRPr lang="sv-SE" sz="2800" dirty="0">
              <a:solidFill>
                <a:srgbClr val="000000"/>
              </a:solidFill>
              <a:latin typeface="Satoshi" pitchFamily="50" charset="0"/>
              <a:ea typeface="Calibri" panose="020F0502020204030204" pitchFamily="34" charset="0"/>
            </a:endParaRPr>
          </a:p>
          <a:p>
            <a:r>
              <a:rPr lang="sv-SE" sz="2800" b="1" dirty="0">
                <a:latin typeface="Satoshi" pitchFamily="50" charset="0"/>
              </a:rPr>
              <a:t>Yngsta ungdomslagen </a:t>
            </a:r>
            <a:r>
              <a:rPr lang="sv-SE" sz="2800" b="1" dirty="0" err="1">
                <a:latin typeface="Satoshi" pitchFamily="50" charset="0"/>
              </a:rPr>
              <a:t>värdlag</a:t>
            </a:r>
            <a:r>
              <a:rPr lang="sv-SE" sz="2800" b="1" dirty="0">
                <a:latin typeface="Satoshi" pitchFamily="50" charset="0"/>
              </a:rPr>
              <a:t> vid herrarnas Allsvenska hemmamatcher.</a:t>
            </a:r>
            <a:br>
              <a:rPr lang="sv-SE" sz="2800" dirty="0">
                <a:latin typeface="Satoshi" pitchFamily="50" charset="0"/>
              </a:rPr>
            </a:br>
            <a:r>
              <a:rPr lang="sv-SE" sz="2800" dirty="0">
                <a:latin typeface="Satoshi" pitchFamily="50" charset="0"/>
              </a:rPr>
              <a:t>Uppgifter vuxna: sargvakt, entrévärd och dörrvakt. Laget ges möjlighet att gå in med herrarna vid matchstart och spela i periodpaus. Arbetsschema skickas ut vid säsongsstart.</a:t>
            </a:r>
            <a:r>
              <a:rPr lang="sv-SE" sz="2800" dirty="0">
                <a:solidFill>
                  <a:srgbClr val="000000"/>
                </a:solidFill>
                <a:latin typeface="Satoshi" pitchFamily="50" charset="0"/>
                <a:ea typeface="Times New Roman" panose="02020603050405020304" pitchFamily="18" charset="0"/>
              </a:rPr>
              <a:t>. </a:t>
            </a:r>
            <a:endParaRPr lang="sv-SE" sz="2800" dirty="0">
              <a:solidFill>
                <a:srgbClr val="000000"/>
              </a:solidFill>
              <a:latin typeface="Satoshi" pitchFamily="50" charset="0"/>
              <a:ea typeface="Calibri" panose="020F0502020204030204" pitchFamily="34" charset="0"/>
            </a:endParaRPr>
          </a:p>
          <a:p>
            <a:r>
              <a:rPr lang="sv-SE" sz="2800" dirty="0">
                <a:solidFill>
                  <a:srgbClr val="000000"/>
                </a:solidFill>
                <a:latin typeface="Satoshi" pitchFamily="50" charset="0"/>
                <a:ea typeface="Times New Roman" panose="02020603050405020304" pitchFamily="18" charset="0"/>
              </a:rPr>
              <a:t> </a:t>
            </a:r>
            <a:endParaRPr lang="sv-SE" sz="2800" dirty="0">
              <a:solidFill>
                <a:srgbClr val="000000"/>
              </a:solidFill>
              <a:latin typeface="Satoshi" pitchFamily="50" charset="0"/>
              <a:ea typeface="Calibri" panose="020F0502020204030204" pitchFamily="34" charset="0"/>
            </a:endParaRPr>
          </a:p>
          <a:p>
            <a:r>
              <a:rPr lang="sv-SE" sz="2800" b="1" dirty="0">
                <a:solidFill>
                  <a:srgbClr val="000000"/>
                </a:solidFill>
                <a:latin typeface="Satoshi" pitchFamily="50" charset="0"/>
                <a:ea typeface="Times New Roman" panose="02020603050405020304" pitchFamily="18" charset="0"/>
              </a:rPr>
              <a:t>Sirius </a:t>
            </a:r>
            <a:r>
              <a:rPr lang="sv-SE" sz="2800" b="1" dirty="0" err="1">
                <a:solidFill>
                  <a:srgbClr val="000000"/>
                </a:solidFill>
                <a:latin typeface="Satoshi" pitchFamily="50" charset="0"/>
                <a:ea typeface="Times New Roman" panose="02020603050405020304" pitchFamily="18" charset="0"/>
              </a:rPr>
              <a:t>Floorball</a:t>
            </a:r>
            <a:r>
              <a:rPr lang="sv-SE" sz="2800" b="1" dirty="0">
                <a:solidFill>
                  <a:srgbClr val="000000"/>
                </a:solidFill>
                <a:latin typeface="Satoshi" pitchFamily="50" charset="0"/>
                <a:ea typeface="Times New Roman" panose="02020603050405020304" pitchFamily="18" charset="0"/>
              </a:rPr>
              <a:t> Cup </a:t>
            </a:r>
            <a:r>
              <a:rPr lang="sv-SE" sz="2800" dirty="0">
                <a:solidFill>
                  <a:srgbClr val="000000"/>
                </a:solidFill>
                <a:latin typeface="Satoshi" pitchFamily="50" charset="0"/>
                <a:ea typeface="Times New Roman" panose="02020603050405020304" pitchFamily="18" charset="0"/>
              </a:rPr>
              <a:t>(sista helgen på höstlovet), IFU Arena. Siriuslag spelar gratis mot arbetsinsats från laget. </a:t>
            </a:r>
            <a:endParaRPr lang="sv-SE" sz="2800" u="sng" dirty="0">
              <a:solidFill>
                <a:srgbClr val="000000"/>
              </a:solidFill>
              <a:latin typeface="Satoshi" pitchFamily="50" charset="0"/>
              <a:ea typeface="Calibri" panose="020F0502020204030204" pitchFamily="34" charset="0"/>
            </a:endParaRPr>
          </a:p>
          <a:p>
            <a:r>
              <a:rPr lang="sv-SE" sz="2800" dirty="0">
                <a:solidFill>
                  <a:srgbClr val="000000"/>
                </a:solidFill>
                <a:latin typeface="Satoshi" pitchFamily="50" charset="0"/>
                <a:ea typeface="Times New Roman" panose="02020603050405020304" pitchFamily="18" charset="0"/>
              </a:rPr>
              <a:t> </a:t>
            </a:r>
            <a:endParaRPr lang="sv-SE" sz="2800" dirty="0">
              <a:solidFill>
                <a:srgbClr val="000000"/>
              </a:solidFill>
              <a:latin typeface="Satoshi" pitchFamily="50" charset="0"/>
              <a:ea typeface="Calibri" panose="020F0502020204030204" pitchFamily="34" charset="0"/>
            </a:endParaRPr>
          </a:p>
          <a:p>
            <a:r>
              <a:rPr lang="sv-SE" sz="2800" b="1" dirty="0">
                <a:solidFill>
                  <a:srgbClr val="000000"/>
                </a:solidFill>
                <a:latin typeface="Satoshi" pitchFamily="50" charset="0"/>
                <a:ea typeface="Times New Roman" panose="02020603050405020304" pitchFamily="18" charset="0"/>
              </a:rPr>
              <a:t>Uppsala Summer Games </a:t>
            </a:r>
            <a:r>
              <a:rPr lang="sv-SE" sz="2800" dirty="0">
                <a:solidFill>
                  <a:srgbClr val="000000"/>
                </a:solidFill>
                <a:latin typeface="Satoshi" pitchFamily="50" charset="0"/>
                <a:ea typeface="Times New Roman" panose="02020603050405020304" pitchFamily="18" charset="0"/>
              </a:rPr>
              <a:t>– Föreningens utomhusturnering, helgen efter skolavslutningen, på Summer </a:t>
            </a:r>
            <a:r>
              <a:rPr lang="sv-SE" sz="2800" dirty="0" err="1">
                <a:solidFill>
                  <a:srgbClr val="000000"/>
                </a:solidFill>
                <a:latin typeface="Satoshi" pitchFamily="50" charset="0"/>
                <a:ea typeface="Times New Roman" panose="02020603050405020304" pitchFamily="18" charset="0"/>
              </a:rPr>
              <a:t>Zone</a:t>
            </a:r>
            <a:r>
              <a:rPr lang="sv-SE" sz="2800" dirty="0">
                <a:solidFill>
                  <a:srgbClr val="000000"/>
                </a:solidFill>
                <a:latin typeface="Satoshi" pitchFamily="50" charset="0"/>
                <a:ea typeface="Times New Roman" panose="02020603050405020304" pitchFamily="18" charset="0"/>
              </a:rPr>
              <a:t> vid Studenternas. </a:t>
            </a:r>
            <a:r>
              <a:rPr lang="sv-SE" sz="2800" u="sng" dirty="0">
                <a:solidFill>
                  <a:srgbClr val="000000"/>
                </a:solidFill>
                <a:latin typeface="Satoshi" pitchFamily="50" charset="0"/>
                <a:ea typeface="Times New Roman" panose="02020603050405020304" pitchFamily="18" charset="0"/>
              </a:rPr>
              <a:t>Här kommer ALLA våra lag att hjälpa till med bemanningen.</a:t>
            </a:r>
            <a:endParaRPr lang="sv-SE" sz="2800" u="sng" dirty="0">
              <a:solidFill>
                <a:srgbClr val="000000"/>
              </a:solidFill>
              <a:latin typeface="Satoshi" pitchFamily="50" charset="0"/>
              <a:ea typeface="Calibri" panose="020F0502020204030204" pitchFamily="34" charset="0"/>
            </a:endParaRPr>
          </a:p>
          <a:p>
            <a:pPr algn="l" rtl="0" fontAlgn="base">
              <a:lnSpc>
                <a:spcPts val="2600"/>
              </a:lnSpc>
            </a:pPr>
            <a:endParaRPr lang="en-US" sz="2000" dirty="0">
              <a:solidFill>
                <a:srgbClr val="000000"/>
              </a:solidFill>
              <a:latin typeface="Satoshi" pitchFamily="2" charset="77"/>
            </a:endParaRPr>
          </a:p>
        </p:txBody>
      </p:sp>
      <p:sp>
        <p:nvSpPr>
          <p:cNvPr id="3" name="Holder 3">
            <a:extLst>
              <a:ext uri="{FF2B5EF4-FFF2-40B4-BE49-F238E27FC236}">
                <a16:creationId xmlns:a16="http://schemas.microsoft.com/office/drawing/2014/main" id="{AAEA59A9-038F-CEA3-44B1-818BF7495E95}"/>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dirty="0">
                <a:latin typeface="League Gothic" pitchFamily="2" charset="77"/>
              </a:rPr>
              <a:t>INNEBANDY</a:t>
            </a:r>
            <a:endParaRPr lang="sv-SE" sz="1400" kern="0" baseline="0" dirty="0">
              <a:solidFill>
                <a:sysClr val="windowText" lastClr="000000"/>
              </a:solidFill>
              <a:latin typeface="Satoshi" pitchFamily="2" charset="77"/>
            </a:endParaRPr>
          </a:p>
        </p:txBody>
      </p:sp>
      <p:sp>
        <p:nvSpPr>
          <p:cNvPr id="5" name="textruta 4">
            <a:extLst>
              <a:ext uri="{FF2B5EF4-FFF2-40B4-BE49-F238E27FC236}">
                <a16:creationId xmlns:a16="http://schemas.microsoft.com/office/drawing/2014/main" id="{0C86A4EB-DBAB-3DEB-5E43-6D948190704A}"/>
              </a:ext>
            </a:extLst>
          </p:cNvPr>
          <p:cNvSpPr txBox="1"/>
          <p:nvPr/>
        </p:nvSpPr>
        <p:spPr>
          <a:xfrm>
            <a:off x="2432050" y="473075"/>
            <a:ext cx="4343400" cy="400110"/>
          </a:xfrm>
          <a:prstGeom prst="rect">
            <a:avLst/>
          </a:prstGeom>
          <a:noFill/>
        </p:spPr>
        <p:txBody>
          <a:bodyPr wrap="square" rtlCol="0">
            <a:spAutoFit/>
          </a:bodyPr>
          <a:lstStyle/>
          <a:p>
            <a:r>
              <a:rPr lang="sv-SE" dirty="0">
                <a:highlight>
                  <a:srgbClr val="FAE02C"/>
                </a:highlight>
                <a:latin typeface="Satoshi Black" pitchFamily="2" charset="0"/>
              </a:rPr>
              <a:t>INFO </a:t>
            </a:r>
            <a:r>
              <a:rPr lang="sv-SE" sz="2000" dirty="0">
                <a:highlight>
                  <a:srgbClr val="FAE02C"/>
                </a:highlight>
                <a:latin typeface="Satoshi Black" pitchFamily="2" charset="0"/>
              </a:rPr>
              <a:t>FRÅN</a:t>
            </a:r>
            <a:r>
              <a:rPr lang="sv-SE" dirty="0">
                <a:highlight>
                  <a:srgbClr val="FAE02C"/>
                </a:highlight>
                <a:latin typeface="Satoshi Black" pitchFamily="2" charset="0"/>
              </a:rPr>
              <a:t> FÖRENINGEN</a:t>
            </a:r>
          </a:p>
        </p:txBody>
      </p:sp>
    </p:spTree>
    <p:extLst>
      <p:ext uri="{BB962C8B-B14F-4D97-AF65-F5344CB8AC3E}">
        <p14:creationId xmlns:p14="http://schemas.microsoft.com/office/powerpoint/2010/main" val="13386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8D7"/>
        </a:solidFill>
        <a:effectLst/>
      </p:bgPr>
    </p:bg>
    <p:spTree>
      <p:nvGrpSpPr>
        <p:cNvPr id="1" name="">
          <a:extLst>
            <a:ext uri="{FF2B5EF4-FFF2-40B4-BE49-F238E27FC236}">
              <a16:creationId xmlns:a16="http://schemas.microsoft.com/office/drawing/2014/main" id="{CD456117-C001-556E-AF2C-96A8B5DAA4D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53D73EA-7A71-22CC-EABA-FC5212AA1850}"/>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11</a:t>
            </a:fld>
            <a:endParaRPr lang="sv-SE" dirty="0"/>
          </a:p>
        </p:txBody>
      </p:sp>
      <p:sp>
        <p:nvSpPr>
          <p:cNvPr id="3" name="Rektangel 2">
            <a:extLst>
              <a:ext uri="{FF2B5EF4-FFF2-40B4-BE49-F238E27FC236}">
                <a16:creationId xmlns:a16="http://schemas.microsoft.com/office/drawing/2014/main" id="{5839E5E8-0254-D16B-59D3-BB90E0A048A2}"/>
              </a:ext>
            </a:extLst>
          </p:cNvPr>
          <p:cNvSpPr/>
          <p:nvPr/>
        </p:nvSpPr>
        <p:spPr>
          <a:xfrm>
            <a:off x="0" y="2378075"/>
            <a:ext cx="20104100" cy="1446550"/>
          </a:xfrm>
          <a:prstGeom prst="rect">
            <a:avLst/>
          </a:prstGeom>
        </p:spPr>
        <p:txBody>
          <a:bodyPr wrap="square">
            <a:spAutoFit/>
          </a:bodyPr>
          <a:lstStyle/>
          <a:p>
            <a:pPr algn="ctr"/>
            <a:r>
              <a:rPr lang="sv-SE" sz="8800" dirty="0">
                <a:solidFill>
                  <a:srgbClr val="0058A2"/>
                </a:solidFill>
                <a:latin typeface="League Gothic" pitchFamily="2" charset="77"/>
              </a:rPr>
              <a:t>IDEELTT ARBETE – Vad förväntas av dig som vårdnadshavare?</a:t>
            </a:r>
          </a:p>
        </p:txBody>
      </p:sp>
      <p:sp>
        <p:nvSpPr>
          <p:cNvPr id="5" name="textruta 4">
            <a:extLst>
              <a:ext uri="{FF2B5EF4-FFF2-40B4-BE49-F238E27FC236}">
                <a16:creationId xmlns:a16="http://schemas.microsoft.com/office/drawing/2014/main" id="{29A94CE7-F72C-B726-EB78-AB07EFB4A5E1}"/>
              </a:ext>
            </a:extLst>
          </p:cNvPr>
          <p:cNvSpPr txBox="1"/>
          <p:nvPr/>
        </p:nvSpPr>
        <p:spPr>
          <a:xfrm>
            <a:off x="1593850" y="4206875"/>
            <a:ext cx="16764000" cy="3017621"/>
          </a:xfrm>
          <a:prstGeom prst="rect">
            <a:avLst/>
          </a:prstGeom>
          <a:noFill/>
          <a:ln>
            <a:noFill/>
          </a:ln>
        </p:spPr>
        <p:txBody>
          <a:bodyPr wrap="square" rtlCol="0">
            <a:spAutoFit/>
          </a:bodyPr>
          <a:lstStyle/>
          <a:p>
            <a:r>
              <a:rPr lang="sv-SE" sz="2000" dirty="0"/>
              <a:t>Allt arbete är ideellt i föreningen – Alla behöver hjälpas åt</a:t>
            </a:r>
          </a:p>
          <a:p>
            <a:pPr marL="285750" indent="-285750">
              <a:buFont typeface="Arial" panose="020B0604020202020204" pitchFamily="34" charset="0"/>
              <a:buChar char="•"/>
            </a:pPr>
            <a:endParaRPr lang="sv-SE" sz="2000" dirty="0"/>
          </a:p>
          <a:p>
            <a:r>
              <a:rPr lang="sv-SE" sz="2000" dirty="0"/>
              <a:t>Vid lagets hemmamatcher (från knatteligan och serier uppåt) bemannar föräldrar sekretariatet. Utbildning av matchklocka sker vid varje säsongstart.</a:t>
            </a:r>
          </a:p>
          <a:p>
            <a:endParaRPr lang="sv-SE" sz="2000" dirty="0"/>
          </a:p>
          <a:p>
            <a:pPr>
              <a:lnSpc>
                <a:spcPct val="150000"/>
              </a:lnSpc>
            </a:pPr>
            <a:r>
              <a:rPr lang="sv-SE" sz="2000" kern="100" dirty="0">
                <a:ea typeface="Aptos" panose="020B0004020202020204" pitchFamily="34" charset="0"/>
                <a:cs typeface="Times New Roman" panose="02020603050405020304" pitchFamily="18" charset="0"/>
              </a:rPr>
              <a:t>Deltar på de arbetsuppgifter som laget är ålagt.  </a:t>
            </a:r>
          </a:p>
          <a:p>
            <a:br>
              <a:rPr lang="sv-SE" sz="2000" kern="100" dirty="0">
                <a:ea typeface="Aptos" panose="020B0004020202020204" pitchFamily="34" charset="0"/>
                <a:cs typeface="Times New Roman" panose="02020603050405020304" pitchFamily="18" charset="0"/>
              </a:rPr>
            </a:br>
            <a:r>
              <a:rPr lang="sv-SE" sz="2000" kern="100" dirty="0">
                <a:ea typeface="Aptos" panose="020B0004020202020204" pitchFamily="34" charset="0"/>
                <a:cs typeface="Times New Roman" panose="02020603050405020304" pitchFamily="18" charset="0"/>
              </a:rPr>
              <a:t>Framgångsfaktorer för att man ska få ett välmående lag på lång sikt behöver många engagera sig. Ledare ansvara för träning och match men alla andra sysslor behöver föräldragruppen hjälpa till med.  </a:t>
            </a:r>
          </a:p>
          <a:p>
            <a:pPr algn="l" rtl="0" fontAlgn="base">
              <a:lnSpc>
                <a:spcPts val="2600"/>
              </a:lnSpc>
            </a:pPr>
            <a:endParaRPr lang="en-US" sz="2000" dirty="0">
              <a:solidFill>
                <a:srgbClr val="000000"/>
              </a:solidFill>
              <a:latin typeface="Satoshi" pitchFamily="2" charset="77"/>
            </a:endParaRPr>
          </a:p>
        </p:txBody>
      </p:sp>
      <p:sp>
        <p:nvSpPr>
          <p:cNvPr id="6" name="Holder 3">
            <a:extLst>
              <a:ext uri="{FF2B5EF4-FFF2-40B4-BE49-F238E27FC236}">
                <a16:creationId xmlns:a16="http://schemas.microsoft.com/office/drawing/2014/main" id="{ABDBEEF7-F0B3-568E-1BF1-9FD70DE562D2}"/>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 INNEBANDY</a:t>
            </a:r>
            <a:endParaRPr lang="sv-SE" sz="1400" kern="0" baseline="0" dirty="0">
              <a:solidFill>
                <a:sysClr val="windowText" lastClr="000000"/>
              </a:solidFill>
              <a:latin typeface="Satoshi" pitchFamily="2" charset="77"/>
            </a:endParaRPr>
          </a:p>
        </p:txBody>
      </p:sp>
      <p:sp>
        <p:nvSpPr>
          <p:cNvPr id="7" name="textruta 6">
            <a:extLst>
              <a:ext uri="{FF2B5EF4-FFF2-40B4-BE49-F238E27FC236}">
                <a16:creationId xmlns:a16="http://schemas.microsoft.com/office/drawing/2014/main" id="{31950D0A-DE76-E151-957E-EF2B3AAC5488}"/>
              </a:ext>
            </a:extLst>
          </p:cNvPr>
          <p:cNvSpPr txBox="1"/>
          <p:nvPr/>
        </p:nvSpPr>
        <p:spPr>
          <a:xfrm>
            <a:off x="2203450" y="584279"/>
            <a:ext cx="10047766" cy="400110"/>
          </a:xfrm>
          <a:prstGeom prst="rect">
            <a:avLst/>
          </a:prstGeom>
          <a:noFill/>
        </p:spPr>
        <p:txBody>
          <a:bodyPr wrap="square">
            <a:spAutoFit/>
          </a:bodyPr>
          <a:lstStyle/>
          <a:p>
            <a:r>
              <a:rPr lang="sv-SE" sz="2000" dirty="0">
                <a:highlight>
                  <a:srgbClr val="FAE02C"/>
                </a:highlight>
                <a:latin typeface="Satoshi Black" pitchFamily="2" charset="0"/>
              </a:rPr>
              <a:t>INFO FRÅN FÖRENINGEN</a:t>
            </a:r>
          </a:p>
        </p:txBody>
      </p:sp>
    </p:spTree>
    <p:extLst>
      <p:ext uri="{BB962C8B-B14F-4D97-AF65-F5344CB8AC3E}">
        <p14:creationId xmlns:p14="http://schemas.microsoft.com/office/powerpoint/2010/main" val="418760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skärmbild, blå, Electric blue, Majorelleblå&#10;&#10;Automatiskt genererad beskrivning">
            <a:extLst>
              <a:ext uri="{FF2B5EF4-FFF2-40B4-BE49-F238E27FC236}">
                <a16:creationId xmlns:a16="http://schemas.microsoft.com/office/drawing/2014/main" id="{FBC431E3-B13A-F707-2BC3-AB54849DD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pic>
        <p:nvPicPr>
          <p:cNvPr id="5" name="Bildobjekt 4" descr="En bild som visar skärmbild, blå, Electric blue&#10;&#10;AI-genererat innehåll kan vara felaktigt.">
            <a:extLst>
              <a:ext uri="{FF2B5EF4-FFF2-40B4-BE49-F238E27FC236}">
                <a16:creationId xmlns:a16="http://schemas.microsoft.com/office/drawing/2014/main" id="{C4AA22F9-4494-5046-9B9E-7157BED24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1" y="2987276"/>
            <a:ext cx="20113169" cy="8321675"/>
          </a:xfrm>
          <a:prstGeom prst="rect">
            <a:avLst/>
          </a:prstGeom>
        </p:spPr>
      </p:pic>
      <p:pic>
        <p:nvPicPr>
          <p:cNvPr id="4" name="Bildobjekt 3" descr="En bild som visar skärmbild, blå, Electric blue&#10;&#10;AI-genererat innehåll kan vara felaktigt.">
            <a:extLst>
              <a:ext uri="{FF2B5EF4-FFF2-40B4-BE49-F238E27FC236}">
                <a16:creationId xmlns:a16="http://schemas.microsoft.com/office/drawing/2014/main" id="{F31C997A-588C-F1C4-40FE-C624ECC8DEE8}"/>
              </a:ext>
            </a:extLst>
          </p:cNvPr>
          <p:cNvPicPr>
            <a:picLocks noChangeAspect="1"/>
          </p:cNvPicPr>
          <p:nvPr/>
        </p:nvPicPr>
        <p:blipFill>
          <a:blip r:embed="rId4">
            <a:extLst>
              <a:ext uri="{28A0092B-C50C-407E-A947-70E740481C1C}">
                <a14:useLocalDpi xmlns:a14="http://schemas.microsoft.com/office/drawing/2010/main" val="0"/>
              </a:ext>
            </a:extLst>
          </a:blip>
          <a:srcRect t="13735"/>
          <a:stretch/>
        </p:blipFill>
        <p:spPr>
          <a:xfrm>
            <a:off x="-13600" y="0"/>
            <a:ext cx="20113169" cy="7178675"/>
          </a:xfrm>
          <a:prstGeom prst="rect">
            <a:avLst/>
          </a:prstGeom>
        </p:spPr>
      </p:pic>
      <p:pic>
        <p:nvPicPr>
          <p:cNvPr id="8" name="Bildobjekt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09102" y="2466107"/>
            <a:ext cx="4485895" cy="6377135"/>
          </a:xfrm>
          <a:prstGeom prst="rect">
            <a:avLst/>
          </a:prstGeom>
        </p:spPr>
      </p:pic>
    </p:spTree>
    <p:extLst>
      <p:ext uri="{BB962C8B-B14F-4D97-AF65-F5344CB8AC3E}">
        <p14:creationId xmlns:p14="http://schemas.microsoft.com/office/powerpoint/2010/main" val="204656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1C1D39"/>
        </a:solidFill>
        <a:effectLst/>
      </p:bgPr>
    </p:bg>
    <p:spTree>
      <p:nvGrpSpPr>
        <p:cNvPr id="1" name=""/>
        <p:cNvGrpSpPr/>
        <p:nvPr/>
      </p:nvGrpSpPr>
      <p:grpSpPr>
        <a:xfrm>
          <a:off x="0" y="0"/>
          <a:ext cx="0" cy="0"/>
          <a:chOff x="0" y="0"/>
          <a:chExt cx="0" cy="0"/>
        </a:xfrm>
      </p:grpSpPr>
      <p:pic>
        <p:nvPicPr>
          <p:cNvPr id="5" name="Bildobjekt 4" descr="En bild som visar Teckensnitt, text, Grafik, grafisk design&#10;&#10;AI-genererat innehåll kan vara felaktigt.">
            <a:extLst>
              <a:ext uri="{FF2B5EF4-FFF2-40B4-BE49-F238E27FC236}">
                <a16:creationId xmlns:a16="http://schemas.microsoft.com/office/drawing/2014/main" id="{C7CB798B-AA81-B5E0-C88F-A9CD786E5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126" y="3810338"/>
            <a:ext cx="9220200" cy="3841750"/>
          </a:xfrm>
          <a:prstGeom prst="rect">
            <a:avLst/>
          </a:prstGeom>
        </p:spPr>
      </p:pic>
    </p:spTree>
    <p:extLst>
      <p:ext uri="{BB962C8B-B14F-4D97-AF65-F5344CB8AC3E}">
        <p14:creationId xmlns:p14="http://schemas.microsoft.com/office/powerpoint/2010/main" val="404636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58A2"/>
        </a:solidFill>
        <a:effectLst/>
      </p:bgPr>
    </p:bg>
    <p:spTree>
      <p:nvGrpSpPr>
        <p:cNvPr id="1" name=""/>
        <p:cNvGrpSpPr/>
        <p:nvPr/>
      </p:nvGrpSpPr>
      <p:grpSpPr>
        <a:xfrm>
          <a:off x="0" y="0"/>
          <a:ext cx="0" cy="0"/>
          <a:chOff x="0" y="0"/>
          <a:chExt cx="0" cy="0"/>
        </a:xfrm>
      </p:grpSpPr>
      <p:pic>
        <p:nvPicPr>
          <p:cNvPr id="5" name="Bildobjekt 4" descr="En bild som visar Teckensnitt, typografi, text, Grafik&#10;&#10;AI-genererat innehåll kan vara felaktigt.">
            <a:extLst>
              <a:ext uri="{FF2B5EF4-FFF2-40B4-BE49-F238E27FC236}">
                <a16:creationId xmlns:a16="http://schemas.microsoft.com/office/drawing/2014/main" id="{318654C3-63A3-DDF0-406E-1069CB538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450" y="2971800"/>
            <a:ext cx="9909013" cy="5365750"/>
          </a:xfrm>
          <a:prstGeom prst="rect">
            <a:avLst/>
          </a:prstGeom>
        </p:spPr>
      </p:pic>
    </p:spTree>
    <p:extLst>
      <p:ext uri="{BB962C8B-B14F-4D97-AF65-F5344CB8AC3E}">
        <p14:creationId xmlns:p14="http://schemas.microsoft.com/office/powerpoint/2010/main" val="261585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3EA"/>
        </a:solidFill>
        <a:effectLst/>
      </p:bgPr>
    </p:bg>
    <p:spTree>
      <p:nvGrpSpPr>
        <p:cNvPr id="1" name="">
          <a:extLst>
            <a:ext uri="{FF2B5EF4-FFF2-40B4-BE49-F238E27FC236}">
              <a16:creationId xmlns:a16="http://schemas.microsoft.com/office/drawing/2014/main" id="{0DAEE77E-8319-4C82-25CA-EAC73B6CA4C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C60F4DD-CD04-06AB-B83A-8B01563BCF28}"/>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2</a:t>
            </a:fld>
            <a:endParaRPr lang="sv-SE" dirty="0"/>
          </a:p>
        </p:txBody>
      </p:sp>
      <p:sp>
        <p:nvSpPr>
          <p:cNvPr id="17" name="Rektangel 16">
            <a:extLst>
              <a:ext uri="{FF2B5EF4-FFF2-40B4-BE49-F238E27FC236}">
                <a16:creationId xmlns:a16="http://schemas.microsoft.com/office/drawing/2014/main" id="{F80F095A-57F1-935F-BCBB-93AED56FE1AC}"/>
              </a:ext>
            </a:extLst>
          </p:cNvPr>
          <p:cNvSpPr/>
          <p:nvPr/>
        </p:nvSpPr>
        <p:spPr>
          <a:xfrm>
            <a:off x="-539750" y="1773066"/>
            <a:ext cx="20104100" cy="1446550"/>
          </a:xfrm>
          <a:prstGeom prst="rect">
            <a:avLst/>
          </a:prstGeom>
        </p:spPr>
        <p:txBody>
          <a:bodyPr wrap="square">
            <a:spAutoFit/>
          </a:bodyPr>
          <a:lstStyle/>
          <a:p>
            <a:pPr algn="ctr"/>
            <a:r>
              <a:rPr lang="sv-SE" sz="8800" dirty="0">
                <a:solidFill>
                  <a:srgbClr val="0058A2"/>
                </a:solidFill>
                <a:latin typeface="League Gothic" pitchFamily="2" charset="77"/>
              </a:rPr>
              <a:t>EXEMPEL PÅ INNEHÅLL I ETT FÖRÄLDRAMÖTE</a:t>
            </a:r>
          </a:p>
        </p:txBody>
      </p:sp>
      <p:sp>
        <p:nvSpPr>
          <p:cNvPr id="5" name="Holder 3">
            <a:extLst>
              <a:ext uri="{FF2B5EF4-FFF2-40B4-BE49-F238E27FC236}">
                <a16:creationId xmlns:a16="http://schemas.microsoft.com/office/drawing/2014/main" id="{BF1952BD-3293-2B89-4C1E-FB511882A123}"/>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 INNEBANYD</a:t>
            </a:r>
            <a:endParaRPr lang="sv-SE" sz="1400" kern="0" baseline="0" dirty="0">
              <a:solidFill>
                <a:sysClr val="windowText" lastClr="000000"/>
              </a:solidFill>
              <a:latin typeface="Satoshi" pitchFamily="2" charset="77"/>
            </a:endParaRPr>
          </a:p>
        </p:txBody>
      </p:sp>
      <p:sp>
        <p:nvSpPr>
          <p:cNvPr id="2" name="textruta 1">
            <a:extLst>
              <a:ext uri="{FF2B5EF4-FFF2-40B4-BE49-F238E27FC236}">
                <a16:creationId xmlns:a16="http://schemas.microsoft.com/office/drawing/2014/main" id="{68FF1ABB-8C9D-C2B3-BE47-4CB63AF3104B}"/>
              </a:ext>
            </a:extLst>
          </p:cNvPr>
          <p:cNvSpPr txBox="1"/>
          <p:nvPr/>
        </p:nvSpPr>
        <p:spPr>
          <a:xfrm>
            <a:off x="2432050" y="3300407"/>
            <a:ext cx="14859000" cy="6986528"/>
          </a:xfrm>
          <a:prstGeom prst="rect">
            <a:avLst/>
          </a:prstGeom>
          <a:noFill/>
          <a:ln>
            <a:noFill/>
          </a:ln>
        </p:spPr>
        <p:txBody>
          <a:bodyPr wrap="square" rtlCol="0">
            <a:spAutoFit/>
          </a:bodyPr>
          <a:lstStyle/>
          <a:p>
            <a:r>
              <a:rPr lang="sv-SE" sz="2000" i="1" dirty="0"/>
              <a:t>[</a:t>
            </a:r>
            <a:r>
              <a:rPr lang="sv-SE" sz="2800" i="1" dirty="0"/>
              <a:t>Exempelpunkter - ta bort eller fyll första sliden om ni har fler punkter att ta upp!]</a:t>
            </a:r>
          </a:p>
          <a:p>
            <a:endParaRPr lang="sv-SE" sz="2800" i="1" dirty="0"/>
          </a:p>
          <a:p>
            <a:pPr marL="285750" indent="-285750">
              <a:buFont typeface="Arial" panose="020B0604020202020204" pitchFamily="34" charset="0"/>
              <a:buChar char="•"/>
            </a:pPr>
            <a:r>
              <a:rPr lang="sv-SE" sz="2800" dirty="0">
                <a:latin typeface="Satoshi" pitchFamily="50" charset="0"/>
              </a:rPr>
              <a:t>Truppen – status, antal</a:t>
            </a:r>
          </a:p>
          <a:p>
            <a:pPr marL="285750" indent="-285750">
              <a:buFont typeface="Arial" panose="020B0604020202020204" pitchFamily="34" charset="0"/>
              <a:buChar char="•"/>
            </a:pPr>
            <a:r>
              <a:rPr lang="sv-SE" sz="2800" dirty="0">
                <a:latin typeface="Satoshi" pitchFamily="50" charset="0"/>
              </a:rPr>
              <a:t>Ledarstab</a:t>
            </a:r>
          </a:p>
          <a:p>
            <a:pPr marL="285750" indent="-285750">
              <a:buFont typeface="Arial" panose="020B0604020202020204" pitchFamily="34" charset="0"/>
              <a:buChar char="•"/>
            </a:pPr>
            <a:r>
              <a:rPr lang="sv-SE" sz="2800" dirty="0">
                <a:latin typeface="Satoshi" pitchFamily="50" charset="0"/>
              </a:rPr>
              <a:t>Träningstider</a:t>
            </a:r>
          </a:p>
          <a:p>
            <a:pPr marL="285750" indent="-285750">
              <a:buFont typeface="Arial" panose="020B0604020202020204" pitchFamily="34" charset="0"/>
              <a:buChar char="•"/>
            </a:pPr>
            <a:r>
              <a:rPr lang="sv-SE" sz="2800" dirty="0">
                <a:latin typeface="Satoshi" pitchFamily="50" charset="0"/>
              </a:rPr>
              <a:t>Det här tränar vi på nu</a:t>
            </a:r>
          </a:p>
          <a:p>
            <a:pPr marL="285750" indent="-285750">
              <a:buFont typeface="Arial" panose="020B0604020202020204" pitchFamily="34" charset="0"/>
              <a:buChar char="•"/>
            </a:pPr>
            <a:r>
              <a:rPr lang="sv-SE" sz="2800" dirty="0">
                <a:latin typeface="Satoshi" pitchFamily="50" charset="0"/>
              </a:rPr>
              <a:t>Det här är vi bra på / Det här är våra utmaningar </a:t>
            </a:r>
          </a:p>
          <a:p>
            <a:pPr marL="285750" indent="-285750">
              <a:buFont typeface="Arial" panose="020B0604020202020204" pitchFamily="34" charset="0"/>
              <a:buChar char="•"/>
            </a:pPr>
            <a:endParaRPr lang="sv-SE" sz="2800" dirty="0">
              <a:latin typeface="Satoshi" pitchFamily="50" charset="0"/>
            </a:endParaRPr>
          </a:p>
          <a:p>
            <a:pPr marL="285750" indent="-285750">
              <a:buFont typeface="Arial" panose="020B0604020202020204" pitchFamily="34" charset="0"/>
              <a:buChar char="•"/>
            </a:pPr>
            <a:r>
              <a:rPr lang="sv-SE" sz="2800" dirty="0">
                <a:latin typeface="Satoshi" pitchFamily="50" charset="0"/>
              </a:rPr>
              <a:t>Seriespel</a:t>
            </a:r>
          </a:p>
          <a:p>
            <a:pPr marL="285750" indent="-285750">
              <a:buFont typeface="Arial" panose="020B0604020202020204" pitchFamily="34" charset="0"/>
              <a:buChar char="•"/>
            </a:pPr>
            <a:r>
              <a:rPr lang="sv-SE" sz="2800" dirty="0">
                <a:latin typeface="Satoshi" pitchFamily="50" charset="0"/>
              </a:rPr>
              <a:t>Kallelser till träningar och matcher / laget.se</a:t>
            </a:r>
          </a:p>
          <a:p>
            <a:pPr marL="285750" indent="-285750">
              <a:buFont typeface="Arial" panose="020B0604020202020204" pitchFamily="34" charset="0"/>
              <a:buChar char="•"/>
            </a:pPr>
            <a:r>
              <a:rPr lang="sv-SE" sz="2800" dirty="0">
                <a:latin typeface="Satoshi" pitchFamily="50" charset="0"/>
              </a:rPr>
              <a:t>Närvaro och frånvaro</a:t>
            </a:r>
          </a:p>
          <a:p>
            <a:pPr marL="285750" indent="-285750">
              <a:buFont typeface="Arial" panose="020B0604020202020204" pitchFamily="34" charset="0"/>
              <a:buChar char="•"/>
            </a:pPr>
            <a:r>
              <a:rPr lang="sv-SE" sz="2800" dirty="0">
                <a:latin typeface="Satoshi" pitchFamily="50" charset="0"/>
              </a:rPr>
              <a:t>Cuper</a:t>
            </a:r>
          </a:p>
          <a:p>
            <a:pPr marL="285750" indent="-285750">
              <a:buFont typeface="Arial" panose="020B0604020202020204" pitchFamily="34" charset="0"/>
              <a:buChar char="•"/>
            </a:pPr>
            <a:r>
              <a:rPr lang="sv-SE" sz="2800" dirty="0">
                <a:latin typeface="Satoshi" pitchFamily="50" charset="0"/>
              </a:rPr>
              <a:t>Aktiviteter för att tjäna pengar till laget</a:t>
            </a:r>
          </a:p>
          <a:p>
            <a:pPr marL="285750" indent="-285750">
              <a:buFont typeface="Arial" panose="020B0604020202020204" pitchFamily="34" charset="0"/>
              <a:buChar char="•"/>
            </a:pPr>
            <a:r>
              <a:rPr lang="sv-SE" sz="2800" dirty="0">
                <a:latin typeface="Satoshi" pitchFamily="50" charset="0"/>
              </a:rPr>
              <a:t>Rollfördelningar i ett lag</a:t>
            </a:r>
          </a:p>
          <a:p>
            <a:pPr marL="285750" indent="-285750">
              <a:buFont typeface="Arial" panose="020B0604020202020204" pitchFamily="34" charset="0"/>
              <a:buChar char="•"/>
            </a:pPr>
            <a:endParaRPr lang="sv-SE" sz="2800" dirty="0">
              <a:latin typeface="Satoshi" pitchFamily="50" charset="0"/>
            </a:endParaRPr>
          </a:p>
          <a:p>
            <a:pPr marL="285750" indent="-285750">
              <a:buFont typeface="Arial" panose="020B0604020202020204" pitchFamily="34" charset="0"/>
              <a:buChar char="•"/>
            </a:pPr>
            <a:r>
              <a:rPr lang="sv-SE" sz="2800" dirty="0">
                <a:latin typeface="Satoshi" pitchFamily="50" charset="0"/>
              </a:rPr>
              <a:t>OBS Markerade slid:</a:t>
            </a:r>
            <a:r>
              <a:rPr lang="sv-SE" sz="2800" dirty="0"/>
              <a:t> </a:t>
            </a:r>
            <a:r>
              <a:rPr lang="sv-SE" sz="2800" dirty="0">
                <a:highlight>
                  <a:srgbClr val="FAE02C"/>
                </a:highlight>
              </a:rPr>
              <a:t>INFO FRÅN FÖRENINGEN </a:t>
            </a:r>
            <a:r>
              <a:rPr lang="sv-SE" sz="2800" b="0" i="0" u="none" strike="noStrike" dirty="0">
                <a:solidFill>
                  <a:srgbClr val="000000"/>
                </a:solidFill>
                <a:effectLst/>
                <a:latin typeface="Satoshi" pitchFamily="2" charset="77"/>
              </a:rPr>
              <a:t>Ska tas upp på mötet</a:t>
            </a:r>
          </a:p>
        </p:txBody>
      </p:sp>
    </p:spTree>
    <p:extLst>
      <p:ext uri="{BB962C8B-B14F-4D97-AF65-F5344CB8AC3E}">
        <p14:creationId xmlns:p14="http://schemas.microsoft.com/office/powerpoint/2010/main" val="358132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F6DA934-9B16-A72C-D4EA-3A6600293632}"/>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3</a:t>
            </a:fld>
            <a:endParaRPr lang="sv-SE" dirty="0"/>
          </a:p>
        </p:txBody>
      </p:sp>
      <p:sp>
        <p:nvSpPr>
          <p:cNvPr id="13" name="Rektangel 12">
            <a:extLst>
              <a:ext uri="{FF2B5EF4-FFF2-40B4-BE49-F238E27FC236}">
                <a16:creationId xmlns:a16="http://schemas.microsoft.com/office/drawing/2014/main" id="{62D14F9F-DAD3-7271-9E33-E9CD5D319DC4}"/>
              </a:ext>
            </a:extLst>
          </p:cNvPr>
          <p:cNvSpPr/>
          <p:nvPr/>
        </p:nvSpPr>
        <p:spPr>
          <a:xfrm>
            <a:off x="-463550" y="945591"/>
            <a:ext cx="20104100" cy="1446550"/>
          </a:xfrm>
          <a:prstGeom prst="rect">
            <a:avLst/>
          </a:prstGeom>
        </p:spPr>
        <p:txBody>
          <a:bodyPr wrap="square">
            <a:spAutoFit/>
          </a:bodyPr>
          <a:lstStyle/>
          <a:p>
            <a:pPr algn="ctr"/>
            <a:r>
              <a:rPr lang="sv-SE" sz="8800" dirty="0">
                <a:solidFill>
                  <a:srgbClr val="0058A2"/>
                </a:solidFill>
                <a:latin typeface="League Gothic" pitchFamily="2" charset="77"/>
              </a:rPr>
              <a:t>EXEMPEL PÅ ROLLER ATT FYLLA I ETT LAG</a:t>
            </a:r>
          </a:p>
        </p:txBody>
      </p:sp>
      <p:sp>
        <p:nvSpPr>
          <p:cNvPr id="14" name="textruta 13">
            <a:extLst>
              <a:ext uri="{FF2B5EF4-FFF2-40B4-BE49-F238E27FC236}">
                <a16:creationId xmlns:a16="http://schemas.microsoft.com/office/drawing/2014/main" id="{D38B2F9A-7EEC-079A-909B-F8CCA179BB3F}"/>
              </a:ext>
            </a:extLst>
          </p:cNvPr>
          <p:cNvSpPr txBox="1"/>
          <p:nvPr/>
        </p:nvSpPr>
        <p:spPr>
          <a:xfrm>
            <a:off x="2279649" y="2531063"/>
            <a:ext cx="14478000" cy="8157490"/>
          </a:xfrm>
          <a:prstGeom prst="rect">
            <a:avLst/>
          </a:prstGeom>
          <a:noFill/>
          <a:ln>
            <a:noFill/>
          </a:ln>
        </p:spPr>
        <p:txBody>
          <a:bodyPr wrap="square" rtlCol="0">
            <a:spAutoFit/>
          </a:bodyPr>
          <a:lstStyle/>
          <a:p>
            <a:r>
              <a:rPr lang="sv-SE" sz="2800" i="1" dirty="0">
                <a:latin typeface="Satoshi" pitchFamily="50" charset="0"/>
              </a:rPr>
              <a:t>[Behöver ni fylla på roller i och kring laget? Vem gör vad?]</a:t>
            </a:r>
          </a:p>
          <a:p>
            <a:endParaRPr lang="sv-SE" sz="2800" dirty="0">
              <a:latin typeface="Satoshi" pitchFamily="50" charset="0"/>
            </a:endParaRPr>
          </a:p>
          <a:p>
            <a:pPr marL="285750" indent="-285750">
              <a:buFont typeface="Arial" panose="020B0604020202020204" pitchFamily="34" charset="0"/>
              <a:buChar char="•"/>
            </a:pPr>
            <a:r>
              <a:rPr lang="sv-SE" sz="2800" dirty="0">
                <a:latin typeface="Satoshi" pitchFamily="50" charset="0"/>
              </a:rPr>
              <a:t>Tränare</a:t>
            </a:r>
          </a:p>
          <a:p>
            <a:pPr marL="285750" indent="-285750">
              <a:buFont typeface="Arial" panose="020B0604020202020204" pitchFamily="34" charset="0"/>
              <a:buChar char="•"/>
            </a:pPr>
            <a:r>
              <a:rPr lang="sv-SE" sz="2800" dirty="0">
                <a:latin typeface="Satoshi" pitchFamily="50" charset="0"/>
              </a:rPr>
              <a:t>Hjälptränare</a:t>
            </a:r>
          </a:p>
          <a:p>
            <a:pPr marL="285750" indent="-285750">
              <a:buFont typeface="Arial" panose="020B0604020202020204" pitchFamily="34" charset="0"/>
              <a:buChar char="•"/>
            </a:pPr>
            <a:r>
              <a:rPr lang="sv-SE" sz="2800" dirty="0" err="1">
                <a:latin typeface="Satoshi" pitchFamily="50" charset="0"/>
              </a:rPr>
              <a:t>Målvakststödjare</a:t>
            </a:r>
            <a:endParaRPr lang="sv-SE" sz="2800" dirty="0">
              <a:latin typeface="Satoshi" pitchFamily="50" charset="0"/>
            </a:endParaRPr>
          </a:p>
          <a:p>
            <a:pPr marL="285750" indent="-285750">
              <a:buFont typeface="Arial" panose="020B0604020202020204" pitchFamily="34" charset="0"/>
              <a:buChar char="•"/>
            </a:pPr>
            <a:r>
              <a:rPr lang="sv-SE" sz="2800" dirty="0" err="1">
                <a:latin typeface="Satoshi" pitchFamily="50" charset="0"/>
              </a:rPr>
              <a:t>Fystränare</a:t>
            </a:r>
            <a:endParaRPr lang="sv-SE" sz="2800" dirty="0">
              <a:latin typeface="Satoshi" pitchFamily="50" charset="0"/>
            </a:endParaRPr>
          </a:p>
          <a:p>
            <a:pPr marL="285750" indent="-285750">
              <a:buFont typeface="Arial" panose="020B0604020202020204" pitchFamily="34" charset="0"/>
              <a:buChar char="•"/>
            </a:pPr>
            <a:r>
              <a:rPr lang="sv-SE" sz="2800" dirty="0">
                <a:latin typeface="Satoshi" pitchFamily="50" charset="0"/>
              </a:rPr>
              <a:t>Lagledare, flera?</a:t>
            </a:r>
          </a:p>
          <a:p>
            <a:pPr marL="285750" indent="-285750">
              <a:buFont typeface="Arial" panose="020B0604020202020204" pitchFamily="34" charset="0"/>
              <a:buChar char="•"/>
            </a:pPr>
            <a:r>
              <a:rPr lang="sv-SE" sz="2800" dirty="0">
                <a:latin typeface="Satoshi" pitchFamily="50" charset="0"/>
              </a:rPr>
              <a:t>Kassör</a:t>
            </a:r>
          </a:p>
          <a:p>
            <a:pPr marL="285750" indent="-285750">
              <a:buFont typeface="Arial" panose="020B0604020202020204" pitchFamily="34" charset="0"/>
              <a:buChar char="•"/>
            </a:pPr>
            <a:r>
              <a:rPr lang="sv-SE" sz="2800" dirty="0">
                <a:latin typeface="Satoshi" pitchFamily="50" charset="0"/>
              </a:rPr>
              <a:t>Lagkassa</a:t>
            </a:r>
          </a:p>
          <a:p>
            <a:pPr marL="285750" indent="-285750">
              <a:buFont typeface="Arial" panose="020B0604020202020204" pitchFamily="34" charset="0"/>
              <a:buChar char="•"/>
            </a:pPr>
            <a:r>
              <a:rPr lang="sv-SE" sz="2800" dirty="0">
                <a:latin typeface="Satoshi" pitchFamily="50" charset="0"/>
              </a:rPr>
              <a:t>Närvarorapportering</a:t>
            </a:r>
          </a:p>
          <a:p>
            <a:pPr marL="285750" indent="-285750">
              <a:buFont typeface="Arial" panose="020B0604020202020204" pitchFamily="34" charset="0"/>
              <a:buChar char="•"/>
            </a:pPr>
            <a:r>
              <a:rPr lang="sv-SE" sz="2800" dirty="0">
                <a:latin typeface="Satoshi" pitchFamily="50" charset="0"/>
              </a:rPr>
              <a:t>Sponsoransvarig (valfri)</a:t>
            </a:r>
          </a:p>
          <a:p>
            <a:pPr marL="285750" indent="-285750">
              <a:buFont typeface="Arial" panose="020B0604020202020204" pitchFamily="34" charset="0"/>
              <a:buChar char="•"/>
            </a:pPr>
            <a:r>
              <a:rPr lang="sv-SE" sz="2800" dirty="0">
                <a:latin typeface="Satoshi" pitchFamily="50" charset="0"/>
              </a:rPr>
              <a:t>Cupansvarig</a:t>
            </a:r>
          </a:p>
          <a:p>
            <a:pPr marL="285750" indent="-285750">
              <a:buFont typeface="Arial" panose="020B0604020202020204" pitchFamily="34" charset="0"/>
              <a:buChar char="•"/>
            </a:pPr>
            <a:r>
              <a:rPr lang="sv-SE" sz="2800" dirty="0">
                <a:latin typeface="Satoshi" pitchFamily="50" charset="0"/>
              </a:rPr>
              <a:t>Trivselansvarig - </a:t>
            </a:r>
            <a:r>
              <a:rPr lang="sv-SE" sz="2800" dirty="0" err="1">
                <a:latin typeface="Satoshi" pitchFamily="50" charset="0"/>
              </a:rPr>
              <a:t>teambuildningsaktiviteter</a:t>
            </a:r>
            <a:endParaRPr lang="sv-SE" sz="2800" dirty="0">
              <a:latin typeface="Satoshi" pitchFamily="50" charset="0"/>
            </a:endParaRPr>
          </a:p>
          <a:p>
            <a:pPr marL="285750" indent="-285750">
              <a:buFont typeface="Arial" panose="020B0604020202020204" pitchFamily="34" charset="0"/>
              <a:buChar char="•"/>
            </a:pPr>
            <a:r>
              <a:rPr lang="en-SE" sz="2800" dirty="0">
                <a:latin typeface="Satoshi" pitchFamily="50" charset="0"/>
              </a:rPr>
              <a:t>Sek</a:t>
            </a:r>
            <a:r>
              <a:rPr lang="sv-SE" sz="2800" dirty="0">
                <a:latin typeface="Satoshi" pitchFamily="50" charset="0"/>
              </a:rPr>
              <a:t>r</a:t>
            </a:r>
            <a:r>
              <a:rPr lang="en-SE" sz="2800" dirty="0" err="1">
                <a:latin typeface="Satoshi" pitchFamily="50" charset="0"/>
              </a:rPr>
              <a:t>etariatet</a:t>
            </a:r>
            <a:r>
              <a:rPr lang="sv-SE" sz="2800" dirty="0">
                <a:latin typeface="Satoshi" pitchFamily="50" charset="0"/>
              </a:rPr>
              <a:t>, göra schema</a:t>
            </a:r>
          </a:p>
          <a:p>
            <a:pPr marL="285750" indent="-285750">
              <a:buFont typeface="Arial" panose="020B0604020202020204" pitchFamily="34" charset="0"/>
              <a:buChar char="•"/>
            </a:pPr>
            <a:r>
              <a:rPr lang="sv-SE" sz="2800" dirty="0">
                <a:latin typeface="Satoshi" pitchFamily="50" charset="0"/>
              </a:rPr>
              <a:t>Ansvarig </a:t>
            </a:r>
            <a:r>
              <a:rPr lang="en-SE" sz="2800" dirty="0" err="1">
                <a:latin typeface="Satoshi" pitchFamily="50" charset="0"/>
              </a:rPr>
              <a:t>Sociala</a:t>
            </a:r>
            <a:r>
              <a:rPr lang="en-SE" sz="2800" dirty="0">
                <a:latin typeface="Satoshi" pitchFamily="50" charset="0"/>
              </a:rPr>
              <a:t> </a:t>
            </a:r>
            <a:r>
              <a:rPr lang="en-SE" sz="2800" dirty="0" err="1">
                <a:latin typeface="Satoshi" pitchFamily="50" charset="0"/>
              </a:rPr>
              <a:t>medier</a:t>
            </a:r>
            <a:endParaRPr lang="sv-SE" sz="2800" dirty="0">
              <a:latin typeface="Satoshi" pitchFamily="50" charset="0"/>
            </a:endParaRPr>
          </a:p>
          <a:p>
            <a:pPr marL="285750" indent="-285750">
              <a:buFont typeface="Arial" panose="020B0604020202020204" pitchFamily="34" charset="0"/>
              <a:buChar char="•"/>
            </a:pPr>
            <a:r>
              <a:rPr lang="en-SE" sz="2800" dirty="0" err="1">
                <a:latin typeface="Satoshi" pitchFamily="50" charset="0"/>
              </a:rPr>
              <a:t>Bingolotter</a:t>
            </a:r>
            <a:endParaRPr lang="sv-SE" sz="2800" dirty="0">
              <a:latin typeface="Satoshi" pitchFamily="50" charset="0"/>
            </a:endParaRPr>
          </a:p>
          <a:p>
            <a:pPr marL="285750" indent="-285750">
              <a:buFont typeface="Arial" panose="020B0604020202020204" pitchFamily="34" charset="0"/>
              <a:buChar char="•"/>
            </a:pPr>
            <a:r>
              <a:rPr lang="sv-SE" sz="2800" dirty="0" err="1">
                <a:latin typeface="Satoshi" pitchFamily="50" charset="0"/>
              </a:rPr>
              <a:t>Ev</a:t>
            </a:r>
            <a:r>
              <a:rPr lang="sv-SE" sz="2800" dirty="0">
                <a:latin typeface="Satoshi" pitchFamily="50" charset="0"/>
              </a:rPr>
              <a:t> andra f</a:t>
            </a:r>
            <a:r>
              <a:rPr lang="en-SE" sz="2800" dirty="0" err="1">
                <a:latin typeface="Satoshi" pitchFamily="50" charset="0"/>
              </a:rPr>
              <a:t>örsäljning</a:t>
            </a:r>
            <a:r>
              <a:rPr lang="en-SE" sz="2800" dirty="0">
                <a:latin typeface="Satoshi" pitchFamily="50" charset="0"/>
              </a:rPr>
              <a:t> </a:t>
            </a:r>
            <a:endParaRPr lang="sv-SE" sz="2800" dirty="0">
              <a:latin typeface="Satoshi" pitchFamily="50" charset="0"/>
            </a:endParaRPr>
          </a:p>
          <a:p>
            <a:pPr marL="285750" indent="-285750">
              <a:buFont typeface="Arial" panose="020B0604020202020204" pitchFamily="34" charset="0"/>
              <a:buChar char="•"/>
            </a:pPr>
            <a:r>
              <a:rPr lang="sv-SE" sz="2800" dirty="0">
                <a:latin typeface="Satoshi" pitchFamily="50" charset="0"/>
              </a:rPr>
              <a:t>Kontaktperson mot föreningen inför Uppsala Summer Games</a:t>
            </a:r>
          </a:p>
          <a:p>
            <a:pPr algn="l" rtl="0" fontAlgn="base">
              <a:lnSpc>
                <a:spcPts val="2600"/>
              </a:lnSpc>
            </a:pPr>
            <a:endParaRPr lang="en-US" sz="2000" dirty="0">
              <a:solidFill>
                <a:srgbClr val="000000"/>
              </a:solidFill>
              <a:latin typeface="Satoshi" pitchFamily="2" charset="77"/>
            </a:endParaRPr>
          </a:p>
        </p:txBody>
      </p:sp>
      <p:sp>
        <p:nvSpPr>
          <p:cNvPr id="3" name="Holder 3">
            <a:extLst>
              <a:ext uri="{FF2B5EF4-FFF2-40B4-BE49-F238E27FC236}">
                <a16:creationId xmlns:a16="http://schemas.microsoft.com/office/drawing/2014/main" id="{5D4BF8EF-8260-417F-330A-FA1E94FCCD88}"/>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dirty="0">
                <a:latin typeface="League Gothic" pitchFamily="2" charset="77"/>
              </a:rPr>
              <a:t>INNEBANDY</a:t>
            </a:r>
            <a:endParaRPr lang="sv-SE" sz="1400" kern="0" baseline="0" dirty="0">
              <a:solidFill>
                <a:sysClr val="windowText" lastClr="000000"/>
              </a:solidFill>
              <a:latin typeface="Satoshi" pitchFamily="2" charset="77"/>
            </a:endParaRPr>
          </a:p>
        </p:txBody>
      </p:sp>
    </p:spTree>
    <p:extLst>
      <p:ext uri="{BB962C8B-B14F-4D97-AF65-F5344CB8AC3E}">
        <p14:creationId xmlns:p14="http://schemas.microsoft.com/office/powerpoint/2010/main" val="82781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a:xfrm>
            <a:off x="-4140836" y="8702675"/>
            <a:ext cx="17088486" cy="1289210"/>
          </a:xfrm>
          <a:prstGeom prst="rect">
            <a:avLst/>
          </a:prstGeom>
        </p:spPr>
        <p:txBody>
          <a:bodyPr/>
          <a:lstStyle>
            <a:lvl1pPr>
              <a:defRPr>
                <a:latin typeface="+mj-lt"/>
                <a:ea typeface="+mj-ea"/>
                <a:cs typeface="+mj-cs"/>
              </a:defRPr>
            </a:lvl1pPr>
          </a:lstStyle>
          <a:p>
            <a:pPr algn="ctr"/>
            <a:r>
              <a:rPr lang="sv-SE" sz="2800" dirty="0">
                <a:solidFill>
                  <a:schemeClr val="bg1"/>
                </a:solidFill>
                <a:latin typeface="Vitesse Sans Book" pitchFamily="50" charset="0"/>
                <a:cs typeface="Arial"/>
              </a:rPr>
              <a:t>2022</a:t>
            </a:r>
          </a:p>
        </p:txBody>
      </p:sp>
      <p:sp>
        <p:nvSpPr>
          <p:cNvPr id="3" name="Platshållare för bildnummer 2"/>
          <p:cNvSpPr>
            <a:spLocks noGrp="1"/>
          </p:cNvSpPr>
          <p:nvPr>
            <p:ph type="sldNum" sz="quarter" idx="4"/>
          </p:nvPr>
        </p:nvSpPr>
        <p:spPr>
          <a:xfrm>
            <a:off x="14713659" y="1091624"/>
            <a:ext cx="4623943" cy="615553"/>
          </a:xfrm>
        </p:spPr>
        <p:txBody>
          <a:bodyPr/>
          <a:lstStyle/>
          <a:p>
            <a:fld id="{B6F15528-21DE-4FAA-801E-634DDDAF4B2B}" type="slidenum">
              <a:rPr lang="sv-SE" smtClean="0"/>
              <a:t>4</a:t>
            </a:fld>
            <a:endParaRPr lang="sv-SE" dirty="0"/>
          </a:p>
        </p:txBody>
      </p:sp>
      <p:pic>
        <p:nvPicPr>
          <p:cNvPr id="11" name="Bildobjekt 10" descr="En bild som visar skärmbild, blå, Electric blue&#10;&#10;AI-genererat innehåll kan vara felaktigt.">
            <a:extLst>
              <a:ext uri="{FF2B5EF4-FFF2-40B4-BE49-F238E27FC236}">
                <a16:creationId xmlns:a16="http://schemas.microsoft.com/office/drawing/2014/main" id="{36CCCC35-04BB-E91D-BD88-7CB72BCABAEE}"/>
              </a:ext>
            </a:extLst>
          </p:cNvPr>
          <p:cNvPicPr>
            <a:picLocks noChangeAspect="1"/>
          </p:cNvPicPr>
          <p:nvPr/>
        </p:nvPicPr>
        <p:blipFill>
          <a:blip r:embed="rId3">
            <a:extLst>
              <a:ext uri="{28A0092B-C50C-407E-A947-70E740481C1C}">
                <a14:useLocalDpi xmlns:a14="http://schemas.microsoft.com/office/drawing/2010/main" val="0"/>
              </a:ext>
            </a:extLst>
          </a:blip>
          <a:srcRect t="13735"/>
          <a:stretch/>
        </p:blipFill>
        <p:spPr>
          <a:xfrm>
            <a:off x="-9069" y="4113893"/>
            <a:ext cx="20113169" cy="7178675"/>
          </a:xfrm>
          <a:prstGeom prst="rect">
            <a:avLst/>
          </a:prstGeom>
        </p:spPr>
      </p:pic>
      <p:pic>
        <p:nvPicPr>
          <p:cNvPr id="9" name="Bildobjekt 8" descr="En bild som visar skärmbild, blå, Electric blue&#10;&#10;AI-genererat innehåll kan vara felaktigt.">
            <a:extLst>
              <a:ext uri="{FF2B5EF4-FFF2-40B4-BE49-F238E27FC236}">
                <a16:creationId xmlns:a16="http://schemas.microsoft.com/office/drawing/2014/main" id="{35C56584-9B92-69B2-3F59-6A586F4B4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 y="0"/>
            <a:ext cx="20113169" cy="8321675"/>
          </a:xfrm>
          <a:prstGeom prst="rect">
            <a:avLst/>
          </a:prstGeom>
        </p:spPr>
      </p:pic>
      <p:sp>
        <p:nvSpPr>
          <p:cNvPr id="8" name="Rektangel 7">
            <a:extLst>
              <a:ext uri="{FF2B5EF4-FFF2-40B4-BE49-F238E27FC236}">
                <a16:creationId xmlns:a16="http://schemas.microsoft.com/office/drawing/2014/main" id="{43901F42-238D-F1D2-8EE5-B676F38E4715}"/>
              </a:ext>
            </a:extLst>
          </p:cNvPr>
          <p:cNvSpPr/>
          <p:nvPr/>
        </p:nvSpPr>
        <p:spPr>
          <a:xfrm>
            <a:off x="1894114" y="1707177"/>
            <a:ext cx="16306800" cy="13090763"/>
          </a:xfrm>
          <a:prstGeom prst="rect">
            <a:avLst/>
          </a:prstGeom>
          <a:effectLst>
            <a:outerShdw blurRad="50800" dist="50800" dir="5400000" algn="ctr" rotWithShape="0">
              <a:srgbClr val="000000">
                <a:alpha val="70000"/>
              </a:srgbClr>
            </a:outerShdw>
          </a:effectLst>
        </p:spPr>
        <p:txBody>
          <a:bodyPr wrap="square">
            <a:spAutoFit/>
          </a:bodyPr>
          <a:lstStyle/>
          <a:p>
            <a:pPr algn="ctr"/>
            <a:r>
              <a:rPr lang="sv-SE" sz="11000" dirty="0">
                <a:solidFill>
                  <a:srgbClr val="F7F3EA"/>
                </a:solidFill>
                <a:latin typeface="League Gothic" pitchFamily="2" charset="77"/>
              </a:rPr>
              <a:t>INNEHÅLL</a:t>
            </a: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03</a:t>
            </a:r>
            <a:r>
              <a:rPr lang="sv-SE" sz="3300" dirty="0">
                <a:solidFill>
                  <a:srgbClr val="FAE02C"/>
                </a:solidFill>
                <a:latin typeface="Satoshi" pitchFamily="2" charset="77"/>
              </a:rPr>
              <a:t> </a:t>
            </a:r>
            <a:endParaRPr lang="sv-SE" sz="3300" dirty="0">
              <a:solidFill>
                <a:schemeClr val="bg1"/>
              </a:solidFill>
              <a:latin typeface="Satoshi"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04</a:t>
            </a: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05</a:t>
            </a:r>
            <a:endParaRPr lang="sv-SE" sz="3300" b="1" dirty="0">
              <a:solidFill>
                <a:schemeClr val="bg1"/>
              </a:solidFill>
              <a:latin typeface="Satoshi Black"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06</a:t>
            </a:r>
            <a:r>
              <a:rPr lang="sv-SE" sz="3300" dirty="0">
                <a:solidFill>
                  <a:srgbClr val="FAE02C"/>
                </a:solidFill>
                <a:latin typeface="Satoshi" pitchFamily="2" charset="77"/>
              </a:rPr>
              <a:t> </a:t>
            </a:r>
            <a:endParaRPr lang="sv-SE" sz="3300" dirty="0">
              <a:solidFill>
                <a:schemeClr val="bg1"/>
              </a:solidFill>
              <a:latin typeface="Satoshi"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07</a:t>
            </a:r>
            <a:r>
              <a:rPr lang="sv-SE" sz="3300" dirty="0">
                <a:solidFill>
                  <a:srgbClr val="FAE02C"/>
                </a:solidFill>
                <a:latin typeface="Satoshi" pitchFamily="2" charset="77"/>
              </a:rPr>
              <a:t> </a:t>
            </a:r>
            <a:endParaRPr lang="sv-SE" sz="3300" dirty="0">
              <a:solidFill>
                <a:schemeClr val="bg1"/>
              </a:solidFill>
              <a:latin typeface="Satoshi"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08</a:t>
            </a:r>
            <a:r>
              <a:rPr lang="sv-SE" sz="3300" dirty="0">
                <a:solidFill>
                  <a:srgbClr val="FAE02C"/>
                </a:solidFill>
                <a:latin typeface="Satoshi" pitchFamily="2" charset="77"/>
              </a:rPr>
              <a:t> </a:t>
            </a:r>
            <a:endParaRPr lang="sv-SE" sz="3300" dirty="0">
              <a:solidFill>
                <a:schemeClr val="bg1"/>
              </a:solidFill>
              <a:latin typeface="Satoshi"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09</a:t>
            </a:r>
            <a:r>
              <a:rPr lang="sv-SE" sz="3300" dirty="0">
                <a:solidFill>
                  <a:srgbClr val="FAE02C"/>
                </a:solidFill>
                <a:latin typeface="Satoshi" pitchFamily="2" charset="77"/>
              </a:rPr>
              <a:t> </a:t>
            </a:r>
            <a:endParaRPr lang="sv-SE" sz="3300" dirty="0">
              <a:solidFill>
                <a:schemeClr val="bg1"/>
              </a:solidFill>
              <a:latin typeface="Satoshi"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10</a:t>
            </a:r>
            <a:endParaRPr lang="sv-SE" sz="3300" b="1" dirty="0">
              <a:solidFill>
                <a:schemeClr val="bg1"/>
              </a:solidFill>
              <a:latin typeface="Satoshi Black"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11</a:t>
            </a:r>
            <a:endParaRPr lang="sv-SE" sz="3300" b="1" dirty="0">
              <a:solidFill>
                <a:schemeClr val="bg1"/>
              </a:solidFill>
              <a:latin typeface="Satoshi Black"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12</a:t>
            </a:r>
            <a:endParaRPr lang="sv-SE" sz="3300" b="1" dirty="0">
              <a:solidFill>
                <a:schemeClr val="bg1"/>
              </a:solidFill>
              <a:latin typeface="Satoshi Black" pitchFamily="2" charset="77"/>
            </a:endParaRPr>
          </a:p>
          <a:p>
            <a:pPr algn="ctr">
              <a:spcAft>
                <a:spcPts val="1000"/>
              </a:spcAft>
            </a:pPr>
            <a:r>
              <a:rPr lang="sv-SE" sz="3300" dirty="0">
                <a:solidFill>
                  <a:schemeClr val="bg1"/>
                </a:solidFill>
                <a:latin typeface="Satoshi" pitchFamily="2" charset="77"/>
              </a:rPr>
              <a:t>Sida </a:t>
            </a:r>
            <a:r>
              <a:rPr lang="sv-SE" sz="3300" b="1" dirty="0">
                <a:solidFill>
                  <a:srgbClr val="FAE02C"/>
                </a:solidFill>
                <a:latin typeface="Satoshi Black" pitchFamily="2" charset="77"/>
              </a:rPr>
              <a:t>13</a:t>
            </a:r>
            <a:endParaRPr lang="sv-SE" sz="3300" b="1" dirty="0">
              <a:solidFill>
                <a:schemeClr val="bg1"/>
              </a:solidFill>
              <a:latin typeface="Satoshi Black" pitchFamily="2" charset="77"/>
            </a:endParaRPr>
          </a:p>
          <a:p>
            <a:pPr algn="ctr"/>
            <a:endParaRPr lang="sv-SE" sz="4000" dirty="0">
              <a:solidFill>
                <a:schemeClr val="bg1"/>
              </a:solidFill>
              <a:latin typeface="Vitesse Sans Book" pitchFamily="2" charset="77"/>
            </a:endParaRPr>
          </a:p>
          <a:p>
            <a:pPr algn="ctr"/>
            <a:endParaRPr lang="sv-SE" sz="4000" dirty="0">
              <a:solidFill>
                <a:schemeClr val="bg1"/>
              </a:solidFill>
              <a:latin typeface="Vitesse Sans Book" pitchFamily="2" charset="77"/>
            </a:endParaRPr>
          </a:p>
          <a:p>
            <a:pPr algn="ctr"/>
            <a:endParaRPr lang="sv-SE" sz="4000" dirty="0">
              <a:solidFill>
                <a:schemeClr val="bg1"/>
              </a:solidFill>
              <a:latin typeface="Vitesse Sans Book" pitchFamily="2" charset="77"/>
            </a:endParaRPr>
          </a:p>
          <a:p>
            <a:pPr algn="ctr"/>
            <a:endParaRPr lang="sv-SE" sz="4000" dirty="0">
              <a:solidFill>
                <a:schemeClr val="bg1"/>
              </a:solidFill>
              <a:latin typeface="Vitesse Sans Book" pitchFamily="2" charset="77"/>
            </a:endParaRPr>
          </a:p>
          <a:p>
            <a:pPr algn="ctr"/>
            <a:endParaRPr lang="sv-SE" sz="4000" dirty="0">
              <a:solidFill>
                <a:schemeClr val="bg1"/>
              </a:solidFill>
              <a:latin typeface="Vitesse Sans Book" pitchFamily="2" charset="77"/>
            </a:endParaRPr>
          </a:p>
          <a:p>
            <a:pPr algn="ctr"/>
            <a:endParaRPr lang="sv-SE" sz="4000" dirty="0">
              <a:solidFill>
                <a:schemeClr val="bg1"/>
              </a:solidFill>
              <a:latin typeface="Vitesse Sans Book" pitchFamily="2" charset="77"/>
            </a:endParaRPr>
          </a:p>
          <a:p>
            <a:pPr algn="ctr"/>
            <a:endParaRPr lang="sv-SE" sz="4000" dirty="0">
              <a:solidFill>
                <a:schemeClr val="bg1"/>
              </a:solidFill>
              <a:latin typeface="Vitesse Sans Book" pitchFamily="2" charset="77"/>
            </a:endParaRPr>
          </a:p>
        </p:txBody>
      </p:sp>
    </p:spTree>
    <p:extLst>
      <p:ext uri="{BB962C8B-B14F-4D97-AF65-F5344CB8AC3E}">
        <p14:creationId xmlns:p14="http://schemas.microsoft.com/office/powerpoint/2010/main" val="262384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B009-E552-66C0-C0D0-991948803227}"/>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F091DC91-8BB2-D4AB-2569-B58B66E33038}"/>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5</a:t>
            </a:fld>
            <a:endParaRPr lang="sv-SE" dirty="0"/>
          </a:p>
        </p:txBody>
      </p:sp>
      <p:sp>
        <p:nvSpPr>
          <p:cNvPr id="13" name="Rektangel 12">
            <a:extLst>
              <a:ext uri="{FF2B5EF4-FFF2-40B4-BE49-F238E27FC236}">
                <a16:creationId xmlns:a16="http://schemas.microsoft.com/office/drawing/2014/main" id="{4085F738-5594-9549-A1A4-6DCEB52C4289}"/>
              </a:ext>
            </a:extLst>
          </p:cNvPr>
          <p:cNvSpPr/>
          <p:nvPr/>
        </p:nvSpPr>
        <p:spPr>
          <a:xfrm>
            <a:off x="0" y="2378075"/>
            <a:ext cx="20104100" cy="1446550"/>
          </a:xfrm>
          <a:prstGeom prst="rect">
            <a:avLst/>
          </a:prstGeom>
        </p:spPr>
        <p:txBody>
          <a:bodyPr wrap="square">
            <a:spAutoFit/>
          </a:bodyPr>
          <a:lstStyle/>
          <a:p>
            <a:pPr algn="ctr"/>
            <a:r>
              <a:rPr lang="sv-SE" sz="8800" dirty="0">
                <a:solidFill>
                  <a:srgbClr val="0058A2"/>
                </a:solidFill>
                <a:latin typeface="League Gothic" pitchFamily="2" charset="77"/>
              </a:rPr>
              <a:t>RUBRIK</a:t>
            </a:r>
          </a:p>
        </p:txBody>
      </p:sp>
      <p:sp>
        <p:nvSpPr>
          <p:cNvPr id="14" name="textruta 13">
            <a:extLst>
              <a:ext uri="{FF2B5EF4-FFF2-40B4-BE49-F238E27FC236}">
                <a16:creationId xmlns:a16="http://schemas.microsoft.com/office/drawing/2014/main" id="{6C18A23A-3BA4-7980-6B1D-C49AFF681F4C}"/>
              </a:ext>
            </a:extLst>
          </p:cNvPr>
          <p:cNvSpPr txBox="1"/>
          <p:nvPr/>
        </p:nvSpPr>
        <p:spPr>
          <a:xfrm>
            <a:off x="1593850" y="4206875"/>
            <a:ext cx="9567121" cy="734945"/>
          </a:xfrm>
          <a:prstGeom prst="rect">
            <a:avLst/>
          </a:prstGeom>
          <a:noFill/>
          <a:ln>
            <a:noFill/>
          </a:ln>
        </p:spPr>
        <p:txBody>
          <a:bodyPr wrap="square" rtlCol="0">
            <a:spAutoFit/>
          </a:bodyPr>
          <a:lstStyle/>
          <a:p>
            <a:pPr algn="l" rtl="0" fontAlgn="base">
              <a:lnSpc>
                <a:spcPts val="2600"/>
              </a:lnSpc>
            </a:pPr>
            <a:r>
              <a:rPr lang="sv-SE" sz="2000" b="1" u="none" strike="noStrike" dirty="0">
                <a:solidFill>
                  <a:srgbClr val="000000"/>
                </a:solidFill>
                <a:effectLst/>
                <a:latin typeface="Satoshi" pitchFamily="2" charset="77"/>
              </a:rPr>
              <a:t>UNDERRUBRIK</a:t>
            </a:r>
            <a:endParaRPr lang="sv-SE" sz="2000" b="0" i="0" u="none" strike="noStrike" dirty="0">
              <a:solidFill>
                <a:srgbClr val="000000"/>
              </a:solidFill>
              <a:effectLst/>
              <a:latin typeface="Satoshi" pitchFamily="2" charset="77"/>
            </a:endParaRPr>
          </a:p>
          <a:p>
            <a:pPr algn="l" rtl="0" fontAlgn="base">
              <a:lnSpc>
                <a:spcPts val="2600"/>
              </a:lnSpc>
            </a:pPr>
            <a:r>
              <a:rPr lang="en-US" sz="2000" dirty="0" err="1">
                <a:solidFill>
                  <a:srgbClr val="000000"/>
                </a:solidFill>
                <a:latin typeface="Satoshi" pitchFamily="2" charset="77"/>
              </a:rPr>
              <a:t>Brödtext</a:t>
            </a:r>
            <a:endParaRPr lang="en-US" sz="2000" dirty="0">
              <a:solidFill>
                <a:srgbClr val="000000"/>
              </a:solidFill>
              <a:latin typeface="Satoshi" pitchFamily="2" charset="77"/>
            </a:endParaRPr>
          </a:p>
        </p:txBody>
      </p:sp>
      <p:sp>
        <p:nvSpPr>
          <p:cNvPr id="3" name="Holder 3">
            <a:extLst>
              <a:ext uri="{FF2B5EF4-FFF2-40B4-BE49-F238E27FC236}">
                <a16:creationId xmlns:a16="http://schemas.microsoft.com/office/drawing/2014/main" id="{2FC8E0C0-C051-7A70-FA3C-1437AE42B9A9}"/>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dirty="0">
                <a:latin typeface="League Gothic" pitchFamily="2" charset="77"/>
              </a:rPr>
              <a:t>INNEBANDY</a:t>
            </a:r>
            <a:endParaRPr lang="sv-SE" sz="1400" kern="0" baseline="0" dirty="0">
              <a:solidFill>
                <a:sysClr val="windowText" lastClr="000000"/>
              </a:solidFill>
              <a:latin typeface="Satoshi" pitchFamily="2" charset="77"/>
            </a:endParaRPr>
          </a:p>
        </p:txBody>
      </p:sp>
    </p:spTree>
    <p:extLst>
      <p:ext uri="{BB962C8B-B14F-4D97-AF65-F5344CB8AC3E}">
        <p14:creationId xmlns:p14="http://schemas.microsoft.com/office/powerpoint/2010/main" val="320829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8D7"/>
        </a:solidFill>
        <a:effectLst/>
      </p:bgPr>
    </p:bg>
    <p:spTree>
      <p:nvGrpSpPr>
        <p:cNvPr id="1" name="">
          <a:extLst>
            <a:ext uri="{FF2B5EF4-FFF2-40B4-BE49-F238E27FC236}">
              <a16:creationId xmlns:a16="http://schemas.microsoft.com/office/drawing/2014/main" id="{73987B7A-80C8-9C2D-2B7F-F166EBFFA0EC}"/>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B2DCDB75-FE23-840F-4389-6E67934BA00E}"/>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6</a:t>
            </a:fld>
            <a:endParaRPr lang="sv-SE" dirty="0"/>
          </a:p>
        </p:txBody>
      </p:sp>
      <p:sp>
        <p:nvSpPr>
          <p:cNvPr id="3" name="Rektangel 2">
            <a:extLst>
              <a:ext uri="{FF2B5EF4-FFF2-40B4-BE49-F238E27FC236}">
                <a16:creationId xmlns:a16="http://schemas.microsoft.com/office/drawing/2014/main" id="{EA4EF706-AF7F-DB3E-76B3-322DA981E0DF}"/>
              </a:ext>
            </a:extLst>
          </p:cNvPr>
          <p:cNvSpPr/>
          <p:nvPr/>
        </p:nvSpPr>
        <p:spPr>
          <a:xfrm>
            <a:off x="0" y="2378075"/>
            <a:ext cx="20104100" cy="1446550"/>
          </a:xfrm>
          <a:prstGeom prst="rect">
            <a:avLst/>
          </a:prstGeom>
        </p:spPr>
        <p:txBody>
          <a:bodyPr wrap="square">
            <a:spAutoFit/>
          </a:bodyPr>
          <a:lstStyle/>
          <a:p>
            <a:pPr algn="ctr"/>
            <a:r>
              <a:rPr lang="sv-SE" sz="8800" dirty="0">
                <a:solidFill>
                  <a:srgbClr val="0058A2"/>
                </a:solidFill>
                <a:latin typeface="League Gothic" pitchFamily="2" charset="77"/>
              </a:rPr>
              <a:t>RUBRIK</a:t>
            </a:r>
          </a:p>
        </p:txBody>
      </p:sp>
      <p:sp>
        <p:nvSpPr>
          <p:cNvPr id="5" name="textruta 4">
            <a:extLst>
              <a:ext uri="{FF2B5EF4-FFF2-40B4-BE49-F238E27FC236}">
                <a16:creationId xmlns:a16="http://schemas.microsoft.com/office/drawing/2014/main" id="{7FE35D06-5F37-6D5F-951F-D11AB002219E}"/>
              </a:ext>
            </a:extLst>
          </p:cNvPr>
          <p:cNvSpPr txBox="1"/>
          <p:nvPr/>
        </p:nvSpPr>
        <p:spPr>
          <a:xfrm>
            <a:off x="1593850" y="4206875"/>
            <a:ext cx="9567121" cy="734945"/>
          </a:xfrm>
          <a:prstGeom prst="rect">
            <a:avLst/>
          </a:prstGeom>
          <a:noFill/>
          <a:ln>
            <a:noFill/>
          </a:ln>
        </p:spPr>
        <p:txBody>
          <a:bodyPr wrap="square" rtlCol="0">
            <a:spAutoFit/>
          </a:bodyPr>
          <a:lstStyle/>
          <a:p>
            <a:pPr algn="l" rtl="0" fontAlgn="base">
              <a:lnSpc>
                <a:spcPts val="2600"/>
              </a:lnSpc>
            </a:pPr>
            <a:r>
              <a:rPr lang="sv-SE" sz="2000" b="1" u="none" strike="noStrike" dirty="0">
                <a:solidFill>
                  <a:srgbClr val="000000"/>
                </a:solidFill>
                <a:effectLst/>
                <a:latin typeface="Satoshi" pitchFamily="2" charset="77"/>
              </a:rPr>
              <a:t>UNDERRUBRIK</a:t>
            </a:r>
            <a:endParaRPr lang="sv-SE" sz="2000" b="0" i="0" u="none" strike="noStrike" dirty="0">
              <a:solidFill>
                <a:srgbClr val="000000"/>
              </a:solidFill>
              <a:effectLst/>
              <a:latin typeface="Satoshi" pitchFamily="2" charset="77"/>
            </a:endParaRPr>
          </a:p>
          <a:p>
            <a:pPr algn="l" rtl="0" fontAlgn="base">
              <a:lnSpc>
                <a:spcPts val="2600"/>
              </a:lnSpc>
            </a:pPr>
            <a:r>
              <a:rPr lang="en-US" sz="2000" dirty="0" err="1">
                <a:solidFill>
                  <a:srgbClr val="000000"/>
                </a:solidFill>
                <a:latin typeface="Satoshi" pitchFamily="2" charset="77"/>
              </a:rPr>
              <a:t>Brödtext</a:t>
            </a:r>
            <a:endParaRPr lang="en-US" sz="2000" dirty="0">
              <a:solidFill>
                <a:srgbClr val="000000"/>
              </a:solidFill>
              <a:latin typeface="Satoshi" pitchFamily="2" charset="77"/>
            </a:endParaRPr>
          </a:p>
        </p:txBody>
      </p:sp>
      <p:sp>
        <p:nvSpPr>
          <p:cNvPr id="6" name="Holder 3">
            <a:extLst>
              <a:ext uri="{FF2B5EF4-FFF2-40B4-BE49-F238E27FC236}">
                <a16:creationId xmlns:a16="http://schemas.microsoft.com/office/drawing/2014/main" id="{D0A267CF-1D04-C745-F030-CE754E8174A6}"/>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 INNEBANDY</a:t>
            </a:r>
            <a:endParaRPr lang="sv-SE" sz="1400" kern="0" baseline="0" dirty="0">
              <a:solidFill>
                <a:sysClr val="windowText" lastClr="000000"/>
              </a:solidFill>
              <a:latin typeface="Satoshi" pitchFamily="2" charset="77"/>
            </a:endParaRPr>
          </a:p>
        </p:txBody>
      </p:sp>
    </p:spTree>
    <p:extLst>
      <p:ext uri="{BB962C8B-B14F-4D97-AF65-F5344CB8AC3E}">
        <p14:creationId xmlns:p14="http://schemas.microsoft.com/office/powerpoint/2010/main" val="84333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3EA"/>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0F6DA934-9B16-A72C-D4EA-3A6600293632}"/>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7</a:t>
            </a:fld>
            <a:endParaRPr lang="sv-SE" dirty="0"/>
          </a:p>
        </p:txBody>
      </p:sp>
      <p:sp>
        <p:nvSpPr>
          <p:cNvPr id="5" name="Holder 3">
            <a:extLst>
              <a:ext uri="{FF2B5EF4-FFF2-40B4-BE49-F238E27FC236}">
                <a16:creationId xmlns:a16="http://schemas.microsoft.com/office/drawing/2014/main" id="{ABB8E970-6D3C-5775-07E5-D59412A6A1AD}"/>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 INNEBANYD</a:t>
            </a:r>
            <a:endParaRPr lang="sv-SE" sz="1400" kern="0" baseline="0" dirty="0">
              <a:solidFill>
                <a:sysClr val="windowText" lastClr="000000"/>
              </a:solidFill>
              <a:latin typeface="Satoshi" pitchFamily="2" charset="77"/>
            </a:endParaRPr>
          </a:p>
        </p:txBody>
      </p:sp>
      <p:sp>
        <p:nvSpPr>
          <p:cNvPr id="3" name="textruta 2">
            <a:extLst>
              <a:ext uri="{FF2B5EF4-FFF2-40B4-BE49-F238E27FC236}">
                <a16:creationId xmlns:a16="http://schemas.microsoft.com/office/drawing/2014/main" id="{6AC43AC1-C858-F033-C53A-6096EE913C27}"/>
              </a:ext>
            </a:extLst>
          </p:cNvPr>
          <p:cNvSpPr txBox="1"/>
          <p:nvPr/>
        </p:nvSpPr>
        <p:spPr>
          <a:xfrm>
            <a:off x="530225" y="2230375"/>
            <a:ext cx="19043650" cy="830997"/>
          </a:xfrm>
          <a:prstGeom prst="rect">
            <a:avLst/>
          </a:prstGeom>
          <a:noFill/>
        </p:spPr>
        <p:txBody>
          <a:bodyPr wrap="square">
            <a:spAutoFit/>
          </a:bodyPr>
          <a:lstStyle/>
          <a:p>
            <a:br>
              <a:rPr lang="sv-SE" sz="2800" b="1" dirty="0">
                <a:latin typeface="Satoshi" pitchFamily="50" charset="0"/>
              </a:rPr>
            </a:br>
            <a:endParaRPr lang="sv-SE" sz="2000" dirty="0">
              <a:latin typeface="Satoshi" pitchFamily="50" charset="0"/>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C0437951-8E66-A59A-892F-79A046360691}"/>
              </a:ext>
            </a:extLst>
          </p:cNvPr>
          <p:cNvSpPr txBox="1"/>
          <p:nvPr/>
        </p:nvSpPr>
        <p:spPr>
          <a:xfrm>
            <a:off x="4794250" y="1754224"/>
            <a:ext cx="10047766" cy="1446550"/>
          </a:xfrm>
          <a:prstGeom prst="rect">
            <a:avLst/>
          </a:prstGeom>
          <a:noFill/>
        </p:spPr>
        <p:txBody>
          <a:bodyPr wrap="square">
            <a:spAutoFit/>
          </a:bodyPr>
          <a:lstStyle/>
          <a:p>
            <a:pPr algn="ctr"/>
            <a:r>
              <a:rPr lang="sv-SE" sz="8800" dirty="0">
                <a:solidFill>
                  <a:srgbClr val="0058A2"/>
                </a:solidFill>
                <a:latin typeface="League Gothic" pitchFamily="2" charset="77"/>
              </a:rPr>
              <a:t>RUBRIK</a:t>
            </a:r>
          </a:p>
        </p:txBody>
      </p:sp>
      <p:sp>
        <p:nvSpPr>
          <p:cNvPr id="10" name="textruta 9">
            <a:extLst>
              <a:ext uri="{FF2B5EF4-FFF2-40B4-BE49-F238E27FC236}">
                <a16:creationId xmlns:a16="http://schemas.microsoft.com/office/drawing/2014/main" id="{01E456A6-9A68-757F-D79A-36BBDD60A3CC}"/>
              </a:ext>
            </a:extLst>
          </p:cNvPr>
          <p:cNvSpPr txBox="1"/>
          <p:nvPr/>
        </p:nvSpPr>
        <p:spPr>
          <a:xfrm>
            <a:off x="1746250" y="3738874"/>
            <a:ext cx="10047766" cy="728982"/>
          </a:xfrm>
          <a:prstGeom prst="rect">
            <a:avLst/>
          </a:prstGeom>
          <a:noFill/>
        </p:spPr>
        <p:txBody>
          <a:bodyPr wrap="square">
            <a:spAutoFit/>
          </a:bodyPr>
          <a:lstStyle/>
          <a:p>
            <a:pPr algn="l" rtl="0" fontAlgn="base">
              <a:lnSpc>
                <a:spcPts val="2600"/>
              </a:lnSpc>
            </a:pPr>
            <a:r>
              <a:rPr lang="sv-SE" sz="1800" b="1" u="none" strike="noStrike" dirty="0">
                <a:solidFill>
                  <a:srgbClr val="000000"/>
                </a:solidFill>
                <a:effectLst/>
                <a:latin typeface="Satoshi" pitchFamily="2" charset="77"/>
              </a:rPr>
              <a:t>UNDERRUBRIK</a:t>
            </a:r>
            <a:endParaRPr lang="sv-SE" sz="1800" b="0" i="0" u="none" strike="noStrike" dirty="0">
              <a:solidFill>
                <a:srgbClr val="000000"/>
              </a:solidFill>
              <a:effectLst/>
              <a:latin typeface="Satoshi" pitchFamily="2" charset="77"/>
            </a:endParaRPr>
          </a:p>
          <a:p>
            <a:pPr algn="l" rtl="0" fontAlgn="base">
              <a:lnSpc>
                <a:spcPts val="2600"/>
              </a:lnSpc>
            </a:pPr>
            <a:r>
              <a:rPr lang="en-US" sz="1800" dirty="0" err="1">
                <a:solidFill>
                  <a:srgbClr val="000000"/>
                </a:solidFill>
                <a:latin typeface="Satoshi" pitchFamily="2" charset="77"/>
              </a:rPr>
              <a:t>Brödtext</a:t>
            </a:r>
            <a:endParaRPr lang="en-US" sz="1800" dirty="0">
              <a:solidFill>
                <a:srgbClr val="000000"/>
              </a:solidFill>
              <a:latin typeface="Satoshi" pitchFamily="2" charset="77"/>
            </a:endParaRPr>
          </a:p>
        </p:txBody>
      </p:sp>
    </p:spTree>
    <p:extLst>
      <p:ext uri="{BB962C8B-B14F-4D97-AF65-F5344CB8AC3E}">
        <p14:creationId xmlns:p14="http://schemas.microsoft.com/office/powerpoint/2010/main" val="234311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3EA"/>
        </a:solidFill>
        <a:effectLst/>
      </p:bgPr>
    </p:bg>
    <p:spTree>
      <p:nvGrpSpPr>
        <p:cNvPr id="1" name="">
          <a:extLst>
            <a:ext uri="{FF2B5EF4-FFF2-40B4-BE49-F238E27FC236}">
              <a16:creationId xmlns:a16="http://schemas.microsoft.com/office/drawing/2014/main" id="{0558B579-3D02-F5A3-C0A4-5612A50D830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58A27FE-21E2-5419-6EDB-079D49C6E3CA}"/>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8</a:t>
            </a:fld>
            <a:endParaRPr lang="sv-SE" dirty="0"/>
          </a:p>
        </p:txBody>
      </p:sp>
      <p:sp>
        <p:nvSpPr>
          <p:cNvPr id="17" name="Rektangel 16">
            <a:extLst>
              <a:ext uri="{FF2B5EF4-FFF2-40B4-BE49-F238E27FC236}">
                <a16:creationId xmlns:a16="http://schemas.microsoft.com/office/drawing/2014/main" id="{E1640882-A034-75FE-6A9F-42F9A248655F}"/>
              </a:ext>
            </a:extLst>
          </p:cNvPr>
          <p:cNvSpPr/>
          <p:nvPr/>
        </p:nvSpPr>
        <p:spPr>
          <a:xfrm>
            <a:off x="-530225" y="1151160"/>
            <a:ext cx="20104100" cy="1446550"/>
          </a:xfrm>
          <a:prstGeom prst="rect">
            <a:avLst/>
          </a:prstGeom>
        </p:spPr>
        <p:txBody>
          <a:bodyPr wrap="square">
            <a:spAutoFit/>
          </a:bodyPr>
          <a:lstStyle/>
          <a:p>
            <a:pPr algn="ctr"/>
            <a:r>
              <a:rPr lang="sv-SE" sz="8800" dirty="0">
                <a:solidFill>
                  <a:srgbClr val="0058A2"/>
                </a:solidFill>
                <a:latin typeface="League Gothic" pitchFamily="2" charset="77"/>
              </a:rPr>
              <a:t>NIVÅ – OCH INDIVIDANPASSNING </a:t>
            </a:r>
          </a:p>
        </p:txBody>
      </p:sp>
      <p:sp>
        <p:nvSpPr>
          <p:cNvPr id="5" name="Holder 3">
            <a:extLst>
              <a:ext uri="{FF2B5EF4-FFF2-40B4-BE49-F238E27FC236}">
                <a16:creationId xmlns:a16="http://schemas.microsoft.com/office/drawing/2014/main" id="{417656DF-EA20-DD0C-1620-E95030FCFC69}"/>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 INNEBANYD</a:t>
            </a:r>
            <a:endParaRPr lang="sv-SE" sz="1400" kern="0" baseline="0" dirty="0">
              <a:solidFill>
                <a:sysClr val="windowText" lastClr="000000"/>
              </a:solidFill>
              <a:latin typeface="Satoshi" pitchFamily="2" charset="77"/>
            </a:endParaRPr>
          </a:p>
        </p:txBody>
      </p:sp>
      <p:sp>
        <p:nvSpPr>
          <p:cNvPr id="3" name="textruta 2">
            <a:extLst>
              <a:ext uri="{FF2B5EF4-FFF2-40B4-BE49-F238E27FC236}">
                <a16:creationId xmlns:a16="http://schemas.microsoft.com/office/drawing/2014/main" id="{88D261AB-9891-04C3-35AB-3E566557BA76}"/>
              </a:ext>
            </a:extLst>
          </p:cNvPr>
          <p:cNvSpPr txBox="1"/>
          <p:nvPr/>
        </p:nvSpPr>
        <p:spPr>
          <a:xfrm>
            <a:off x="530225" y="3350639"/>
            <a:ext cx="19043650" cy="6863417"/>
          </a:xfrm>
          <a:prstGeom prst="rect">
            <a:avLst/>
          </a:prstGeom>
          <a:noFill/>
        </p:spPr>
        <p:txBody>
          <a:bodyPr wrap="square">
            <a:spAutoFit/>
          </a:bodyPr>
          <a:lstStyle/>
          <a:p>
            <a:r>
              <a:rPr lang="sv-SE" sz="2800" b="1" dirty="0">
                <a:latin typeface="Satoshi" pitchFamily="50" charset="0"/>
              </a:rPr>
              <a:t>Nivå- och individanpassning inom Sirius </a:t>
            </a:r>
            <a:br>
              <a:rPr lang="sv-SE" sz="2800" b="1" dirty="0">
                <a:latin typeface="Satoshi" pitchFamily="50" charset="0"/>
              </a:rPr>
            </a:br>
            <a:endParaRPr lang="sv-SE" sz="2800" dirty="0">
              <a:latin typeface="Satoshi" pitchFamily="50" charset="0"/>
            </a:endParaRPr>
          </a:p>
          <a:p>
            <a:r>
              <a:rPr lang="sv-SE" sz="2800" dirty="0">
                <a:latin typeface="Satoshi" pitchFamily="50" charset="0"/>
              </a:rPr>
              <a:t>En spelares nivå påverkas av flera faktorer, som fysik, spelförståelse, mognad och sociala förmågor. Dessa ska vägas in vid indelning i träningsgrupper.</a:t>
            </a:r>
          </a:p>
          <a:p>
            <a:br>
              <a:rPr lang="sv-SE" sz="2800" dirty="0">
                <a:latin typeface="Satoshi" pitchFamily="50" charset="0"/>
              </a:rPr>
            </a:br>
            <a:r>
              <a:rPr lang="sv-SE" sz="2800" dirty="0">
                <a:latin typeface="Satoshi" pitchFamily="50" charset="0"/>
              </a:rPr>
              <a:t>På </a:t>
            </a:r>
            <a:r>
              <a:rPr lang="sv-SE" sz="2800" b="1" dirty="0">
                <a:solidFill>
                  <a:srgbClr val="00B050"/>
                </a:solidFill>
                <a:latin typeface="Satoshi" pitchFamily="50" charset="0"/>
              </a:rPr>
              <a:t>grön</a:t>
            </a:r>
            <a:r>
              <a:rPr lang="sv-SE" sz="2800" b="1" dirty="0">
                <a:latin typeface="Satoshi" pitchFamily="50" charset="0"/>
              </a:rPr>
              <a:t> och </a:t>
            </a:r>
            <a:r>
              <a:rPr lang="sv-SE" sz="2800" b="1" dirty="0">
                <a:solidFill>
                  <a:srgbClr val="0070C0"/>
                </a:solidFill>
                <a:latin typeface="Satoshi" pitchFamily="50" charset="0"/>
              </a:rPr>
              <a:t>blå</a:t>
            </a:r>
            <a:r>
              <a:rPr lang="sv-SE" sz="2800" b="1" dirty="0">
                <a:latin typeface="Satoshi" pitchFamily="50" charset="0"/>
              </a:rPr>
              <a:t> nivå (yngre åldrar)</a:t>
            </a:r>
            <a:r>
              <a:rPr lang="sv-SE" sz="2800" dirty="0">
                <a:latin typeface="Satoshi" pitchFamily="50" charset="0"/>
              </a:rPr>
              <a:t> sker nivåanpassningen främst inom det egna laget, inte mot andra lag.</a:t>
            </a:r>
          </a:p>
          <a:p>
            <a:br>
              <a:rPr lang="sv-SE" sz="2800" dirty="0">
                <a:latin typeface="Satoshi" pitchFamily="50" charset="0"/>
              </a:rPr>
            </a:br>
            <a:r>
              <a:rPr lang="sv-SE" sz="2800" dirty="0">
                <a:latin typeface="Satoshi" pitchFamily="50" charset="0"/>
              </a:rPr>
              <a:t>På </a:t>
            </a:r>
            <a:r>
              <a:rPr lang="sv-SE" sz="2800" b="1" dirty="0">
                <a:latin typeface="Satoshi" pitchFamily="50" charset="0"/>
              </a:rPr>
              <a:t>äldre blå nivå</a:t>
            </a:r>
            <a:r>
              <a:rPr lang="sv-SE" sz="2800" dirty="0">
                <a:latin typeface="Satoshi" pitchFamily="50" charset="0"/>
              </a:rPr>
              <a:t> kan lag anmäla sig till flera serier för att ge alla spelare rätt utvecklingsmöjligheter. Samarbete mellan lag uppmuntras, t.ex. genom gemensamma träningar för att skapa trygghet, relationer och samverkan mellan spelare, ledare och vårdnadshavare.</a:t>
            </a:r>
          </a:p>
          <a:p>
            <a:br>
              <a:rPr lang="sv-SE" sz="2800" dirty="0">
                <a:latin typeface="Satoshi" pitchFamily="50" charset="0"/>
              </a:rPr>
            </a:br>
            <a:r>
              <a:rPr lang="sv-SE" sz="2800" dirty="0">
                <a:latin typeface="Satoshi" pitchFamily="50" charset="0"/>
              </a:rPr>
              <a:t>På </a:t>
            </a:r>
            <a:r>
              <a:rPr lang="sv-SE" sz="2800" b="1" dirty="0">
                <a:solidFill>
                  <a:srgbClr val="C00000"/>
                </a:solidFill>
                <a:latin typeface="Satoshi" pitchFamily="50" charset="0"/>
              </a:rPr>
              <a:t>röd nivå</a:t>
            </a:r>
            <a:r>
              <a:rPr lang="sv-SE" sz="2800" dirty="0">
                <a:solidFill>
                  <a:srgbClr val="C00000"/>
                </a:solidFill>
                <a:latin typeface="Satoshi" pitchFamily="50" charset="0"/>
              </a:rPr>
              <a:t> </a:t>
            </a:r>
            <a:r>
              <a:rPr lang="sv-SE" sz="2800" dirty="0">
                <a:latin typeface="Satoshi" pitchFamily="50" charset="0"/>
              </a:rPr>
              <a:t>kan tränare börja använda nivåanpassning mer aktivt. Anpassningen ska vara dynamisk och syfta till att ge alla möjlighet att utvecklas maximalt. Barnen ska fortfarande träna tillsammans i en trygg miljö, men grupper kan varieras beroende på övning och situation.</a:t>
            </a:r>
          </a:p>
          <a:p>
            <a:br>
              <a:rPr lang="sv-SE" sz="2800" b="1" dirty="0">
                <a:latin typeface="Satoshi" pitchFamily="50" charset="0"/>
              </a:rPr>
            </a:br>
            <a:endParaRPr lang="sv-SE" sz="2000" dirty="0">
              <a:latin typeface="Satoshi" pitchFamily="50" charset="0"/>
              <a:ea typeface="Calibri" panose="020F0502020204030204" pitchFamily="34" charset="0"/>
              <a:cs typeface="Calibri" panose="020F0502020204030204" pitchFamily="34" charset="0"/>
            </a:endParaRPr>
          </a:p>
        </p:txBody>
      </p:sp>
      <p:sp>
        <p:nvSpPr>
          <p:cNvPr id="6" name="textruta 5">
            <a:extLst>
              <a:ext uri="{FF2B5EF4-FFF2-40B4-BE49-F238E27FC236}">
                <a16:creationId xmlns:a16="http://schemas.microsoft.com/office/drawing/2014/main" id="{4CBA09D3-6F19-70C3-68B2-4B50741CDCA8}"/>
              </a:ext>
            </a:extLst>
          </p:cNvPr>
          <p:cNvSpPr txBox="1"/>
          <p:nvPr/>
        </p:nvSpPr>
        <p:spPr>
          <a:xfrm>
            <a:off x="1365250" y="628271"/>
            <a:ext cx="10430538" cy="400110"/>
          </a:xfrm>
          <a:prstGeom prst="rect">
            <a:avLst/>
          </a:prstGeom>
          <a:noFill/>
        </p:spPr>
        <p:txBody>
          <a:bodyPr wrap="square">
            <a:spAutoFit/>
          </a:bodyPr>
          <a:lstStyle/>
          <a:p>
            <a:r>
              <a:rPr lang="sv-SE" dirty="0">
                <a:highlight>
                  <a:srgbClr val="FAE02C"/>
                </a:highlight>
                <a:latin typeface="Satoshi Black" pitchFamily="2" charset="0"/>
              </a:rPr>
              <a:t>INFO </a:t>
            </a:r>
            <a:r>
              <a:rPr lang="sv-SE" sz="2000" dirty="0">
                <a:highlight>
                  <a:srgbClr val="FAE02C"/>
                </a:highlight>
                <a:latin typeface="Satoshi Black" pitchFamily="2" charset="0"/>
              </a:rPr>
              <a:t>FRÅN</a:t>
            </a:r>
            <a:r>
              <a:rPr lang="sv-SE" dirty="0">
                <a:highlight>
                  <a:srgbClr val="FAE02C"/>
                </a:highlight>
                <a:latin typeface="Satoshi Black" pitchFamily="2" charset="0"/>
              </a:rPr>
              <a:t> FÖRENINGEN</a:t>
            </a:r>
          </a:p>
        </p:txBody>
      </p:sp>
    </p:spTree>
    <p:extLst>
      <p:ext uri="{BB962C8B-B14F-4D97-AF65-F5344CB8AC3E}">
        <p14:creationId xmlns:p14="http://schemas.microsoft.com/office/powerpoint/2010/main" val="25010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71902-4DF9-DB94-003F-81BDFC17992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181AA63-6D75-6F21-4AEC-B38C4DE6BFD3}"/>
              </a:ext>
            </a:extLst>
          </p:cNvPr>
          <p:cNvSpPr>
            <a:spLocks noGrp="1"/>
          </p:cNvSpPr>
          <p:nvPr>
            <p:ph type="sldNum" sz="quarter" idx="4"/>
          </p:nvPr>
        </p:nvSpPr>
        <p:spPr>
          <a:xfrm>
            <a:off x="18357850" y="953611"/>
            <a:ext cx="1634490" cy="738664"/>
          </a:xfrm>
        </p:spPr>
        <p:txBody>
          <a:bodyPr/>
          <a:lstStyle/>
          <a:p>
            <a:fld id="{B6F15528-21DE-4FAA-801E-634DDDAF4B2B}" type="slidenum">
              <a:rPr lang="sv-SE" smtClean="0"/>
              <a:pPr/>
              <a:t>9</a:t>
            </a:fld>
            <a:endParaRPr lang="sv-SE" dirty="0"/>
          </a:p>
        </p:txBody>
      </p:sp>
      <p:sp>
        <p:nvSpPr>
          <p:cNvPr id="13" name="Rektangel 12">
            <a:extLst>
              <a:ext uri="{FF2B5EF4-FFF2-40B4-BE49-F238E27FC236}">
                <a16:creationId xmlns:a16="http://schemas.microsoft.com/office/drawing/2014/main" id="{AEE178FA-8848-5394-5750-1934DAB9EAB8}"/>
              </a:ext>
            </a:extLst>
          </p:cNvPr>
          <p:cNvSpPr/>
          <p:nvPr/>
        </p:nvSpPr>
        <p:spPr>
          <a:xfrm>
            <a:off x="-463550" y="1322943"/>
            <a:ext cx="20104100" cy="1446550"/>
          </a:xfrm>
          <a:prstGeom prst="rect">
            <a:avLst/>
          </a:prstGeom>
        </p:spPr>
        <p:txBody>
          <a:bodyPr wrap="square">
            <a:spAutoFit/>
          </a:bodyPr>
          <a:lstStyle/>
          <a:p>
            <a:pPr algn="ctr"/>
            <a:r>
              <a:rPr lang="sv-SE" sz="8800" dirty="0">
                <a:solidFill>
                  <a:srgbClr val="0058A2"/>
                </a:solidFill>
                <a:latin typeface="League Gothic" pitchFamily="2" charset="77"/>
              </a:rPr>
              <a:t>SIRIUSMODELLEN 25-50-25</a:t>
            </a:r>
          </a:p>
        </p:txBody>
      </p:sp>
      <p:sp>
        <p:nvSpPr>
          <p:cNvPr id="3" name="Holder 3">
            <a:extLst>
              <a:ext uri="{FF2B5EF4-FFF2-40B4-BE49-F238E27FC236}">
                <a16:creationId xmlns:a16="http://schemas.microsoft.com/office/drawing/2014/main" id="{FDF35EB2-77BA-85CB-4B6D-8AD59B8ECADD}"/>
              </a:ext>
            </a:extLst>
          </p:cNvPr>
          <p:cNvSpPr txBox="1">
            <a:spLocks/>
          </p:cNvSpPr>
          <p:nvPr/>
        </p:nvSpPr>
        <p:spPr>
          <a:xfrm>
            <a:off x="15386050" y="1061550"/>
            <a:ext cx="2743199" cy="1138773"/>
          </a:xfrm>
          <a:prstGeom prst="rect">
            <a:avLst/>
          </a:prstGeom>
        </p:spPr>
        <p:txBody>
          <a:bodyPr wrap="square" lIns="0" tIns="0" rIns="0" bIns="0">
            <a:spAutoFit/>
          </a:bodyPr>
          <a:lstStyle>
            <a:lvl1pPr marL="0">
              <a:defRPr baseline="0">
                <a:latin typeface="Vitesse Sans Book" pitchFamily="2" charset="77"/>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i="0" dirty="0">
                <a:latin typeface="League Gothic" pitchFamily="2" charset="77"/>
              </a:rPr>
              <a:t>SIRIUS</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3700" b="1" dirty="0">
                <a:latin typeface="League Gothic" pitchFamily="2" charset="77"/>
              </a:rPr>
              <a:t>INNEBANDY</a:t>
            </a:r>
            <a:endParaRPr lang="sv-SE" sz="1400" kern="0" baseline="0" dirty="0">
              <a:solidFill>
                <a:sysClr val="windowText" lastClr="000000"/>
              </a:solidFill>
              <a:latin typeface="Satoshi" pitchFamily="2" charset="77"/>
            </a:endParaRPr>
          </a:p>
        </p:txBody>
      </p:sp>
      <p:sp>
        <p:nvSpPr>
          <p:cNvPr id="5" name="textruta 4">
            <a:extLst>
              <a:ext uri="{FF2B5EF4-FFF2-40B4-BE49-F238E27FC236}">
                <a16:creationId xmlns:a16="http://schemas.microsoft.com/office/drawing/2014/main" id="{CCC2006A-5FF5-0F61-77ED-A346371E34EE}"/>
              </a:ext>
            </a:extLst>
          </p:cNvPr>
          <p:cNvSpPr txBox="1"/>
          <p:nvPr/>
        </p:nvSpPr>
        <p:spPr>
          <a:xfrm>
            <a:off x="1968500" y="3538358"/>
            <a:ext cx="15240000" cy="4232634"/>
          </a:xfrm>
          <a:prstGeom prst="rect">
            <a:avLst/>
          </a:prstGeom>
          <a:noFill/>
        </p:spPr>
        <p:txBody>
          <a:bodyPr wrap="square">
            <a:spAutoFit/>
          </a:bodyPr>
          <a:lstStyle/>
          <a:p>
            <a:pPr>
              <a:lnSpc>
                <a:spcPct val="115000"/>
              </a:lnSpc>
              <a:spcAft>
                <a:spcPts val="800"/>
              </a:spcAft>
              <a:buNone/>
            </a:pPr>
            <a:r>
              <a:rPr lang="sv-SE" sz="2800" kern="100" dirty="0">
                <a:effectLst/>
                <a:latin typeface="Satoshi Light" pitchFamily="50" charset="0"/>
                <a:ea typeface="Aptos" panose="020B0004020202020204" pitchFamily="34" charset="0"/>
                <a:cs typeface="Times New Roman" panose="02020603050405020304" pitchFamily="18" charset="0"/>
              </a:rPr>
              <a:t>Från och med röd nivå eftersträvar föreningen att ungdomarna ska utvecklas, både på träning och matcher, enligt modellen</a:t>
            </a:r>
            <a:r>
              <a:rPr lang="sv-SE" sz="2800" kern="100" dirty="0">
                <a:effectLst/>
                <a:latin typeface="Satoshi Light" pitchFamily="50" charset="0"/>
                <a:ea typeface="Times New Roman" panose="02020603050405020304" pitchFamily="18" charset="0"/>
                <a:cs typeface="Times New Roman" panose="02020603050405020304" pitchFamily="18" charset="0"/>
              </a:rPr>
              <a:t> 25-50-25 på följande sätt.</a:t>
            </a:r>
            <a:br>
              <a:rPr lang="sv-SE" sz="2800" kern="100" dirty="0">
                <a:effectLst/>
                <a:latin typeface="Satoshi Light" pitchFamily="50" charset="0"/>
                <a:ea typeface="Aptos" panose="020B0004020202020204" pitchFamily="34" charset="0"/>
                <a:cs typeface="Times New Roman" panose="02020603050405020304" pitchFamily="18" charset="0"/>
              </a:rPr>
            </a:b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2800" kern="100" dirty="0">
                <a:effectLst/>
                <a:latin typeface="Satoshi Light" pitchFamily="50" charset="0"/>
                <a:ea typeface="Times New Roman" panose="02020603050405020304" pitchFamily="18" charset="0"/>
                <a:cs typeface="Times New Roman" panose="02020603050405020304" pitchFamily="18" charset="0"/>
              </a:rPr>
              <a:t>25 procent lite för svår nivå  </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2800" kern="100" dirty="0">
                <a:effectLst/>
                <a:latin typeface="Satoshi Light" pitchFamily="50" charset="0"/>
                <a:ea typeface="Times New Roman" panose="02020603050405020304" pitchFamily="18" charset="0"/>
                <a:cs typeface="Times New Roman" panose="02020603050405020304" pitchFamily="18" charset="0"/>
              </a:rPr>
              <a:t>50 procent på sin nuvarande nivå</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sv-SE" sz="2800" kern="100" dirty="0">
                <a:effectLst/>
                <a:latin typeface="Satoshi Light" pitchFamily="50" charset="0"/>
                <a:ea typeface="Times New Roman" panose="02020603050405020304" pitchFamily="18" charset="0"/>
                <a:cs typeface="Times New Roman" panose="02020603050405020304" pitchFamily="18" charset="0"/>
              </a:rPr>
              <a:t>25 procent lite för enkel nivå </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sv-SE" sz="2800" kern="100" dirty="0">
                <a:effectLst/>
                <a:latin typeface="Satoshi Light" pitchFamily="50" charset="0"/>
                <a:ea typeface="Vitesse Sans Book"/>
                <a:cs typeface="Vitesse Sans Book"/>
              </a:rPr>
              <a:t> </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sv-SE" sz="2800" kern="100" dirty="0">
                <a:effectLst/>
                <a:latin typeface="Satoshi Light" pitchFamily="50" charset="0"/>
                <a:ea typeface="Vitesse Sans Book"/>
                <a:cs typeface="Vitesse Sans Book"/>
              </a:rPr>
              <a:t>Oavsett serienivå ska alltid en tydlig dialog ske mellan ungdomarna, ledare och vårdnadshavare. </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312E7C37-EB1A-01B5-1FCA-6D5FBA530A9A}"/>
              </a:ext>
            </a:extLst>
          </p:cNvPr>
          <p:cNvSpPr txBox="1"/>
          <p:nvPr/>
        </p:nvSpPr>
        <p:spPr>
          <a:xfrm>
            <a:off x="1670050" y="538112"/>
            <a:ext cx="10281684" cy="400110"/>
          </a:xfrm>
          <a:prstGeom prst="rect">
            <a:avLst/>
          </a:prstGeom>
          <a:noFill/>
        </p:spPr>
        <p:txBody>
          <a:bodyPr wrap="square">
            <a:spAutoFit/>
          </a:bodyPr>
          <a:lstStyle/>
          <a:p>
            <a:r>
              <a:rPr lang="sv-SE" dirty="0">
                <a:highlight>
                  <a:srgbClr val="FAE02C"/>
                </a:highlight>
                <a:latin typeface="Satoshi Black" pitchFamily="2" charset="0"/>
              </a:rPr>
              <a:t>INFO </a:t>
            </a:r>
            <a:r>
              <a:rPr lang="sv-SE" sz="2000" dirty="0">
                <a:highlight>
                  <a:srgbClr val="FAE02C"/>
                </a:highlight>
                <a:latin typeface="Satoshi Black" pitchFamily="2" charset="0"/>
              </a:rPr>
              <a:t>FRÅN</a:t>
            </a:r>
            <a:r>
              <a:rPr lang="sv-SE" dirty="0">
                <a:highlight>
                  <a:srgbClr val="FAE02C"/>
                </a:highlight>
                <a:latin typeface="Satoshi Black" pitchFamily="2" charset="0"/>
              </a:rPr>
              <a:t> FÖRENINGEN</a:t>
            </a:r>
          </a:p>
        </p:txBody>
      </p:sp>
    </p:spTree>
    <p:extLst>
      <p:ext uri="{BB962C8B-B14F-4D97-AF65-F5344CB8AC3E}">
        <p14:creationId xmlns:p14="http://schemas.microsoft.com/office/powerpoint/2010/main" val="865875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97E2BC64F9AFB41B11B6F090E51BC5B" ma:contentTypeVersion="13" ma:contentTypeDescription="Skapa ett nytt dokument." ma:contentTypeScope="" ma:versionID="b2fbf60d519db4b6310b7542f1cf0d36">
  <xsd:schema xmlns:xsd="http://www.w3.org/2001/XMLSchema" xmlns:xs="http://www.w3.org/2001/XMLSchema" xmlns:p="http://schemas.microsoft.com/office/2006/metadata/properties" xmlns:ns2="19684c20-3ce8-488e-8a77-3f3fede13aa3" xmlns:ns3="5f3b7f47-4408-4c1e-8390-99f0e07da9c0" targetNamespace="http://schemas.microsoft.com/office/2006/metadata/properties" ma:root="true" ma:fieldsID="7353437bd05cb7c5cb6c9d7f621541f5" ns2:_="" ns3:_="">
    <xsd:import namespace="19684c20-3ce8-488e-8a77-3f3fede13aa3"/>
    <xsd:import namespace="5f3b7f47-4408-4c1e-8390-99f0e07da9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84c20-3ce8-488e-8a77-3f3fede13a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e9dfdcee-d901-454e-b1ad-fc8a5492dfd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3b7f47-4408-4c1e-8390-99f0e07da9c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f891a76-9896-434d-b697-69d166bc57c7}" ma:internalName="TaxCatchAll" ma:showField="CatchAllData" ma:web="5f3b7f47-4408-4c1e-8390-99f0e07da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EA74D3-DCD5-44C3-98AE-D0084B7F59D3}">
  <ds:schemaRefs>
    <ds:schemaRef ds:uri="http://schemas.microsoft.com/sharepoint/v3/contenttype/forms"/>
  </ds:schemaRefs>
</ds:datastoreItem>
</file>

<file path=customXml/itemProps2.xml><?xml version="1.0" encoding="utf-8"?>
<ds:datastoreItem xmlns:ds="http://schemas.openxmlformats.org/officeDocument/2006/customXml" ds:itemID="{17F70A5C-0C9C-47FA-BE80-C305C45B9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84c20-3ce8-488e-8a77-3f3fede13aa3"/>
    <ds:schemaRef ds:uri="5f3b7f47-4408-4c1e-8390-99f0e07da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21712</TotalTime>
  <Words>740</Words>
  <Application>Microsoft Office PowerPoint</Application>
  <PresentationFormat>Anpassad</PresentationFormat>
  <Paragraphs>144</Paragraphs>
  <Slides>14</Slides>
  <Notes>11</Notes>
  <HiddenSlides>0</HiddenSlides>
  <MMClips>0</MMClips>
  <ScaleCrop>false</ScaleCrop>
  <HeadingPairs>
    <vt:vector size="6" baseType="variant">
      <vt:variant>
        <vt:lpstr>Använt teckensnitt</vt:lpstr>
      </vt:variant>
      <vt:variant>
        <vt:i4>11</vt:i4>
      </vt:variant>
      <vt:variant>
        <vt:lpstr>Tema</vt:lpstr>
      </vt:variant>
      <vt:variant>
        <vt:i4>2</vt:i4>
      </vt:variant>
      <vt:variant>
        <vt:lpstr>Bildrubriker</vt:lpstr>
      </vt:variant>
      <vt:variant>
        <vt:i4>14</vt:i4>
      </vt:variant>
    </vt:vector>
  </HeadingPairs>
  <TitlesOfParts>
    <vt:vector size="27" baseType="lpstr">
      <vt:lpstr>Aptos</vt:lpstr>
      <vt:lpstr>Aptos Display</vt:lpstr>
      <vt:lpstr>Arial</vt:lpstr>
      <vt:lpstr>Calibri</vt:lpstr>
      <vt:lpstr>League Gothic</vt:lpstr>
      <vt:lpstr>Satoshi</vt:lpstr>
      <vt:lpstr>Satoshi Black</vt:lpstr>
      <vt:lpstr>Satoshi Light</vt:lpstr>
      <vt:lpstr>Times New Roman</vt:lpstr>
      <vt:lpstr>Vitesse Sans Black</vt:lpstr>
      <vt:lpstr>Vitesse Sans Book</vt:lpstr>
      <vt:lpstr>Office Theme</vt:lpstr>
      <vt:lpstr>Anpassad formgivning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Cilla Fischer</dc:creator>
  <cp:lastModifiedBy>Pernilla Johansson</cp:lastModifiedBy>
  <cp:revision>217</cp:revision>
  <cp:lastPrinted>2019-11-28T15:32:08Z</cp:lastPrinted>
  <dcterms:created xsi:type="dcterms:W3CDTF">2018-04-25T07:32:07Z</dcterms:created>
  <dcterms:modified xsi:type="dcterms:W3CDTF">2025-08-31T17:21:42Z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2018-04-25T00:00:00Z</vt:filetime>
  </property>
  <property fmtid="{D5CDD505-2E9C-101B-9397-08002B2CF9AE}" pid="3" name="Creator">
    <vt:lpwstr>Adobe InDesign CC 13.0 (Macintosh)</vt:lpwstr>
  </property>
  <property fmtid="{D5CDD505-2E9C-101B-9397-08002B2CF9AE}" pid="4" name="LastSaved">
    <vt:filetime>2018-04-25T00:00:00Z</vt:filetime>
  </property>
</Properties>
</file>