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sldIdLst>
    <p:sldId id="256" r:id="rId2"/>
    <p:sldId id="257" r:id="rId3"/>
    <p:sldId id="265" r:id="rId4"/>
    <p:sldId id="267" r:id="rId5"/>
    <p:sldId id="269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58"/>
    <p:restoredTop sz="90741"/>
  </p:normalViewPr>
  <p:slideViewPr>
    <p:cSldViewPr snapToGrid="0">
      <p:cViewPr varScale="1">
        <p:scale>
          <a:sx n="88" d="100"/>
          <a:sy n="88" d="100"/>
        </p:scale>
        <p:origin x="176" y="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D6163-61D9-3F42-8154-2A0C09E0EED0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1F921E-5FE1-B344-871E-25D459A7F6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4817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F921E-5FE1-B344-871E-25D459A7F6FE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2135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9A7FF-5B7D-3643-88CD-D85DD641A194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44CC9B7-B9C2-B647-8F34-7E23D0C11623}" type="slidenum">
              <a:rPr lang="sv-SE" smtClean="0"/>
              <a:t>‹#›</a:t>
            </a:fld>
            <a:endParaRPr lang="sv-SE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4398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9A7FF-5B7D-3643-88CD-D85DD641A194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CC9B7-B9C2-B647-8F34-7E23D0C11623}" type="slidenum">
              <a:rPr lang="sv-SE" smtClean="0"/>
              <a:t>‹#›</a:t>
            </a:fld>
            <a:endParaRPr lang="sv-SE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8055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9A7FF-5B7D-3643-88CD-D85DD641A194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CC9B7-B9C2-B647-8F34-7E23D0C11623}" type="slidenum">
              <a:rPr lang="sv-SE" smtClean="0"/>
              <a:t>‹#›</a:t>
            </a:fld>
            <a:endParaRPr lang="sv-SE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2053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9A7FF-5B7D-3643-88CD-D85DD641A194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CC9B7-B9C2-B647-8F34-7E23D0C11623}" type="slidenum">
              <a:rPr lang="sv-SE" smtClean="0"/>
              <a:t>‹#›</a:t>
            </a:fld>
            <a:endParaRPr lang="sv-SE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1406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9A7FF-5B7D-3643-88CD-D85DD641A194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CC9B7-B9C2-B647-8F34-7E23D0C11623}" type="slidenum">
              <a:rPr lang="sv-SE" smtClean="0"/>
              <a:t>‹#›</a:t>
            </a:fld>
            <a:endParaRPr lang="sv-SE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470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9A7FF-5B7D-3643-88CD-D85DD641A194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CC9B7-B9C2-B647-8F34-7E23D0C11623}" type="slidenum">
              <a:rPr lang="sv-SE" smtClean="0"/>
              <a:t>‹#›</a:t>
            </a:fld>
            <a:endParaRPr lang="sv-SE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5840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9A7FF-5B7D-3643-88CD-D85DD641A194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CC9B7-B9C2-B647-8F34-7E23D0C11623}" type="slidenum">
              <a:rPr lang="sv-SE" smtClean="0"/>
              <a:t>‹#›</a:t>
            </a:fld>
            <a:endParaRPr lang="sv-SE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224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9A7FF-5B7D-3643-88CD-D85DD641A194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CC9B7-B9C2-B647-8F34-7E23D0C11623}" type="slidenum">
              <a:rPr lang="sv-SE" smtClean="0"/>
              <a:t>‹#›</a:t>
            </a:fld>
            <a:endParaRPr lang="sv-SE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2208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9A7FF-5B7D-3643-88CD-D85DD641A194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CC9B7-B9C2-B647-8F34-7E23D0C1162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9520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9A7FF-5B7D-3643-88CD-D85DD641A194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CC9B7-B9C2-B647-8F34-7E23D0C11623}" type="slidenum">
              <a:rPr lang="sv-SE" smtClean="0"/>
              <a:t>‹#›</a:t>
            </a:fld>
            <a:endParaRPr lang="sv-SE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1215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CF59A7FF-5B7D-3643-88CD-D85DD641A194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CC9B7-B9C2-B647-8F34-7E23D0C11623}" type="slidenum">
              <a:rPr lang="sv-SE" smtClean="0"/>
              <a:t>‹#›</a:t>
            </a:fld>
            <a:endParaRPr lang="sv-SE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9950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9A7FF-5B7D-3643-88CD-D85DD641A194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44CC9B7-B9C2-B647-8F34-7E23D0C11623}" type="slidenum">
              <a:rPr lang="sv-SE" smtClean="0"/>
              <a:t>‹#›</a:t>
            </a:fld>
            <a:endParaRPr lang="sv-SE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4248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98B97A-7116-0F2D-C6EE-6C346E860E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42988"/>
            <a:ext cx="9144000" cy="1772024"/>
          </a:xfrm>
        </p:spPr>
        <p:txBody>
          <a:bodyPr>
            <a:normAutofit fontScale="90000"/>
          </a:bodyPr>
          <a:lstStyle/>
          <a:p>
            <a:r>
              <a:rPr lang="sv-SE" sz="3600" dirty="0"/>
              <a:t>260420</a:t>
            </a:r>
            <a:br>
              <a:rPr lang="sv-SE" dirty="0"/>
            </a:br>
            <a:r>
              <a:rPr lang="sv-SE" sz="6600" dirty="0"/>
              <a:t>Välkomna till föräldramöte</a:t>
            </a:r>
            <a:br>
              <a:rPr lang="sv-SE" sz="6600" dirty="0"/>
            </a:br>
            <a:r>
              <a:rPr lang="sv-SE" sz="6600" dirty="0"/>
              <a:t>för IK Oden p16</a:t>
            </a:r>
          </a:p>
        </p:txBody>
      </p:sp>
    </p:spTree>
    <p:extLst>
      <p:ext uri="{BB962C8B-B14F-4D97-AF65-F5344CB8AC3E}">
        <p14:creationId xmlns:p14="http://schemas.microsoft.com/office/powerpoint/2010/main" val="4070671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E23414-D828-0810-6B51-678DA68C8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6390"/>
            <a:ext cx="9603275" cy="1049235"/>
          </a:xfrm>
        </p:spPr>
        <p:txBody>
          <a:bodyPr/>
          <a:lstStyle/>
          <a:p>
            <a:r>
              <a:rPr lang="sv-SE" dirty="0"/>
              <a:t>Föräldragruppen: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7529B96-922D-E233-5EA1-0D29C5A77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36022"/>
          </a:xfrm>
        </p:spPr>
        <p:txBody>
          <a:bodyPr/>
          <a:lstStyle/>
          <a:p>
            <a:r>
              <a:rPr lang="sv-SE" dirty="0"/>
              <a:t>Sofie (Louis mamma)</a:t>
            </a:r>
          </a:p>
          <a:p>
            <a:r>
              <a:rPr lang="sv-SE" dirty="0"/>
              <a:t>Kalle (Nils As pappa)</a:t>
            </a:r>
          </a:p>
          <a:p>
            <a:r>
              <a:rPr lang="sv-SE" dirty="0"/>
              <a:t>Tomas (Martins pappa)</a:t>
            </a:r>
          </a:p>
          <a:p>
            <a:endParaRPr lang="sv-SE" dirty="0"/>
          </a:p>
          <a:p>
            <a:r>
              <a:rPr lang="sv-SE" dirty="0"/>
              <a:t>Fler som är intresserade?</a:t>
            </a:r>
          </a:p>
        </p:txBody>
      </p:sp>
    </p:spTree>
    <p:extLst>
      <p:ext uri="{BB962C8B-B14F-4D97-AF65-F5344CB8AC3E}">
        <p14:creationId xmlns:p14="http://schemas.microsoft.com/office/powerpoint/2010/main" val="3439192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46ED00-A703-D5B1-165A-7B4844E7F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6390"/>
            <a:ext cx="9603275" cy="1049235"/>
          </a:xfrm>
        </p:spPr>
        <p:txBody>
          <a:bodyPr/>
          <a:lstStyle/>
          <a:p>
            <a:r>
              <a:rPr lang="sv-SE" dirty="0"/>
              <a:t>Lagkassan används till: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F2898D3-EA1D-FEB2-1343-0F03B71AB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91404"/>
          </a:xfrm>
        </p:spPr>
        <p:txBody>
          <a:bodyPr/>
          <a:lstStyle/>
          <a:p>
            <a:r>
              <a:rPr lang="sv-SE" dirty="0"/>
              <a:t>Aktiviteter med laget</a:t>
            </a:r>
          </a:p>
          <a:p>
            <a:r>
              <a:rPr lang="sv-SE" dirty="0"/>
              <a:t>Domare vid träningsmatcher</a:t>
            </a:r>
          </a:p>
          <a:p>
            <a:r>
              <a:rPr lang="sv-SE" dirty="0"/>
              <a:t>Vissa inköp</a:t>
            </a:r>
          </a:p>
          <a:p>
            <a:r>
              <a:rPr lang="sv-SE" dirty="0"/>
              <a:t>Cupavgifter</a:t>
            </a:r>
          </a:p>
          <a:p>
            <a:r>
              <a:rPr lang="sv-SE" dirty="0"/>
              <a:t>Övernattningscuper i framtiden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I lagkassan finns just nu omkring  13 500kr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62872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7B80B5-3204-32A6-557B-1FCE962C0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6390"/>
            <a:ext cx="9603275" cy="1049235"/>
          </a:xfrm>
        </p:spPr>
        <p:txBody>
          <a:bodyPr/>
          <a:lstStyle/>
          <a:p>
            <a:r>
              <a:rPr lang="sv-SE" dirty="0"/>
              <a:t>Hur får vi pengar till lagkassan?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546FFA7-C867-085B-CF50-D15D7577D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69857"/>
          </a:xfrm>
        </p:spPr>
        <p:txBody>
          <a:bodyPr>
            <a:normAutofit fontScale="85000" lnSpcReduction="10000"/>
          </a:bodyPr>
          <a:lstStyle/>
          <a:p>
            <a:r>
              <a:rPr lang="sv-SE" dirty="0"/>
              <a:t>Kiosk på hemmamatcher: Kaffe köper man själv och brygger hemma när man är ansvarig för kiosken, </a:t>
            </a:r>
            <a:r>
              <a:rPr lang="sv-SE" dirty="0" err="1"/>
              <a:t>festis</a:t>
            </a:r>
            <a:r>
              <a:rPr lang="sv-SE" dirty="0"/>
              <a:t> köper vi in via lagkassan, och den som är ansvarig för kiosken bakar eller köper själv in fikabröd att sälja. </a:t>
            </a:r>
          </a:p>
          <a:p>
            <a:r>
              <a:rPr lang="sv-SE" dirty="0"/>
              <a:t>Försäljningar: En försäljning innan sommaruppehållet, föräldragruppen återkommer med information. Säljkrav och möjlighet att </a:t>
            </a:r>
            <a:r>
              <a:rPr lang="sv-SE" dirty="0" err="1"/>
              <a:t>swisha</a:t>
            </a:r>
            <a:r>
              <a:rPr lang="sv-SE" dirty="0"/>
              <a:t> sig fri</a:t>
            </a:r>
          </a:p>
          <a:p>
            <a:r>
              <a:rPr lang="sv-SE" dirty="0"/>
              <a:t>Har någon möjlighet att söka sponsring?</a:t>
            </a:r>
          </a:p>
          <a:p>
            <a:r>
              <a:rPr lang="sv-SE" dirty="0"/>
              <a:t>Andra förslag?</a:t>
            </a:r>
          </a:p>
        </p:txBody>
      </p:sp>
    </p:spTree>
    <p:extLst>
      <p:ext uri="{BB962C8B-B14F-4D97-AF65-F5344CB8AC3E}">
        <p14:creationId xmlns:p14="http://schemas.microsoft.com/office/powerpoint/2010/main" val="2737110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7002C5-F4A3-D9A9-486A-E2CE06AD3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44485"/>
            <a:ext cx="10515600" cy="2569029"/>
          </a:xfrm>
        </p:spPr>
        <p:txBody>
          <a:bodyPr>
            <a:normAutofit/>
          </a:bodyPr>
          <a:lstStyle/>
          <a:p>
            <a:pPr algn="ctr"/>
            <a:r>
              <a:rPr lang="sv-SE" sz="6600" dirty="0"/>
              <a:t>Tack för oss!</a:t>
            </a:r>
            <a:br>
              <a:rPr lang="sv-SE" dirty="0"/>
            </a:br>
            <a:r>
              <a:rPr lang="sv-SE" dirty="0"/>
              <a:t>Nu: </a:t>
            </a:r>
            <a:r>
              <a:rPr lang="sv-SE" dirty="0" err="1"/>
              <a:t>utkvittering</a:t>
            </a:r>
            <a:r>
              <a:rPr lang="sv-SE" dirty="0"/>
              <a:t> av matchtröjor</a:t>
            </a:r>
          </a:p>
        </p:txBody>
      </p:sp>
    </p:spTree>
    <p:extLst>
      <p:ext uri="{BB962C8B-B14F-4D97-AF65-F5344CB8AC3E}">
        <p14:creationId xmlns:p14="http://schemas.microsoft.com/office/powerpoint/2010/main" val="2857667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D67AD8-02B3-4FF7-3351-7F728857D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9195"/>
            <a:ext cx="10515600" cy="1325563"/>
          </a:xfrm>
        </p:spPr>
        <p:txBody>
          <a:bodyPr/>
          <a:lstStyle/>
          <a:p>
            <a:r>
              <a:rPr lang="sv-SE" dirty="0"/>
              <a:t>Tränare: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9A0264-53EB-DDEF-4A51-AD09FC5778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3369"/>
            <a:ext cx="10515600" cy="2195230"/>
          </a:xfrm>
        </p:spPr>
        <p:txBody>
          <a:bodyPr>
            <a:normAutofit/>
          </a:bodyPr>
          <a:lstStyle/>
          <a:p>
            <a:r>
              <a:rPr lang="sv-SE" dirty="0"/>
              <a:t>Christian Karlsson (Sigges pappa)</a:t>
            </a:r>
          </a:p>
          <a:p>
            <a:r>
              <a:rPr lang="sv-SE" dirty="0" err="1"/>
              <a:t>Choman</a:t>
            </a:r>
            <a:r>
              <a:rPr lang="sv-SE" dirty="0"/>
              <a:t> </a:t>
            </a:r>
            <a:r>
              <a:rPr lang="sv-SE" dirty="0" err="1"/>
              <a:t>Fuad</a:t>
            </a:r>
            <a:r>
              <a:rPr lang="sv-SE" dirty="0"/>
              <a:t> (</a:t>
            </a:r>
            <a:r>
              <a:rPr lang="sv-SE" dirty="0" err="1"/>
              <a:t>Barans</a:t>
            </a:r>
            <a:r>
              <a:rPr lang="sv-SE" dirty="0"/>
              <a:t> pappa)</a:t>
            </a:r>
          </a:p>
          <a:p>
            <a:r>
              <a:rPr lang="sv-SE" dirty="0"/>
              <a:t>Niclas Lähteenmäki (Gustavs pappa)</a:t>
            </a:r>
          </a:p>
          <a:p>
            <a:r>
              <a:rPr lang="sv-SE" dirty="0"/>
              <a:t>Lina Ljungdahl (Nils Ls mamma)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CD252B1D-1F0B-83F7-1F93-0E276761B615}"/>
              </a:ext>
            </a:extLst>
          </p:cNvPr>
          <p:cNvSpPr txBox="1">
            <a:spLocks/>
          </p:cNvSpPr>
          <p:nvPr/>
        </p:nvSpPr>
        <p:spPr>
          <a:xfrm>
            <a:off x="838200" y="433900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Laget: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800" dirty="0"/>
              <a:t>22 spelare</a:t>
            </a:r>
          </a:p>
        </p:txBody>
      </p:sp>
    </p:spTree>
    <p:extLst>
      <p:ext uri="{BB962C8B-B14F-4D97-AF65-F5344CB8AC3E}">
        <p14:creationId xmlns:p14="http://schemas.microsoft.com/office/powerpoint/2010/main" val="2603565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CCE9C72-2B53-68A7-E474-4284924B0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5478"/>
            <a:ext cx="4644421" cy="745335"/>
          </a:xfrm>
        </p:spPr>
        <p:txBody>
          <a:bodyPr/>
          <a:lstStyle/>
          <a:p>
            <a:r>
              <a:rPr lang="sv-SE" dirty="0"/>
              <a:t>Föreningen IK Oden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91852B1-3D17-798A-8C93-9F3DA41C3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1075"/>
            <a:ext cx="10515600" cy="2866926"/>
          </a:xfrm>
        </p:spPr>
        <p:txBody>
          <a:bodyPr>
            <a:normAutofit/>
          </a:bodyPr>
          <a:lstStyle/>
          <a:p>
            <a:r>
              <a:rPr lang="sv-SE" dirty="0"/>
              <a:t>Breddklubb</a:t>
            </a:r>
          </a:p>
          <a:p>
            <a:r>
              <a:rPr lang="sv-SE" dirty="0"/>
              <a:t>Östra delarna av Västerås som primärt upptagningsområde</a:t>
            </a:r>
          </a:p>
          <a:p>
            <a:r>
              <a:rPr lang="sv-SE" dirty="0" err="1"/>
              <a:t>Brandthovda</a:t>
            </a:r>
            <a:r>
              <a:rPr lang="sv-SE" dirty="0"/>
              <a:t> IP som hemmaplan</a:t>
            </a:r>
          </a:p>
          <a:p>
            <a:r>
              <a:rPr lang="sv-SE" dirty="0"/>
              <a:t>Nyheter på IP med nya omklädningsrum m.m. Ombyggnationen beräknas klar 2027. Färre parkeringsplatser på IP</a:t>
            </a:r>
          </a:p>
          <a:p>
            <a:r>
              <a:rPr lang="sv-SE" dirty="0"/>
              <a:t>Ideellt arbete</a:t>
            </a:r>
          </a:p>
          <a:p>
            <a:endParaRPr lang="sv-SE" dirty="0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1BCD9A36-90EE-52BF-F642-A7B75E4ED322}"/>
              </a:ext>
            </a:extLst>
          </p:cNvPr>
          <p:cNvSpPr txBox="1">
            <a:spLocks/>
          </p:cNvSpPr>
          <p:nvPr/>
        </p:nvSpPr>
        <p:spPr>
          <a:xfrm>
            <a:off x="838200" y="4125365"/>
            <a:ext cx="8570535" cy="7453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Föreningens värdegrund i korthet</a:t>
            </a:r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217E3A40-A240-8AA4-1ACB-9348DB4D7C94}"/>
              </a:ext>
            </a:extLst>
          </p:cNvPr>
          <p:cNvSpPr txBox="1">
            <a:spLocks/>
          </p:cNvSpPr>
          <p:nvPr/>
        </p:nvSpPr>
        <p:spPr>
          <a:xfrm>
            <a:off x="838200" y="5308146"/>
            <a:ext cx="10515600" cy="306910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sv-SE" dirty="0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ADA54FE0-031E-8AD4-CE34-0D428ABC7151}"/>
              </a:ext>
            </a:extLst>
          </p:cNvPr>
          <p:cNvSpPr txBox="1">
            <a:spLocks/>
          </p:cNvSpPr>
          <p:nvPr/>
        </p:nvSpPr>
        <p:spPr>
          <a:xfrm>
            <a:off x="838200" y="4688114"/>
            <a:ext cx="10515600" cy="201748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Glädje, respekt och ansvar</a:t>
            </a:r>
          </a:p>
          <a:p>
            <a:r>
              <a:rPr lang="sv-SE" dirty="0"/>
              <a:t>Nolltolerans mot mobbning</a:t>
            </a:r>
          </a:p>
          <a:p>
            <a:pPr marL="0" indent="0">
              <a:buNone/>
            </a:pPr>
            <a:r>
              <a:rPr lang="sv-SE" dirty="0"/>
              <a:t>Detta gäller alla i och kring laget, spelare, ledare, föräldrar och viktiga vuxna. Tillsammans gör vi skillnad för våra barn och unga.</a:t>
            </a:r>
          </a:p>
        </p:txBody>
      </p:sp>
    </p:spTree>
    <p:extLst>
      <p:ext uri="{BB962C8B-B14F-4D97-AF65-F5344CB8AC3E}">
        <p14:creationId xmlns:p14="http://schemas.microsoft.com/office/powerpoint/2010/main" val="2321830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087E96EA-911E-4CA5-DEF1-CB48B90122EF}"/>
              </a:ext>
            </a:extLst>
          </p:cNvPr>
          <p:cNvSpPr txBox="1"/>
          <p:nvPr/>
        </p:nvSpPr>
        <p:spPr>
          <a:xfrm>
            <a:off x="870857" y="1088572"/>
            <a:ext cx="98697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/>
              <a:t>SAMARBETEN INOM KLUBBEN:</a:t>
            </a:r>
          </a:p>
          <a:p>
            <a:endParaRPr lang="sv-SE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3BCC341F-1177-CA40-F499-586C83BDDF2D}"/>
              </a:ext>
            </a:extLst>
          </p:cNvPr>
          <p:cNvSpPr txBox="1"/>
          <p:nvPr/>
        </p:nvSpPr>
        <p:spPr>
          <a:xfrm>
            <a:off x="870857" y="2061029"/>
            <a:ext cx="9564914" cy="14230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000" dirty="0"/>
              <a:t>Bollkallar åt A-laget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000" dirty="0"/>
              <a:t>Besök av A-lagsspelare på träningar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000" dirty="0"/>
              <a:t>Samarbete p14, p15 och p16</a:t>
            </a:r>
          </a:p>
        </p:txBody>
      </p:sp>
    </p:spTree>
    <p:extLst>
      <p:ext uri="{BB962C8B-B14F-4D97-AF65-F5344CB8AC3E}">
        <p14:creationId xmlns:p14="http://schemas.microsoft.com/office/powerpoint/2010/main" val="2249263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7DDDDE-032B-5427-8E92-4B21792433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76C91433-32CF-FB64-3EB9-EF69C78094BB}"/>
              </a:ext>
            </a:extLst>
          </p:cNvPr>
          <p:cNvSpPr txBox="1"/>
          <p:nvPr/>
        </p:nvSpPr>
        <p:spPr>
          <a:xfrm>
            <a:off x="870857" y="304800"/>
            <a:ext cx="98697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/>
              <a:t>RIKTLINJER FÖR FÖRÄLDRAR INOM IK ODEN:</a:t>
            </a:r>
          </a:p>
          <a:p>
            <a:endParaRPr lang="sv-SE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CD712D26-CC08-52D5-C3E3-377074E57D7D}"/>
              </a:ext>
            </a:extLst>
          </p:cNvPr>
          <p:cNvSpPr txBox="1"/>
          <p:nvPr/>
        </p:nvSpPr>
        <p:spPr>
          <a:xfrm>
            <a:off x="870857" y="975198"/>
            <a:ext cx="9564914" cy="55780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2000" dirty="0"/>
              <a:t>Utan föräldrar som stöttar sina barn är det omöjligt att driva en ideell förening. Vi inom IK Oden värnar om föräldrastödet och vill därför påminna om några enkla förhållningsregler.</a:t>
            </a:r>
          </a:p>
          <a:p>
            <a:pPr>
              <a:lnSpc>
                <a:spcPct val="150000"/>
              </a:lnSpc>
            </a:pPr>
            <a:endParaRPr lang="sv-SE" sz="20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000" dirty="0"/>
              <a:t>Följ med på träningar och matcher. Ditt barn värdesätter det.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000" dirty="0"/>
              <a:t>Håll dig vid sidlinjen. Låt barnen spela själva.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000" dirty="0"/>
              <a:t>Uppehåll dig vid ena sidlinjen, håll avstånd till spelare och ledare.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000" dirty="0"/>
              <a:t>Respektera tränarnas beslut. Var positiv och stöttande.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000" dirty="0"/>
              <a:t>Respektera domarens beslut, se domaren som en vägledare.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000" dirty="0"/>
              <a:t>Skapa god stämning vid match och träning.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000" dirty="0"/>
              <a:t>Fråga barnen om matchen var kul och spännande.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000" dirty="0"/>
              <a:t>Stöd din förening i dess arbete. Din insats blir värdesatt, inte minst av ditt barn.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000" dirty="0"/>
              <a:t>Kom ihåg att det är ditt barn som spelar fotboll och inte du.</a:t>
            </a:r>
          </a:p>
        </p:txBody>
      </p:sp>
    </p:spTree>
    <p:extLst>
      <p:ext uri="{BB962C8B-B14F-4D97-AF65-F5344CB8AC3E}">
        <p14:creationId xmlns:p14="http://schemas.microsoft.com/office/powerpoint/2010/main" val="2439091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75288B-7B0E-AA58-50D8-E94B131E2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2010"/>
            <a:ext cx="9603275" cy="1049235"/>
          </a:xfrm>
        </p:spPr>
        <p:txBody>
          <a:bodyPr/>
          <a:lstStyle/>
          <a:p>
            <a:r>
              <a:rPr lang="sv-SE" dirty="0"/>
              <a:t>Träningar: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71A8BB-979E-7C21-5F48-3345F8831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3371"/>
            <a:ext cx="10515600" cy="5099505"/>
          </a:xfrm>
        </p:spPr>
        <p:txBody>
          <a:bodyPr>
            <a:normAutofit/>
          </a:bodyPr>
          <a:lstStyle/>
          <a:p>
            <a:r>
              <a:rPr lang="sv-SE" dirty="0"/>
              <a:t>Samsyn Västmanland</a:t>
            </a:r>
          </a:p>
          <a:p>
            <a:r>
              <a:rPr lang="sv-SE" dirty="0"/>
              <a:t>Två träningar i veckan, måndagar och onsdagar 18.00-19.30, samling 17.45.</a:t>
            </a:r>
          </a:p>
          <a:p>
            <a:r>
              <a:rPr lang="sv-SE" dirty="0"/>
              <a:t>Samarbete med p15 och p14 som också spelar 7manna för att spelarna ska utvecklas och utmanas ytterligare.</a:t>
            </a:r>
          </a:p>
          <a:p>
            <a:r>
              <a:rPr lang="sv-SE" dirty="0"/>
              <a:t>Närvaron blir viktigare nu.  Ange orsak när ni tackar nej på träning ifall barnet inte kommer.</a:t>
            </a:r>
          </a:p>
          <a:p>
            <a:r>
              <a:rPr lang="sv-SE" dirty="0"/>
              <a:t>Svara alltid på kallelser. Kallelsen är öppen tills träningen börjar ifall en spelare t.ex. blir sjuk med kort varsel och behöver avboka. Vi önskar dock svar i god tid så vi kan planera bra träningar.</a:t>
            </a:r>
          </a:p>
          <a:p>
            <a:r>
              <a:rPr lang="sv-SE" dirty="0"/>
              <a:t>Kom i tid, det underlättar för alla. När någon kommer sent blir det svårt för flera i laget att fokusera på rätt saker.</a:t>
            </a:r>
          </a:p>
          <a:p>
            <a:r>
              <a:rPr lang="sv-SE" dirty="0"/>
              <a:t>Benskydd, fotbollsskor (utomhus) och vattenflaska ska alltid med till träningen. </a:t>
            </a:r>
          </a:p>
          <a:p>
            <a:r>
              <a:rPr lang="sv-SE" dirty="0"/>
              <a:t>Målvaktsträning för målvakterna en gång i veckan.  Alla målvakter är inte med varje tillfälle.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50743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79957F-F3FB-02FC-BB2B-4795A95B2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Seriespel och cuper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E74633-921B-7C40-0E36-A01BA1C92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7405"/>
            <a:ext cx="10515600" cy="3532094"/>
          </a:xfrm>
        </p:spPr>
        <p:txBody>
          <a:bodyPr>
            <a:normAutofit/>
          </a:bodyPr>
          <a:lstStyle/>
          <a:p>
            <a:r>
              <a:rPr lang="sv-SE" dirty="0"/>
              <a:t>7 mot 7</a:t>
            </a:r>
          </a:p>
          <a:p>
            <a:r>
              <a:rPr lang="sv-SE" dirty="0"/>
              <a:t>Alla spelar alla positioner</a:t>
            </a:r>
          </a:p>
          <a:p>
            <a:r>
              <a:rPr lang="sv-SE" dirty="0"/>
              <a:t>Vi har just nu 7 fasta målvakter som turas om</a:t>
            </a:r>
          </a:p>
          <a:p>
            <a:r>
              <a:rPr lang="sv-SE" dirty="0"/>
              <a:t>Grön serie, totalt 21 matcher.</a:t>
            </a:r>
          </a:p>
          <a:p>
            <a:r>
              <a:rPr lang="sv-SE" dirty="0"/>
              <a:t>Sammandrag på Bäckby</a:t>
            </a:r>
          </a:p>
          <a:p>
            <a:r>
              <a:rPr lang="sv-SE" dirty="0" err="1"/>
              <a:t>Aroscupen</a:t>
            </a:r>
            <a:endParaRPr lang="sv-SE" dirty="0"/>
          </a:p>
          <a:p>
            <a:r>
              <a:rPr lang="sv-SE" dirty="0"/>
              <a:t>Fotbollens dag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3460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DF2071-B359-D473-0A9A-681C68CCB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Kallelser till matcher: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E56025-CD17-541C-6794-71889F5D5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Målet är att alla ska ha blivit kallade till lika många matcher när säsongen är slut.</a:t>
            </a:r>
          </a:p>
          <a:p>
            <a:r>
              <a:rPr lang="sv-SE" dirty="0"/>
              <a:t>Kallelsen kommer ut senast måndag om matchen är på helgen.</a:t>
            </a:r>
          </a:p>
          <a:p>
            <a:r>
              <a:rPr lang="sv-SE" dirty="0"/>
              <a:t>Svar senast torsdag. Inget svar=deltar ej.</a:t>
            </a:r>
          </a:p>
          <a:p>
            <a:r>
              <a:rPr lang="sv-SE" dirty="0"/>
              <a:t>Alla spelare spelar inte alla matcher.</a:t>
            </a:r>
          </a:p>
          <a:p>
            <a:r>
              <a:rPr lang="sv-SE" dirty="0"/>
              <a:t>För att bli kallad till match krävs: aktivt medlemskap i föreningen, att spelaren är registrerad i spelarregistret och att spelaren är igång i träning.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05713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1F0FDF-7C8C-E0C1-D291-D39A66991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Matcher: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1457343-C9EA-57D3-DAF3-F63408F85C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base"/>
            <a:r>
              <a:rPr lang="sv-SE" dirty="0"/>
              <a:t>Det är alltid krav på benskydd och fotbollsskor.</a:t>
            </a:r>
          </a:p>
          <a:p>
            <a:pPr fontAlgn="base"/>
            <a:r>
              <a:rPr lang="sv-SE" dirty="0"/>
              <a:t>Kläder på match: blå shorts och blåa strumpor, om barnet har ”</a:t>
            </a:r>
            <a:r>
              <a:rPr lang="sv-SE" dirty="0" err="1"/>
              <a:t>skillsocks</a:t>
            </a:r>
            <a:r>
              <a:rPr lang="sv-SE" dirty="0"/>
              <a:t>” behövs blå </a:t>
            </a:r>
            <a:r>
              <a:rPr lang="sv-SE" dirty="0" err="1"/>
              <a:t>fotlösa</a:t>
            </a:r>
            <a:r>
              <a:rPr lang="sv-SE" dirty="0"/>
              <a:t> strumpor/avklippta strumpor över. </a:t>
            </a:r>
          </a:p>
          <a:p>
            <a:pPr fontAlgn="base"/>
            <a:r>
              <a:rPr lang="sv-SE" dirty="0"/>
              <a:t>Matchtröja lånas hela säsongen. Det är eget ansvar att tvätta den. Matchtröjorna ska bara användas på match. Matchtröjan ska alltid vara överst ifall barnet t.ex. har långärmat under.  </a:t>
            </a:r>
          </a:p>
          <a:p>
            <a:pPr fontAlgn="base"/>
            <a:r>
              <a:rPr lang="sv-SE" dirty="0"/>
              <a:t>Samåkning till matcher. Skriv i SMS-gruppen.</a:t>
            </a:r>
          </a:p>
          <a:p>
            <a:pPr fontAlgn="base"/>
            <a:r>
              <a:rPr lang="sv-SE" dirty="0"/>
              <a:t>Om en spelare inte kommer i tid till samlingen på match kommer spelaren få börja värma upp själv och kanske även börja spela först till andra perioden.  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1875610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">
  <a:themeElements>
    <a:clrScheme name="Gal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11504</TotalTime>
  <Words>776</Words>
  <Application>Microsoft Macintosh PowerPoint</Application>
  <PresentationFormat>Bredbild</PresentationFormat>
  <Paragraphs>85</Paragraphs>
  <Slides>13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7" baseType="lpstr">
      <vt:lpstr>Aptos</vt:lpstr>
      <vt:lpstr>Arial</vt:lpstr>
      <vt:lpstr>Gill Sans MT</vt:lpstr>
      <vt:lpstr>Galleri</vt:lpstr>
      <vt:lpstr>260420 Välkomna till föräldramöte för IK Oden p16</vt:lpstr>
      <vt:lpstr>Tränare:</vt:lpstr>
      <vt:lpstr>Föreningen IK Oden</vt:lpstr>
      <vt:lpstr>PowerPoint-presentation</vt:lpstr>
      <vt:lpstr>PowerPoint-presentation</vt:lpstr>
      <vt:lpstr>Träningar:</vt:lpstr>
      <vt:lpstr>Seriespel och cuper</vt:lpstr>
      <vt:lpstr>Kallelser till matcher:</vt:lpstr>
      <vt:lpstr>Matcher:</vt:lpstr>
      <vt:lpstr>Föräldragruppen:</vt:lpstr>
      <vt:lpstr>Lagkassan används till:</vt:lpstr>
      <vt:lpstr>Hur får vi pengar till lagkassan?</vt:lpstr>
      <vt:lpstr>Tack för oss! Nu: utkvittering av matchtröjor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Ljungdahl, Lina</dc:creator>
  <cp:lastModifiedBy>Ljungdahl, Lina</cp:lastModifiedBy>
  <cp:revision>9</cp:revision>
  <dcterms:created xsi:type="dcterms:W3CDTF">2026-04-12T17:40:28Z</dcterms:created>
  <dcterms:modified xsi:type="dcterms:W3CDTF">2026-04-20T17:24:42Z</dcterms:modified>
</cp:coreProperties>
</file>