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59" r:id="rId6"/>
    <p:sldId id="260" r:id="rId7"/>
    <p:sldId id="261" r:id="rId8"/>
    <p:sldId id="267" r:id="rId9"/>
    <p:sldId id="262" r:id="rId10"/>
    <p:sldId id="268" r:id="rId11"/>
    <p:sldId id="269" r:id="rId12"/>
    <p:sldId id="270" r:id="rId13"/>
    <p:sldId id="263" r:id="rId14"/>
    <p:sldId id="264" r:id="rId15"/>
    <p:sldId id="265" r:id="rId1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95" d="100"/>
          <a:sy n="95" d="100"/>
        </p:scale>
        <p:origin x="67" y="1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F28B76A-CDF9-4146-B12A-178F8FDAC654}"/>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D4FBD92-A2BF-4287-A8B5-842361952E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B4752E76-2298-4907-B30B-60D88E33D1EC}"/>
              </a:ext>
            </a:extLst>
          </p:cNvPr>
          <p:cNvSpPr>
            <a:spLocks noGrp="1"/>
          </p:cNvSpPr>
          <p:nvPr>
            <p:ph type="dt" sz="half" idx="10"/>
          </p:nvPr>
        </p:nvSpPr>
        <p:spPr/>
        <p:txBody>
          <a:bodyPr/>
          <a:lstStyle/>
          <a:p>
            <a:fld id="{7660FBA7-2310-4D1F-80E3-F63A51E8BABE}" type="datetimeFigureOut">
              <a:rPr lang="sv-SE" smtClean="0"/>
              <a:t>2024-04-10</a:t>
            </a:fld>
            <a:endParaRPr lang="sv-SE"/>
          </a:p>
        </p:txBody>
      </p:sp>
      <p:sp>
        <p:nvSpPr>
          <p:cNvPr id="5" name="Platshållare för sidfot 4">
            <a:extLst>
              <a:ext uri="{FF2B5EF4-FFF2-40B4-BE49-F238E27FC236}">
                <a16:creationId xmlns:a16="http://schemas.microsoft.com/office/drawing/2014/main" id="{500B6114-7FCD-4BAD-AB75-A21C0DEDEA1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C7FB4B7-7FD7-4410-9255-32CE21DF559C}"/>
              </a:ext>
            </a:extLst>
          </p:cNvPr>
          <p:cNvSpPr>
            <a:spLocks noGrp="1"/>
          </p:cNvSpPr>
          <p:nvPr>
            <p:ph type="sldNum" sz="quarter" idx="12"/>
          </p:nvPr>
        </p:nvSpPr>
        <p:spPr/>
        <p:txBody>
          <a:bodyPr/>
          <a:lstStyle/>
          <a:p>
            <a:fld id="{96FEE550-0FA5-419D-BA02-06FF2FFCDB0C}" type="slidenum">
              <a:rPr lang="sv-SE" smtClean="0"/>
              <a:t>‹#›</a:t>
            </a:fld>
            <a:endParaRPr lang="sv-SE"/>
          </a:p>
        </p:txBody>
      </p:sp>
    </p:spTree>
    <p:extLst>
      <p:ext uri="{BB962C8B-B14F-4D97-AF65-F5344CB8AC3E}">
        <p14:creationId xmlns:p14="http://schemas.microsoft.com/office/powerpoint/2010/main" val="1574435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5907C6-8DAC-4D76-B056-605E70D0E5FC}"/>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D37E38C-986C-4B75-83F8-DF7653F8526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E4F7DAF-0306-4E93-ABAC-B35CA4B292D9}"/>
              </a:ext>
            </a:extLst>
          </p:cNvPr>
          <p:cNvSpPr>
            <a:spLocks noGrp="1"/>
          </p:cNvSpPr>
          <p:nvPr>
            <p:ph type="dt" sz="half" idx="10"/>
          </p:nvPr>
        </p:nvSpPr>
        <p:spPr/>
        <p:txBody>
          <a:bodyPr/>
          <a:lstStyle/>
          <a:p>
            <a:fld id="{7660FBA7-2310-4D1F-80E3-F63A51E8BABE}" type="datetimeFigureOut">
              <a:rPr lang="sv-SE" smtClean="0"/>
              <a:t>2024-04-10</a:t>
            </a:fld>
            <a:endParaRPr lang="sv-SE"/>
          </a:p>
        </p:txBody>
      </p:sp>
      <p:sp>
        <p:nvSpPr>
          <p:cNvPr id="5" name="Platshållare för sidfot 4">
            <a:extLst>
              <a:ext uri="{FF2B5EF4-FFF2-40B4-BE49-F238E27FC236}">
                <a16:creationId xmlns:a16="http://schemas.microsoft.com/office/drawing/2014/main" id="{7BB42E8D-7243-4365-8E45-93EBF51A97D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F5B7217-2BB9-41B3-B8DB-630E696DC9DE}"/>
              </a:ext>
            </a:extLst>
          </p:cNvPr>
          <p:cNvSpPr>
            <a:spLocks noGrp="1"/>
          </p:cNvSpPr>
          <p:nvPr>
            <p:ph type="sldNum" sz="quarter" idx="12"/>
          </p:nvPr>
        </p:nvSpPr>
        <p:spPr/>
        <p:txBody>
          <a:bodyPr/>
          <a:lstStyle/>
          <a:p>
            <a:fld id="{96FEE550-0FA5-419D-BA02-06FF2FFCDB0C}" type="slidenum">
              <a:rPr lang="sv-SE" smtClean="0"/>
              <a:t>‹#›</a:t>
            </a:fld>
            <a:endParaRPr lang="sv-SE"/>
          </a:p>
        </p:txBody>
      </p:sp>
    </p:spTree>
    <p:extLst>
      <p:ext uri="{BB962C8B-B14F-4D97-AF65-F5344CB8AC3E}">
        <p14:creationId xmlns:p14="http://schemas.microsoft.com/office/powerpoint/2010/main" val="3039481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5FAA3D8C-A2D6-4978-9609-FF923FB09479}"/>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96EF140-AB51-4EC8-9D70-ACF3787BCE4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3FFC401-C23D-47B5-A32D-CF11E88761B2}"/>
              </a:ext>
            </a:extLst>
          </p:cNvPr>
          <p:cNvSpPr>
            <a:spLocks noGrp="1"/>
          </p:cNvSpPr>
          <p:nvPr>
            <p:ph type="dt" sz="half" idx="10"/>
          </p:nvPr>
        </p:nvSpPr>
        <p:spPr/>
        <p:txBody>
          <a:bodyPr/>
          <a:lstStyle/>
          <a:p>
            <a:fld id="{7660FBA7-2310-4D1F-80E3-F63A51E8BABE}" type="datetimeFigureOut">
              <a:rPr lang="sv-SE" smtClean="0"/>
              <a:t>2024-04-10</a:t>
            </a:fld>
            <a:endParaRPr lang="sv-SE"/>
          </a:p>
        </p:txBody>
      </p:sp>
      <p:sp>
        <p:nvSpPr>
          <p:cNvPr id="5" name="Platshållare för sidfot 4">
            <a:extLst>
              <a:ext uri="{FF2B5EF4-FFF2-40B4-BE49-F238E27FC236}">
                <a16:creationId xmlns:a16="http://schemas.microsoft.com/office/drawing/2014/main" id="{F4361866-98BA-4195-9FDA-814380999AD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27E5E14-DF05-46E1-B2C6-B55EC31FE789}"/>
              </a:ext>
            </a:extLst>
          </p:cNvPr>
          <p:cNvSpPr>
            <a:spLocks noGrp="1"/>
          </p:cNvSpPr>
          <p:nvPr>
            <p:ph type="sldNum" sz="quarter" idx="12"/>
          </p:nvPr>
        </p:nvSpPr>
        <p:spPr/>
        <p:txBody>
          <a:bodyPr/>
          <a:lstStyle/>
          <a:p>
            <a:fld id="{96FEE550-0FA5-419D-BA02-06FF2FFCDB0C}" type="slidenum">
              <a:rPr lang="sv-SE" smtClean="0"/>
              <a:t>‹#›</a:t>
            </a:fld>
            <a:endParaRPr lang="sv-SE"/>
          </a:p>
        </p:txBody>
      </p:sp>
    </p:spTree>
    <p:extLst>
      <p:ext uri="{BB962C8B-B14F-4D97-AF65-F5344CB8AC3E}">
        <p14:creationId xmlns:p14="http://schemas.microsoft.com/office/powerpoint/2010/main" val="1155417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B8C7C1-203F-470F-B1F3-E3482A1B39E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E60B388-422D-491C-A1CF-8931B19FC64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90DA337-0446-46BE-9F4E-6F37CA278E70}"/>
              </a:ext>
            </a:extLst>
          </p:cNvPr>
          <p:cNvSpPr>
            <a:spLocks noGrp="1"/>
          </p:cNvSpPr>
          <p:nvPr>
            <p:ph type="dt" sz="half" idx="10"/>
          </p:nvPr>
        </p:nvSpPr>
        <p:spPr/>
        <p:txBody>
          <a:bodyPr/>
          <a:lstStyle/>
          <a:p>
            <a:fld id="{7660FBA7-2310-4D1F-80E3-F63A51E8BABE}" type="datetimeFigureOut">
              <a:rPr lang="sv-SE" smtClean="0"/>
              <a:t>2024-04-10</a:t>
            </a:fld>
            <a:endParaRPr lang="sv-SE"/>
          </a:p>
        </p:txBody>
      </p:sp>
      <p:sp>
        <p:nvSpPr>
          <p:cNvPr id="5" name="Platshållare för sidfot 4">
            <a:extLst>
              <a:ext uri="{FF2B5EF4-FFF2-40B4-BE49-F238E27FC236}">
                <a16:creationId xmlns:a16="http://schemas.microsoft.com/office/drawing/2014/main" id="{34857135-8486-4D6B-8F80-245DA08F7BB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89B2A9F-5941-4FBC-981F-1CBCC35C1DC9}"/>
              </a:ext>
            </a:extLst>
          </p:cNvPr>
          <p:cNvSpPr>
            <a:spLocks noGrp="1"/>
          </p:cNvSpPr>
          <p:nvPr>
            <p:ph type="sldNum" sz="quarter" idx="12"/>
          </p:nvPr>
        </p:nvSpPr>
        <p:spPr/>
        <p:txBody>
          <a:bodyPr/>
          <a:lstStyle/>
          <a:p>
            <a:fld id="{96FEE550-0FA5-419D-BA02-06FF2FFCDB0C}" type="slidenum">
              <a:rPr lang="sv-SE" smtClean="0"/>
              <a:t>‹#›</a:t>
            </a:fld>
            <a:endParaRPr lang="sv-SE"/>
          </a:p>
        </p:txBody>
      </p:sp>
    </p:spTree>
    <p:extLst>
      <p:ext uri="{BB962C8B-B14F-4D97-AF65-F5344CB8AC3E}">
        <p14:creationId xmlns:p14="http://schemas.microsoft.com/office/powerpoint/2010/main" val="362168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012D09-5214-40CC-886D-AD96DCB38AE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4D6E80F-B82E-4E72-B301-3E2D2A1227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5D9FD677-0A5B-4315-8844-3A955ADEB2BD}"/>
              </a:ext>
            </a:extLst>
          </p:cNvPr>
          <p:cNvSpPr>
            <a:spLocks noGrp="1"/>
          </p:cNvSpPr>
          <p:nvPr>
            <p:ph type="dt" sz="half" idx="10"/>
          </p:nvPr>
        </p:nvSpPr>
        <p:spPr/>
        <p:txBody>
          <a:bodyPr/>
          <a:lstStyle/>
          <a:p>
            <a:fld id="{7660FBA7-2310-4D1F-80E3-F63A51E8BABE}" type="datetimeFigureOut">
              <a:rPr lang="sv-SE" smtClean="0"/>
              <a:t>2024-04-10</a:t>
            </a:fld>
            <a:endParaRPr lang="sv-SE"/>
          </a:p>
        </p:txBody>
      </p:sp>
      <p:sp>
        <p:nvSpPr>
          <p:cNvPr id="5" name="Platshållare för sidfot 4">
            <a:extLst>
              <a:ext uri="{FF2B5EF4-FFF2-40B4-BE49-F238E27FC236}">
                <a16:creationId xmlns:a16="http://schemas.microsoft.com/office/drawing/2014/main" id="{DA08D920-374C-4DAA-A686-CA7C5146AE4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F573AD8-E983-482A-9F3A-496692554F0B}"/>
              </a:ext>
            </a:extLst>
          </p:cNvPr>
          <p:cNvSpPr>
            <a:spLocks noGrp="1"/>
          </p:cNvSpPr>
          <p:nvPr>
            <p:ph type="sldNum" sz="quarter" idx="12"/>
          </p:nvPr>
        </p:nvSpPr>
        <p:spPr/>
        <p:txBody>
          <a:bodyPr/>
          <a:lstStyle/>
          <a:p>
            <a:fld id="{96FEE550-0FA5-419D-BA02-06FF2FFCDB0C}" type="slidenum">
              <a:rPr lang="sv-SE" smtClean="0"/>
              <a:t>‹#›</a:t>
            </a:fld>
            <a:endParaRPr lang="sv-SE"/>
          </a:p>
        </p:txBody>
      </p:sp>
    </p:spTree>
    <p:extLst>
      <p:ext uri="{BB962C8B-B14F-4D97-AF65-F5344CB8AC3E}">
        <p14:creationId xmlns:p14="http://schemas.microsoft.com/office/powerpoint/2010/main" val="3102576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522B4E-4882-41C7-A9C9-7A0CE14E537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03F627F-DEA7-44FE-9FEC-6000C8386F85}"/>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F89CF99-F29A-482C-AF24-B2036B30ADD4}"/>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99C1692-2FE6-41D1-A4A7-FCC46F6F0C30}"/>
              </a:ext>
            </a:extLst>
          </p:cNvPr>
          <p:cNvSpPr>
            <a:spLocks noGrp="1"/>
          </p:cNvSpPr>
          <p:nvPr>
            <p:ph type="dt" sz="half" idx="10"/>
          </p:nvPr>
        </p:nvSpPr>
        <p:spPr/>
        <p:txBody>
          <a:bodyPr/>
          <a:lstStyle/>
          <a:p>
            <a:fld id="{7660FBA7-2310-4D1F-80E3-F63A51E8BABE}" type="datetimeFigureOut">
              <a:rPr lang="sv-SE" smtClean="0"/>
              <a:t>2024-04-10</a:t>
            </a:fld>
            <a:endParaRPr lang="sv-SE"/>
          </a:p>
        </p:txBody>
      </p:sp>
      <p:sp>
        <p:nvSpPr>
          <p:cNvPr id="6" name="Platshållare för sidfot 5">
            <a:extLst>
              <a:ext uri="{FF2B5EF4-FFF2-40B4-BE49-F238E27FC236}">
                <a16:creationId xmlns:a16="http://schemas.microsoft.com/office/drawing/2014/main" id="{44023667-F8E4-4D51-8D6E-98C42B120B8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A43A18C-6B77-4DEF-8E76-80F3CCE194E0}"/>
              </a:ext>
            </a:extLst>
          </p:cNvPr>
          <p:cNvSpPr>
            <a:spLocks noGrp="1"/>
          </p:cNvSpPr>
          <p:nvPr>
            <p:ph type="sldNum" sz="quarter" idx="12"/>
          </p:nvPr>
        </p:nvSpPr>
        <p:spPr/>
        <p:txBody>
          <a:bodyPr/>
          <a:lstStyle/>
          <a:p>
            <a:fld id="{96FEE550-0FA5-419D-BA02-06FF2FFCDB0C}" type="slidenum">
              <a:rPr lang="sv-SE" smtClean="0"/>
              <a:t>‹#›</a:t>
            </a:fld>
            <a:endParaRPr lang="sv-SE"/>
          </a:p>
        </p:txBody>
      </p:sp>
    </p:spTree>
    <p:extLst>
      <p:ext uri="{BB962C8B-B14F-4D97-AF65-F5344CB8AC3E}">
        <p14:creationId xmlns:p14="http://schemas.microsoft.com/office/powerpoint/2010/main" val="334213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A938C5-B1E7-4EB8-BCA2-F8C6F7541C76}"/>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284957A-F2FE-4372-A0DC-672801060E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4BD64604-E245-4FAA-8E45-A5C8B2EC9B4B}"/>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F58B0894-BD7E-4A87-B878-B2563D5DC0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E2E28210-2645-4629-89F3-33E637B9F2B9}"/>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B0ACA54-2BBF-4CCF-8242-076373DEA7E7}"/>
              </a:ext>
            </a:extLst>
          </p:cNvPr>
          <p:cNvSpPr>
            <a:spLocks noGrp="1"/>
          </p:cNvSpPr>
          <p:nvPr>
            <p:ph type="dt" sz="half" idx="10"/>
          </p:nvPr>
        </p:nvSpPr>
        <p:spPr/>
        <p:txBody>
          <a:bodyPr/>
          <a:lstStyle/>
          <a:p>
            <a:fld id="{7660FBA7-2310-4D1F-80E3-F63A51E8BABE}" type="datetimeFigureOut">
              <a:rPr lang="sv-SE" smtClean="0"/>
              <a:t>2024-04-10</a:t>
            </a:fld>
            <a:endParaRPr lang="sv-SE"/>
          </a:p>
        </p:txBody>
      </p:sp>
      <p:sp>
        <p:nvSpPr>
          <p:cNvPr id="8" name="Platshållare för sidfot 7">
            <a:extLst>
              <a:ext uri="{FF2B5EF4-FFF2-40B4-BE49-F238E27FC236}">
                <a16:creationId xmlns:a16="http://schemas.microsoft.com/office/drawing/2014/main" id="{061A189C-4B5B-4EBA-9A6A-6AA6EBA7F59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20D800EF-9EC8-485F-984D-53BC98EE20D2}"/>
              </a:ext>
            </a:extLst>
          </p:cNvPr>
          <p:cNvSpPr>
            <a:spLocks noGrp="1"/>
          </p:cNvSpPr>
          <p:nvPr>
            <p:ph type="sldNum" sz="quarter" idx="12"/>
          </p:nvPr>
        </p:nvSpPr>
        <p:spPr/>
        <p:txBody>
          <a:bodyPr/>
          <a:lstStyle/>
          <a:p>
            <a:fld id="{96FEE550-0FA5-419D-BA02-06FF2FFCDB0C}" type="slidenum">
              <a:rPr lang="sv-SE" smtClean="0"/>
              <a:t>‹#›</a:t>
            </a:fld>
            <a:endParaRPr lang="sv-SE"/>
          </a:p>
        </p:txBody>
      </p:sp>
    </p:spTree>
    <p:extLst>
      <p:ext uri="{BB962C8B-B14F-4D97-AF65-F5344CB8AC3E}">
        <p14:creationId xmlns:p14="http://schemas.microsoft.com/office/powerpoint/2010/main" val="2992659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4A5B078-1A6D-43EA-A264-96A14BC0853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B4502BD-2BA4-4FD0-94BC-B4FC6D97F6B0}"/>
              </a:ext>
            </a:extLst>
          </p:cNvPr>
          <p:cNvSpPr>
            <a:spLocks noGrp="1"/>
          </p:cNvSpPr>
          <p:nvPr>
            <p:ph type="dt" sz="half" idx="10"/>
          </p:nvPr>
        </p:nvSpPr>
        <p:spPr/>
        <p:txBody>
          <a:bodyPr/>
          <a:lstStyle/>
          <a:p>
            <a:fld id="{7660FBA7-2310-4D1F-80E3-F63A51E8BABE}" type="datetimeFigureOut">
              <a:rPr lang="sv-SE" smtClean="0"/>
              <a:t>2024-04-10</a:t>
            </a:fld>
            <a:endParaRPr lang="sv-SE"/>
          </a:p>
        </p:txBody>
      </p:sp>
      <p:sp>
        <p:nvSpPr>
          <p:cNvPr id="4" name="Platshållare för sidfot 3">
            <a:extLst>
              <a:ext uri="{FF2B5EF4-FFF2-40B4-BE49-F238E27FC236}">
                <a16:creationId xmlns:a16="http://schemas.microsoft.com/office/drawing/2014/main" id="{A0BEB6DC-E512-41E6-ABF3-EF422780D703}"/>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629405EF-3655-4072-9513-2F02A3CA82F8}"/>
              </a:ext>
            </a:extLst>
          </p:cNvPr>
          <p:cNvSpPr>
            <a:spLocks noGrp="1"/>
          </p:cNvSpPr>
          <p:nvPr>
            <p:ph type="sldNum" sz="quarter" idx="12"/>
          </p:nvPr>
        </p:nvSpPr>
        <p:spPr/>
        <p:txBody>
          <a:bodyPr/>
          <a:lstStyle/>
          <a:p>
            <a:fld id="{96FEE550-0FA5-419D-BA02-06FF2FFCDB0C}" type="slidenum">
              <a:rPr lang="sv-SE" smtClean="0"/>
              <a:t>‹#›</a:t>
            </a:fld>
            <a:endParaRPr lang="sv-SE"/>
          </a:p>
        </p:txBody>
      </p:sp>
    </p:spTree>
    <p:extLst>
      <p:ext uri="{BB962C8B-B14F-4D97-AF65-F5344CB8AC3E}">
        <p14:creationId xmlns:p14="http://schemas.microsoft.com/office/powerpoint/2010/main" val="368008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7479531-7953-4B5C-821A-0E71492B7CB3}"/>
              </a:ext>
            </a:extLst>
          </p:cNvPr>
          <p:cNvSpPr>
            <a:spLocks noGrp="1"/>
          </p:cNvSpPr>
          <p:nvPr>
            <p:ph type="dt" sz="half" idx="10"/>
          </p:nvPr>
        </p:nvSpPr>
        <p:spPr/>
        <p:txBody>
          <a:bodyPr/>
          <a:lstStyle/>
          <a:p>
            <a:fld id="{7660FBA7-2310-4D1F-80E3-F63A51E8BABE}" type="datetimeFigureOut">
              <a:rPr lang="sv-SE" smtClean="0"/>
              <a:t>2024-04-10</a:t>
            </a:fld>
            <a:endParaRPr lang="sv-SE"/>
          </a:p>
        </p:txBody>
      </p:sp>
      <p:sp>
        <p:nvSpPr>
          <p:cNvPr id="3" name="Platshållare för sidfot 2">
            <a:extLst>
              <a:ext uri="{FF2B5EF4-FFF2-40B4-BE49-F238E27FC236}">
                <a16:creationId xmlns:a16="http://schemas.microsoft.com/office/drawing/2014/main" id="{839EA79B-5CA7-425E-A22B-AAAE41C8946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BB9F278F-4637-4DA3-8262-41E93D44C813}"/>
              </a:ext>
            </a:extLst>
          </p:cNvPr>
          <p:cNvSpPr>
            <a:spLocks noGrp="1"/>
          </p:cNvSpPr>
          <p:nvPr>
            <p:ph type="sldNum" sz="quarter" idx="12"/>
          </p:nvPr>
        </p:nvSpPr>
        <p:spPr/>
        <p:txBody>
          <a:bodyPr/>
          <a:lstStyle/>
          <a:p>
            <a:fld id="{96FEE550-0FA5-419D-BA02-06FF2FFCDB0C}" type="slidenum">
              <a:rPr lang="sv-SE" smtClean="0"/>
              <a:t>‹#›</a:t>
            </a:fld>
            <a:endParaRPr lang="sv-SE"/>
          </a:p>
        </p:txBody>
      </p:sp>
    </p:spTree>
    <p:extLst>
      <p:ext uri="{BB962C8B-B14F-4D97-AF65-F5344CB8AC3E}">
        <p14:creationId xmlns:p14="http://schemas.microsoft.com/office/powerpoint/2010/main" val="1413204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2C957B-9249-414A-B525-0DD0FB70AE1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33BDC4B-1F12-41FC-8499-E5DE93E8C0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80A6F8C9-6C08-44B4-9F92-35F4773EF1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5B86455-800A-4C9C-96D7-9AA37B6CE299}"/>
              </a:ext>
            </a:extLst>
          </p:cNvPr>
          <p:cNvSpPr>
            <a:spLocks noGrp="1"/>
          </p:cNvSpPr>
          <p:nvPr>
            <p:ph type="dt" sz="half" idx="10"/>
          </p:nvPr>
        </p:nvSpPr>
        <p:spPr/>
        <p:txBody>
          <a:bodyPr/>
          <a:lstStyle/>
          <a:p>
            <a:fld id="{7660FBA7-2310-4D1F-80E3-F63A51E8BABE}" type="datetimeFigureOut">
              <a:rPr lang="sv-SE" smtClean="0"/>
              <a:t>2024-04-10</a:t>
            </a:fld>
            <a:endParaRPr lang="sv-SE"/>
          </a:p>
        </p:txBody>
      </p:sp>
      <p:sp>
        <p:nvSpPr>
          <p:cNvPr id="6" name="Platshållare för sidfot 5">
            <a:extLst>
              <a:ext uri="{FF2B5EF4-FFF2-40B4-BE49-F238E27FC236}">
                <a16:creationId xmlns:a16="http://schemas.microsoft.com/office/drawing/2014/main" id="{00C2F6CD-EEA7-48A7-8C11-A5705A85CCD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95527BA-B6F1-44F2-A781-1446FF341A58}"/>
              </a:ext>
            </a:extLst>
          </p:cNvPr>
          <p:cNvSpPr>
            <a:spLocks noGrp="1"/>
          </p:cNvSpPr>
          <p:nvPr>
            <p:ph type="sldNum" sz="quarter" idx="12"/>
          </p:nvPr>
        </p:nvSpPr>
        <p:spPr/>
        <p:txBody>
          <a:bodyPr/>
          <a:lstStyle/>
          <a:p>
            <a:fld id="{96FEE550-0FA5-419D-BA02-06FF2FFCDB0C}" type="slidenum">
              <a:rPr lang="sv-SE" smtClean="0"/>
              <a:t>‹#›</a:t>
            </a:fld>
            <a:endParaRPr lang="sv-SE"/>
          </a:p>
        </p:txBody>
      </p:sp>
    </p:spTree>
    <p:extLst>
      <p:ext uri="{BB962C8B-B14F-4D97-AF65-F5344CB8AC3E}">
        <p14:creationId xmlns:p14="http://schemas.microsoft.com/office/powerpoint/2010/main" val="2227202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3081623-FC3E-4B41-BEA7-065365690193}"/>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A2C87FB4-161D-4AA3-9006-5B0134DFCF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890FAF56-A98C-43BC-8C6E-EA614802A9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097D36E-2C40-4F59-91E0-AE8D7DA04BC0}"/>
              </a:ext>
            </a:extLst>
          </p:cNvPr>
          <p:cNvSpPr>
            <a:spLocks noGrp="1"/>
          </p:cNvSpPr>
          <p:nvPr>
            <p:ph type="dt" sz="half" idx="10"/>
          </p:nvPr>
        </p:nvSpPr>
        <p:spPr/>
        <p:txBody>
          <a:bodyPr/>
          <a:lstStyle/>
          <a:p>
            <a:fld id="{7660FBA7-2310-4D1F-80E3-F63A51E8BABE}" type="datetimeFigureOut">
              <a:rPr lang="sv-SE" smtClean="0"/>
              <a:t>2024-04-10</a:t>
            </a:fld>
            <a:endParaRPr lang="sv-SE"/>
          </a:p>
        </p:txBody>
      </p:sp>
      <p:sp>
        <p:nvSpPr>
          <p:cNvPr id="6" name="Platshållare för sidfot 5">
            <a:extLst>
              <a:ext uri="{FF2B5EF4-FFF2-40B4-BE49-F238E27FC236}">
                <a16:creationId xmlns:a16="http://schemas.microsoft.com/office/drawing/2014/main" id="{966F04CD-751C-415B-A930-B02EA8612E7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F209937-E522-4CE4-969C-C72277D612A0}"/>
              </a:ext>
            </a:extLst>
          </p:cNvPr>
          <p:cNvSpPr>
            <a:spLocks noGrp="1"/>
          </p:cNvSpPr>
          <p:nvPr>
            <p:ph type="sldNum" sz="quarter" idx="12"/>
          </p:nvPr>
        </p:nvSpPr>
        <p:spPr/>
        <p:txBody>
          <a:bodyPr/>
          <a:lstStyle/>
          <a:p>
            <a:fld id="{96FEE550-0FA5-419D-BA02-06FF2FFCDB0C}" type="slidenum">
              <a:rPr lang="sv-SE" smtClean="0"/>
              <a:t>‹#›</a:t>
            </a:fld>
            <a:endParaRPr lang="sv-SE"/>
          </a:p>
        </p:txBody>
      </p:sp>
    </p:spTree>
    <p:extLst>
      <p:ext uri="{BB962C8B-B14F-4D97-AF65-F5344CB8AC3E}">
        <p14:creationId xmlns:p14="http://schemas.microsoft.com/office/powerpoint/2010/main" val="358022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BA43ECA-D67E-4CC1-A326-D37B40AA24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335C2B6-63FA-4C6D-BF32-DAF2F1B3BE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29E0184-1A74-4604-86DB-360D7C1F29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60FBA7-2310-4D1F-80E3-F63A51E8BABE}" type="datetimeFigureOut">
              <a:rPr lang="sv-SE" smtClean="0"/>
              <a:t>2024-04-10</a:t>
            </a:fld>
            <a:endParaRPr lang="sv-SE"/>
          </a:p>
        </p:txBody>
      </p:sp>
      <p:sp>
        <p:nvSpPr>
          <p:cNvPr id="5" name="Platshållare för sidfot 4">
            <a:extLst>
              <a:ext uri="{FF2B5EF4-FFF2-40B4-BE49-F238E27FC236}">
                <a16:creationId xmlns:a16="http://schemas.microsoft.com/office/drawing/2014/main" id="{428364C9-BF42-4A86-885E-2B64CC7753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6FD4496E-EC6E-47F5-9500-719A141179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FEE550-0FA5-419D-BA02-06FF2FFCDB0C}" type="slidenum">
              <a:rPr lang="sv-SE" smtClean="0"/>
              <a:t>‹#›</a:t>
            </a:fld>
            <a:endParaRPr lang="sv-SE"/>
          </a:p>
        </p:txBody>
      </p:sp>
    </p:spTree>
    <p:extLst>
      <p:ext uri="{BB962C8B-B14F-4D97-AF65-F5344CB8AC3E}">
        <p14:creationId xmlns:p14="http://schemas.microsoft.com/office/powerpoint/2010/main" val="688293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BAF93BBB-0D07-418F-9B2B-B72D593B5865}"/>
              </a:ext>
            </a:extLst>
          </p:cNvPr>
          <p:cNvPicPr/>
          <p:nvPr/>
        </p:nvPicPr>
        <p:blipFill>
          <a:blip r:embed="rId2"/>
          <a:stretch>
            <a:fillRect/>
          </a:stretch>
        </p:blipFill>
        <p:spPr>
          <a:xfrm>
            <a:off x="0" y="0"/>
            <a:ext cx="12192000" cy="6858000"/>
          </a:xfrm>
          <a:prstGeom prst="rect">
            <a:avLst/>
          </a:prstGeom>
        </p:spPr>
      </p:pic>
      <p:sp>
        <p:nvSpPr>
          <p:cNvPr id="2" name="Rubrik 1">
            <a:extLst>
              <a:ext uri="{FF2B5EF4-FFF2-40B4-BE49-F238E27FC236}">
                <a16:creationId xmlns:a16="http://schemas.microsoft.com/office/drawing/2014/main" id="{DACED18D-4F03-499D-B6B2-C97219A1A7AC}"/>
              </a:ext>
            </a:extLst>
          </p:cNvPr>
          <p:cNvSpPr>
            <a:spLocks noGrp="1"/>
          </p:cNvSpPr>
          <p:nvPr>
            <p:ph type="ctrTitle"/>
          </p:nvPr>
        </p:nvSpPr>
        <p:spPr>
          <a:xfrm>
            <a:off x="1524000" y="344906"/>
            <a:ext cx="9144000" cy="6144126"/>
          </a:xfrm>
        </p:spPr>
        <p:txBody>
          <a:bodyPr>
            <a:normAutofit/>
          </a:bodyPr>
          <a:lstStyle/>
          <a:p>
            <a:r>
              <a:rPr lang="sv-SE" dirty="0">
                <a:solidFill>
                  <a:schemeClr val="bg1"/>
                </a:solidFill>
              </a:rPr>
              <a:t>Föräldramöte säsongen 2024</a:t>
            </a:r>
            <a:br>
              <a:rPr lang="sv-SE" dirty="0"/>
            </a:br>
            <a:br>
              <a:rPr lang="sv-SE" dirty="0"/>
            </a:br>
            <a:br>
              <a:rPr lang="sv-SE" dirty="0"/>
            </a:br>
            <a:br>
              <a:rPr lang="sv-SE" dirty="0"/>
            </a:br>
            <a:br>
              <a:rPr lang="sv-SE" dirty="0"/>
            </a:br>
            <a:br>
              <a:rPr lang="sv-SE" dirty="0"/>
            </a:br>
            <a:r>
              <a:rPr lang="sv-SE" dirty="0">
                <a:solidFill>
                  <a:schemeClr val="bg1"/>
                </a:solidFill>
              </a:rPr>
              <a:t>IK Oden P-13</a:t>
            </a:r>
          </a:p>
        </p:txBody>
      </p:sp>
      <p:sp>
        <p:nvSpPr>
          <p:cNvPr id="3" name="Underrubrik 2">
            <a:extLst>
              <a:ext uri="{FF2B5EF4-FFF2-40B4-BE49-F238E27FC236}">
                <a16:creationId xmlns:a16="http://schemas.microsoft.com/office/drawing/2014/main" id="{C0176E2A-7A93-43BB-AC79-5B7190070A5D}"/>
              </a:ext>
            </a:extLst>
          </p:cNvPr>
          <p:cNvSpPr>
            <a:spLocks noGrp="1"/>
          </p:cNvSpPr>
          <p:nvPr>
            <p:ph type="subTitle" idx="1"/>
          </p:nvPr>
        </p:nvSpPr>
        <p:spPr>
          <a:xfrm>
            <a:off x="1524000" y="6411705"/>
            <a:ext cx="9144000" cy="446295"/>
          </a:xfrm>
        </p:spPr>
        <p:txBody>
          <a:bodyPr/>
          <a:lstStyle/>
          <a:p>
            <a:r>
              <a:rPr lang="sv-SE" dirty="0">
                <a:solidFill>
                  <a:schemeClr val="bg1"/>
                </a:solidFill>
              </a:rPr>
              <a:t>2024-04-10</a:t>
            </a:r>
          </a:p>
        </p:txBody>
      </p:sp>
    </p:spTree>
    <p:extLst>
      <p:ext uri="{BB962C8B-B14F-4D97-AF65-F5344CB8AC3E}">
        <p14:creationId xmlns:p14="http://schemas.microsoft.com/office/powerpoint/2010/main" val="1816979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4.3 Träningsfilosofi</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normAutofit fontScale="77500" lnSpcReduction="20000"/>
          </a:bodyPr>
          <a:lstStyle/>
          <a:p>
            <a:pPr marL="0" indent="0">
              <a:buNone/>
            </a:pPr>
            <a:r>
              <a:rPr lang="sv-SE" sz="3800" b="1" u="sng" dirty="0"/>
              <a:t>Matcher</a:t>
            </a:r>
          </a:p>
          <a:p>
            <a:pPr marL="228600" lvl="1">
              <a:lnSpc>
                <a:spcPct val="110000"/>
              </a:lnSpc>
              <a:spcBef>
                <a:spcPts val="1000"/>
              </a:spcBef>
            </a:pPr>
            <a:r>
              <a:rPr lang="sv-SE" sz="3000" dirty="0"/>
              <a:t>Ett lag anmält till seriespel (7-manna, 7 spelare inklusive målvakt)</a:t>
            </a:r>
          </a:p>
          <a:p>
            <a:pPr marL="228600" lvl="1">
              <a:lnSpc>
                <a:spcPct val="110000"/>
              </a:lnSpc>
              <a:spcBef>
                <a:spcPts val="1000"/>
              </a:spcBef>
            </a:pPr>
            <a:r>
              <a:rPr lang="sv-SE" sz="3000" dirty="0"/>
              <a:t>Ambitionen är 10 spelare vid varje matchtillfälle</a:t>
            </a:r>
          </a:p>
          <a:p>
            <a:pPr marL="1028700" lvl="2" indent="-571500">
              <a:lnSpc>
                <a:spcPct val="110000"/>
              </a:lnSpc>
              <a:spcBef>
                <a:spcPts val="1000"/>
              </a:spcBef>
              <a:buFont typeface="Courier New" panose="02070309020205020404" pitchFamily="49" charset="0"/>
              <a:buChar char="o"/>
            </a:pPr>
            <a:r>
              <a:rPr lang="sv-SE" sz="3000" dirty="0">
                <a:effectLst/>
                <a:latin typeface="Calibri" panose="020F0502020204030204" pitchFamily="34" charset="0"/>
                <a:ea typeface="Times New Roman" panose="02020603050405020304" pitchFamily="18" charset="0"/>
                <a:cs typeface="Times New Roman" panose="02020603050405020304" pitchFamily="18" charset="0"/>
              </a:rPr>
              <a:t>Varför är 10 </a:t>
            </a:r>
            <a:r>
              <a:rPr lang="sv-SE" sz="3000" dirty="0" err="1">
                <a:effectLst/>
                <a:latin typeface="Calibri" panose="020F0502020204030204" pitchFamily="34" charset="0"/>
                <a:ea typeface="Times New Roman" panose="02020603050405020304" pitchFamily="18" charset="0"/>
                <a:cs typeface="Times New Roman" panose="02020603050405020304" pitchFamily="18" charset="0"/>
              </a:rPr>
              <a:t>st</a:t>
            </a:r>
            <a:r>
              <a:rPr lang="sv-SE" sz="3000" dirty="0">
                <a:effectLst/>
                <a:latin typeface="Calibri" panose="020F0502020204030204" pitchFamily="34" charset="0"/>
                <a:ea typeface="Times New Roman" panose="02020603050405020304" pitchFamily="18" charset="0"/>
                <a:cs typeface="Times New Roman" panose="02020603050405020304" pitchFamily="18" charset="0"/>
              </a:rPr>
              <a:t> ett bra antal? </a:t>
            </a:r>
          </a:p>
          <a:p>
            <a:pPr marL="1371600" lvl="3" indent="-457200">
              <a:lnSpc>
                <a:spcPct val="110000"/>
              </a:lnSpc>
              <a:spcBef>
                <a:spcPts val="1000"/>
              </a:spcBef>
              <a:buFont typeface="Wingdings" panose="05000000000000000000" pitchFamily="2" charset="2"/>
              <a:buChar char="Ø"/>
            </a:pPr>
            <a:r>
              <a:rPr lang="sv-SE" sz="3000" dirty="0">
                <a:effectLst/>
                <a:latin typeface="Calibri" panose="020F0502020204030204" pitchFamily="34" charset="0"/>
                <a:ea typeface="Times New Roman" panose="02020603050405020304" pitchFamily="18" charset="0"/>
                <a:cs typeface="Times New Roman" panose="02020603050405020304" pitchFamily="18" charset="0"/>
              </a:rPr>
              <a:t>Det blir mycket speltid för varje spelare (man hinner komma in i matchen och behålla fokus).</a:t>
            </a:r>
          </a:p>
          <a:p>
            <a:pPr marL="1371600" lvl="3" indent="-457200">
              <a:lnSpc>
                <a:spcPct val="110000"/>
              </a:lnSpc>
              <a:spcBef>
                <a:spcPts val="1000"/>
              </a:spcBef>
              <a:buFont typeface="Wingdings" panose="05000000000000000000" pitchFamily="2" charset="2"/>
              <a:buChar char="Ø"/>
            </a:pPr>
            <a:r>
              <a:rPr lang="sv-SE" sz="3000" dirty="0">
                <a:effectLst/>
                <a:latin typeface="Calibri" panose="020F0502020204030204" pitchFamily="34" charset="0"/>
                <a:ea typeface="Times New Roman" panose="02020603050405020304" pitchFamily="18" charset="0"/>
                <a:cs typeface="Times New Roman" panose="02020603050405020304" pitchFamily="18" charset="0"/>
              </a:rPr>
              <a:t>Det blir en mindre grupp att få motiverade under matchen. Samtidigt behövs några avbytare då det alltid kan ske något under matchen (skada, kissnödig </a:t>
            </a:r>
            <a:r>
              <a:rPr lang="sv-SE" sz="3000" dirty="0">
                <a:effectLst/>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a:t>
            </a:r>
            <a:r>
              <a:rPr lang="sv-SE" sz="3000" dirty="0">
                <a:effectLst/>
                <a:latin typeface="Calibri" panose="020F0502020204030204" pitchFamily="34" charset="0"/>
                <a:ea typeface="Times New Roman" panose="02020603050405020304" pitchFamily="18" charset="0"/>
                <a:cs typeface="Times New Roman" panose="02020603050405020304" pitchFamily="18" charset="0"/>
              </a:rPr>
              <a:t>)</a:t>
            </a:r>
            <a:br>
              <a:rPr lang="sv-SE" sz="3400" dirty="0">
                <a:effectLst/>
                <a:latin typeface="Calibri" panose="020F0502020204030204" pitchFamily="34" charset="0"/>
                <a:ea typeface="Times New Roman" panose="02020603050405020304" pitchFamily="18" charset="0"/>
                <a:cs typeface="Times New Roman" panose="02020603050405020304" pitchFamily="18" charset="0"/>
              </a:rPr>
            </a:br>
            <a:endParaRPr lang="sv-SE" sz="3400" dirty="0"/>
          </a:p>
          <a:p>
            <a:pPr marL="0" indent="0">
              <a:buNone/>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 </a:t>
            </a: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1127577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4.4 Träningsfilosofi</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normAutofit fontScale="47500" lnSpcReduction="20000"/>
          </a:bodyPr>
          <a:lstStyle/>
          <a:p>
            <a:pPr marL="0" indent="0">
              <a:buNone/>
            </a:pPr>
            <a:r>
              <a:rPr lang="sv-SE" sz="5100" b="1" u="sng" dirty="0"/>
              <a:t>Matcher</a:t>
            </a:r>
          </a:p>
          <a:p>
            <a:pPr marL="228600" lvl="1">
              <a:lnSpc>
                <a:spcPct val="110000"/>
              </a:lnSpc>
              <a:spcBef>
                <a:spcPts val="1000"/>
              </a:spcBef>
            </a:pPr>
            <a:r>
              <a:rPr lang="sv-SE" sz="4000" dirty="0">
                <a:effectLst/>
                <a:latin typeface="Calibri" panose="020F0502020204030204" pitchFamily="34" charset="0"/>
                <a:ea typeface="Times New Roman" panose="02020603050405020304" pitchFamily="18" charset="0"/>
                <a:cs typeface="Times New Roman" panose="02020603050405020304" pitchFamily="18" charset="0"/>
              </a:rPr>
              <a:t>Alla spelare ska få spela match under säsongen</a:t>
            </a:r>
            <a:endParaRPr lang="sv-SE" sz="4000" dirty="0"/>
          </a:p>
          <a:p>
            <a:pPr marL="228600" lvl="1">
              <a:lnSpc>
                <a:spcPct val="110000"/>
              </a:lnSpc>
              <a:spcBef>
                <a:spcPts val="1000"/>
              </a:spcBef>
            </a:pPr>
            <a:r>
              <a:rPr lang="sv-SE" sz="4000" dirty="0">
                <a:effectLst/>
                <a:latin typeface="Calibri" panose="020F0502020204030204" pitchFamily="34" charset="0"/>
                <a:ea typeface="Times New Roman" panose="02020603050405020304" pitchFamily="18" charset="0"/>
                <a:cs typeface="Times New Roman" panose="02020603050405020304" pitchFamily="18" charset="0"/>
              </a:rPr>
              <a:t>Vi är 16 spelare och vi kallar 10 </a:t>
            </a:r>
            <a:r>
              <a:rPr lang="sv-SE" sz="4000" dirty="0" err="1">
                <a:effectLst/>
                <a:latin typeface="Calibri" panose="020F0502020204030204" pitchFamily="34" charset="0"/>
                <a:ea typeface="Times New Roman" panose="02020603050405020304" pitchFamily="18" charset="0"/>
                <a:cs typeface="Times New Roman" panose="02020603050405020304" pitchFamily="18" charset="0"/>
              </a:rPr>
              <a:t>st</a:t>
            </a:r>
            <a:r>
              <a:rPr lang="sv-SE" sz="4000" dirty="0">
                <a:effectLst/>
                <a:latin typeface="Calibri" panose="020F0502020204030204" pitchFamily="34" charset="0"/>
                <a:ea typeface="Times New Roman" panose="02020603050405020304" pitchFamily="18" charset="0"/>
                <a:cs typeface="Times New Roman" panose="02020603050405020304" pitchFamily="18" charset="0"/>
              </a:rPr>
              <a:t> per match, det innebär att varje spelare kommer behöva stå över någon match </a:t>
            </a:r>
          </a:p>
          <a:p>
            <a:pPr marL="228600" lvl="1">
              <a:lnSpc>
                <a:spcPct val="110000"/>
              </a:lnSpc>
              <a:spcBef>
                <a:spcPts val="1000"/>
              </a:spcBef>
            </a:pPr>
            <a:r>
              <a:rPr lang="sv-SE" sz="4000" dirty="0">
                <a:latin typeface="Calibri" panose="020F0502020204030204" pitchFamily="34" charset="0"/>
                <a:ea typeface="Times New Roman" panose="02020603050405020304" pitchFamily="18" charset="0"/>
                <a:cs typeface="Times New Roman" panose="02020603050405020304" pitchFamily="18" charset="0"/>
              </a:rPr>
              <a:t>Alla kommer inte spela lika många matcher under säsongen</a:t>
            </a:r>
          </a:p>
          <a:p>
            <a:pPr marL="1028700" lvl="2" indent="-571500">
              <a:lnSpc>
                <a:spcPct val="110000"/>
              </a:lnSpc>
              <a:spcBef>
                <a:spcPts val="1000"/>
              </a:spcBef>
              <a:buFont typeface="Courier New" panose="02070309020205020404" pitchFamily="49" charset="0"/>
              <a:buChar char="o"/>
            </a:pPr>
            <a:r>
              <a:rPr lang="sv-SE" sz="4000" dirty="0">
                <a:effectLst/>
                <a:latin typeface="Calibri" panose="020F0502020204030204" pitchFamily="34" charset="0"/>
                <a:ea typeface="Times New Roman" panose="02020603050405020304" pitchFamily="18" charset="0"/>
                <a:cs typeface="Times New Roman" panose="02020603050405020304" pitchFamily="18" charset="0"/>
              </a:rPr>
              <a:t>Varför är det så?</a:t>
            </a:r>
          </a:p>
          <a:p>
            <a:pPr marL="1371600" lvl="3" indent="-457200">
              <a:lnSpc>
                <a:spcPct val="110000"/>
              </a:lnSpc>
              <a:spcBef>
                <a:spcPts val="1000"/>
              </a:spcBef>
              <a:buFont typeface="Wingdings" panose="05000000000000000000" pitchFamily="2" charset="2"/>
              <a:buChar char="Ø"/>
            </a:pPr>
            <a:r>
              <a:rPr lang="sv-SE" sz="4000" dirty="0">
                <a:effectLst/>
                <a:latin typeface="Calibri" panose="020F0502020204030204" pitchFamily="34" charset="0"/>
                <a:ea typeface="Times New Roman" panose="02020603050405020304" pitchFamily="18" charset="0"/>
                <a:cs typeface="Times New Roman" panose="02020603050405020304" pitchFamily="18" charset="0"/>
              </a:rPr>
              <a:t>För att det ska bli ett utvecklande spel och så kul som möjligt för samtliga spelare</a:t>
            </a:r>
          </a:p>
          <a:p>
            <a:pPr marL="1371600" lvl="3" indent="-457200">
              <a:lnSpc>
                <a:spcPct val="110000"/>
              </a:lnSpc>
              <a:spcBef>
                <a:spcPts val="1000"/>
              </a:spcBef>
              <a:buFont typeface="Wingdings" panose="05000000000000000000" pitchFamily="2" charset="2"/>
              <a:buChar char="Ø"/>
            </a:pPr>
            <a:r>
              <a:rPr lang="sv-SE" sz="4000" dirty="0">
                <a:effectLst/>
                <a:latin typeface="Calibri" panose="020F0502020204030204" pitchFamily="34" charset="0"/>
                <a:ea typeface="Times New Roman" panose="02020603050405020304" pitchFamily="18" charset="0"/>
                <a:cs typeface="Times New Roman" panose="02020603050405020304" pitchFamily="18" charset="0"/>
              </a:rPr>
              <a:t>Färdighet. </a:t>
            </a:r>
            <a:br>
              <a:rPr lang="sv-SE" sz="4000" dirty="0">
                <a:effectLst/>
                <a:latin typeface="Calibri" panose="020F0502020204030204" pitchFamily="34" charset="0"/>
                <a:ea typeface="Times New Roman" panose="02020603050405020304" pitchFamily="18" charset="0"/>
                <a:cs typeface="Times New Roman" panose="02020603050405020304" pitchFamily="18" charset="0"/>
              </a:rPr>
            </a:br>
            <a:r>
              <a:rPr lang="sv-SE" sz="4000" dirty="0">
                <a:effectLst/>
                <a:latin typeface="Calibri" panose="020F0502020204030204" pitchFamily="34" charset="0"/>
                <a:ea typeface="Times New Roman" panose="02020603050405020304" pitchFamily="18" charset="0"/>
                <a:cs typeface="Times New Roman" panose="02020603050405020304" pitchFamily="18" charset="0"/>
              </a:rPr>
              <a:t>De som är mindre vana ska känna sig trygga innan de kastas in i matchsituation.</a:t>
            </a:r>
            <a:br>
              <a:rPr lang="sv-SE" sz="4000" dirty="0">
                <a:effectLst/>
                <a:latin typeface="Calibri" panose="020F0502020204030204" pitchFamily="34" charset="0"/>
                <a:ea typeface="Times New Roman" panose="02020603050405020304" pitchFamily="18" charset="0"/>
                <a:cs typeface="Times New Roman" panose="02020603050405020304" pitchFamily="18" charset="0"/>
              </a:rPr>
            </a:br>
            <a:r>
              <a:rPr lang="sv-SE" sz="4000" dirty="0">
                <a:effectLst/>
                <a:latin typeface="Calibri" panose="020F0502020204030204" pitchFamily="34" charset="0"/>
                <a:ea typeface="Times New Roman" panose="02020603050405020304" pitchFamily="18" charset="0"/>
                <a:cs typeface="Times New Roman" panose="02020603050405020304" pitchFamily="18" charset="0"/>
              </a:rPr>
              <a:t>De som är mer vana kan hålla i bollen inom laget och se till att vi kan passa varandra och på så sett få med samtliga i spelet.</a:t>
            </a:r>
          </a:p>
          <a:p>
            <a:pPr marL="1371600" lvl="3" indent="-457200">
              <a:lnSpc>
                <a:spcPct val="110000"/>
              </a:lnSpc>
              <a:spcBef>
                <a:spcPts val="1000"/>
              </a:spcBef>
              <a:buFont typeface="Wingdings" panose="05000000000000000000" pitchFamily="2" charset="2"/>
              <a:buChar char="Ø"/>
            </a:pPr>
            <a:r>
              <a:rPr lang="sv-SE" sz="4000" dirty="0">
                <a:effectLst/>
                <a:latin typeface="Calibri" panose="020F0502020204030204" pitchFamily="34" charset="0"/>
                <a:ea typeface="Times New Roman" panose="02020603050405020304" pitchFamily="18" charset="0"/>
                <a:cs typeface="Times New Roman" panose="02020603050405020304" pitchFamily="18" charset="0"/>
              </a:rPr>
              <a:t>Träningsnärvaro (intresse).</a:t>
            </a:r>
          </a:p>
          <a:p>
            <a:pPr marL="1371600" lvl="3" indent="-457200">
              <a:lnSpc>
                <a:spcPct val="110000"/>
              </a:lnSpc>
              <a:spcBef>
                <a:spcPts val="1000"/>
              </a:spcBef>
              <a:buFont typeface="Wingdings" panose="05000000000000000000" pitchFamily="2" charset="2"/>
              <a:buChar char="Ø"/>
            </a:pPr>
            <a:endParaRPr lang="sv-SE"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59101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4.5 Träningsfilosofi</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normAutofit/>
          </a:bodyPr>
          <a:lstStyle/>
          <a:p>
            <a:pPr marL="0" indent="0">
              <a:buNone/>
            </a:pPr>
            <a:r>
              <a:rPr lang="sv-SE" sz="2400" b="1" u="sng" dirty="0"/>
              <a:t>Matcher</a:t>
            </a:r>
          </a:p>
          <a:p>
            <a:pPr marL="228600" lvl="1">
              <a:spcBef>
                <a:spcPts val="1000"/>
              </a:spcBef>
            </a:pPr>
            <a:r>
              <a:rPr lang="sv-SE" sz="1900" dirty="0">
                <a:latin typeface="Calibri" panose="020F0502020204030204" pitchFamily="34" charset="0"/>
                <a:cs typeface="Times New Roman" panose="02020603050405020304" pitchFamily="18" charset="0"/>
              </a:rPr>
              <a:t>För att få till ett så bra spel som möjligt så kommer vi göra följande gällande positioner vid match:</a:t>
            </a:r>
            <a:br>
              <a:rPr lang="sv-SE" sz="1900" dirty="0">
                <a:latin typeface="Calibri" panose="020F0502020204030204" pitchFamily="34" charset="0"/>
                <a:cs typeface="Times New Roman" panose="02020603050405020304" pitchFamily="18" charset="0"/>
              </a:rPr>
            </a:br>
            <a:r>
              <a:rPr lang="sv-SE" sz="1900" dirty="0">
                <a:latin typeface="Calibri" panose="020F0502020204030204" pitchFamily="34" charset="0"/>
                <a:cs typeface="Times New Roman" panose="02020603050405020304" pitchFamily="18" charset="0"/>
              </a:rPr>
              <a:t>De som har nått längre (färdighet) kommer att spela back och mittfält</a:t>
            </a:r>
          </a:p>
          <a:p>
            <a:pPr marL="742950" lvl="2" indent="-285750">
              <a:spcBef>
                <a:spcPts val="1000"/>
              </a:spcBef>
              <a:buFont typeface="Courier New" panose="02070309020205020404" pitchFamily="49" charset="0"/>
              <a:buChar char="o"/>
            </a:pPr>
            <a:r>
              <a:rPr lang="sv-SE" sz="1900" dirty="0">
                <a:latin typeface="Calibri" panose="020F0502020204030204" pitchFamily="34" charset="0"/>
                <a:cs typeface="Times New Roman" panose="02020603050405020304" pitchFamily="18" charset="0"/>
              </a:rPr>
              <a:t>Varför gör vi detta? </a:t>
            </a:r>
          </a:p>
          <a:p>
            <a:pPr marL="1200150" lvl="3" indent="-285750">
              <a:spcBef>
                <a:spcPts val="1000"/>
              </a:spcBef>
              <a:buFont typeface="Wingdings" panose="05000000000000000000" pitchFamily="2" charset="2"/>
              <a:buChar char="Ø"/>
            </a:pPr>
            <a:r>
              <a:rPr lang="sv-SE" sz="1900" dirty="0">
                <a:latin typeface="Calibri" panose="020F0502020204030204" pitchFamily="34" charset="0"/>
                <a:cs typeface="Times New Roman" panose="02020603050405020304" pitchFamily="18" charset="0"/>
              </a:rPr>
              <a:t>Det är för att hela laget på det sättet får igång ett spel och kan behålla bollen längre. </a:t>
            </a:r>
          </a:p>
          <a:p>
            <a:pPr marL="1200150" lvl="3" indent="-285750">
              <a:spcBef>
                <a:spcPts val="1000"/>
              </a:spcBef>
              <a:buFont typeface="Wingdings" panose="05000000000000000000" pitchFamily="2" charset="2"/>
              <a:buChar char="Ø"/>
            </a:pPr>
            <a:r>
              <a:rPr lang="sv-SE" sz="1900" dirty="0">
                <a:latin typeface="Calibri" panose="020F0502020204030204" pitchFamily="34" charset="0"/>
                <a:cs typeface="Times New Roman" panose="02020603050405020304" pitchFamily="18" charset="0"/>
              </a:rPr>
              <a:t>Ofta startar spelet med att målvakten rullar ut bollen till en back som sedan ska hitta en passning vidare. Då vill vi gärna att de första passningarna gör att bollen stannar inom laget.</a:t>
            </a: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792859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4.6 Träningsfilosofi</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normAutofit lnSpcReduction="10000"/>
          </a:bodyPr>
          <a:lstStyle/>
          <a:p>
            <a:pPr marL="0" indent="0">
              <a:buNone/>
            </a:pPr>
            <a:r>
              <a:rPr lang="sv-SE" sz="1800" b="1" u="sng" dirty="0">
                <a:effectLst/>
                <a:latin typeface="Calibri" panose="020F0502020204030204" pitchFamily="34" charset="0"/>
                <a:ea typeface="Times New Roman" panose="02020603050405020304" pitchFamily="18" charset="0"/>
                <a:cs typeface="Times New Roman" panose="02020603050405020304" pitchFamily="18" charset="0"/>
              </a:rPr>
              <a:t>Matchupplägg</a:t>
            </a:r>
          </a:p>
          <a:p>
            <a:pPr marL="0" indent="0">
              <a:buNone/>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Tränare har förberett uppställning (även målvakter ska vara klart) innan matchdagen.</a:t>
            </a:r>
          </a:p>
          <a:p>
            <a:pPr marL="0" indent="0">
              <a:buNone/>
            </a:pPr>
            <a:endParaRPr lang="sv-SE"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mj-lt"/>
              <a:buAutoNum type="arabicParenR"/>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Samling 30 minuter innan matchstart </a:t>
            </a:r>
          </a:p>
          <a:p>
            <a:pPr marL="742950" lvl="1" indent="-285750">
              <a:buFont typeface="+mj-lt"/>
              <a:buAutoNum type="alphaLcPeriod"/>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Hej och välkomna</a:t>
            </a:r>
          </a:p>
          <a:p>
            <a:pPr marL="342900" lvl="0" indent="-342900">
              <a:buFont typeface="+mj-lt"/>
              <a:buAutoNum type="arabicParenR"/>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Uppvärmning</a:t>
            </a:r>
          </a:p>
          <a:p>
            <a:pPr marL="342900" lvl="0" indent="-342900">
              <a:buFont typeface="+mj-lt"/>
              <a:buAutoNum type="arabicParenR"/>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Genomgång inför match</a:t>
            </a:r>
          </a:p>
          <a:p>
            <a:pPr marL="742950" lvl="1" indent="-285750">
              <a:buFont typeface="+mj-lt"/>
              <a:buAutoNum type="alphaLcPeriod"/>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Hela grupper (vem spelar var, inkast, allmänna direktiv)</a:t>
            </a:r>
          </a:p>
          <a:p>
            <a:pPr marL="742950" lvl="1" indent="-285750">
              <a:buFont typeface="+mj-lt"/>
              <a:buAutoNum type="alphaLcPeriod"/>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Prata separat med backar, mittfältare, anfallare</a:t>
            </a:r>
          </a:p>
          <a:p>
            <a:pPr marL="342900" lvl="0" indent="-342900">
              <a:buFont typeface="+mj-lt"/>
              <a:buAutoNum type="arabicParenR"/>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Match</a:t>
            </a:r>
          </a:p>
          <a:p>
            <a:pPr marL="342900" lvl="0" indent="-342900">
              <a:buFont typeface="+mj-lt"/>
              <a:buAutoNum type="arabicParenR"/>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Kort samling</a:t>
            </a:r>
          </a:p>
          <a:p>
            <a:pPr marL="742950" lvl="1" indent="-285750">
              <a:buFont typeface="+mj-lt"/>
              <a:buAutoNum type="alphaLcPeriod"/>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Summera matchen och tacka för idag</a:t>
            </a:r>
          </a:p>
          <a:p>
            <a:pPr marL="742950" lvl="1" indent="-285750">
              <a:buFont typeface="+mj-lt"/>
              <a:buAutoNum type="alphaLcPeriod"/>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1-2-3 Oden</a:t>
            </a: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3265918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5.0 Övrigt</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normAutofit/>
          </a:bodyPr>
          <a:lstStyle/>
          <a:p>
            <a:pPr marL="0" indent="0">
              <a:buNone/>
            </a:pPr>
            <a:endParaRPr lang="sv-SE" dirty="0"/>
          </a:p>
          <a:p>
            <a:pPr marL="514350" indent="-514350">
              <a:buFont typeface="+mj-lt"/>
              <a:buAutoNum type="arabicPeriod"/>
            </a:pPr>
            <a:r>
              <a:rPr lang="sv-SE" dirty="0"/>
              <a:t>Ekonomi/Fika/Försäljning/Sponsring</a:t>
            </a:r>
          </a:p>
          <a:p>
            <a:pPr marL="514350" indent="-514350">
              <a:buFont typeface="+mj-lt"/>
              <a:buAutoNum type="arabicPeriod"/>
            </a:pPr>
            <a:r>
              <a:rPr lang="sv-SE" dirty="0"/>
              <a:t>Några hjälptränare?</a:t>
            </a:r>
          </a:p>
          <a:p>
            <a:pPr marL="514350" indent="-514350">
              <a:buFont typeface="+mj-lt"/>
              <a:buAutoNum type="arabicPeriod"/>
            </a:pPr>
            <a:r>
              <a:rPr lang="sv-SE" dirty="0"/>
              <a:t>Reflektion till föräldrar: Kondition/Fokus</a:t>
            </a: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3261034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normAutofit/>
          </a:bodyPr>
          <a:lstStyle/>
          <a:p>
            <a:pPr marL="0" indent="0">
              <a:buNone/>
            </a:pPr>
            <a:endParaRPr lang="sv-SE" dirty="0"/>
          </a:p>
          <a:p>
            <a:pPr marL="0" indent="0">
              <a:buNone/>
            </a:pPr>
            <a:endParaRPr lang="sv-SE" dirty="0"/>
          </a:p>
          <a:p>
            <a:pPr marL="0" indent="0">
              <a:buNone/>
            </a:pPr>
            <a:endParaRPr lang="sv-SE" dirty="0"/>
          </a:p>
          <a:p>
            <a:pPr marL="0" indent="0" algn="ctr">
              <a:buNone/>
            </a:pPr>
            <a:r>
              <a:rPr lang="sv-SE" sz="6000" dirty="0"/>
              <a:t>Frågor och funderingar</a:t>
            </a: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931208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Agenda</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lstStyle/>
          <a:p>
            <a:pPr marL="514350" indent="-514350">
              <a:buFont typeface="+mj-lt"/>
              <a:buAutoNum type="arabicPeriod"/>
            </a:pPr>
            <a:r>
              <a:rPr lang="sv-SE" dirty="0"/>
              <a:t>Säsongsplanering</a:t>
            </a:r>
          </a:p>
          <a:p>
            <a:pPr marL="514350" indent="-514350">
              <a:buFont typeface="+mj-lt"/>
              <a:buAutoNum type="arabicPeriod"/>
            </a:pPr>
            <a:r>
              <a:rPr lang="sv-SE" dirty="0"/>
              <a:t>Laget/Roller</a:t>
            </a:r>
          </a:p>
          <a:p>
            <a:pPr marL="514350" indent="-514350">
              <a:buFont typeface="+mj-lt"/>
              <a:buAutoNum type="arabicPeriod"/>
            </a:pPr>
            <a:r>
              <a:rPr lang="sv-SE" dirty="0"/>
              <a:t>Lagsammanhållning</a:t>
            </a:r>
          </a:p>
          <a:p>
            <a:pPr marL="514350" indent="-514350">
              <a:buFont typeface="+mj-lt"/>
              <a:buAutoNum type="arabicPeriod"/>
            </a:pPr>
            <a:r>
              <a:rPr lang="sv-SE" dirty="0"/>
              <a:t>Träningsfilosofi</a:t>
            </a:r>
          </a:p>
          <a:p>
            <a:pPr marL="514350" indent="-514350">
              <a:buFont typeface="+mj-lt"/>
              <a:buAutoNum type="arabicPeriod"/>
            </a:pPr>
            <a:r>
              <a:rPr lang="sv-SE" dirty="0"/>
              <a:t>Övrigt</a:t>
            </a:r>
          </a:p>
          <a:p>
            <a:pPr marL="514350" indent="-514350">
              <a:buFont typeface="+mj-lt"/>
              <a:buAutoNum type="arabicPeriod"/>
            </a:pPr>
            <a:r>
              <a:rPr lang="sv-SE" dirty="0"/>
              <a:t>Frågor</a:t>
            </a: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2904851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1.0 Säsongsplanering</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normAutofit lnSpcReduction="10000"/>
          </a:bodyPr>
          <a:lstStyle/>
          <a:p>
            <a:pPr marL="0" indent="0">
              <a:buNone/>
            </a:pPr>
            <a:r>
              <a:rPr lang="sv-SE" b="1" u="sng" dirty="0"/>
              <a:t>Vårsäsong (april-juni)</a:t>
            </a:r>
          </a:p>
          <a:p>
            <a:r>
              <a:rPr lang="sv-SE" dirty="0"/>
              <a:t>Uppstart med laget nu på lördag 13/4</a:t>
            </a:r>
          </a:p>
          <a:p>
            <a:r>
              <a:rPr lang="sv-SE" dirty="0"/>
              <a:t>Träning tisdag (Hamre) och lördag (Rudbeck) fram tills gräsplanerna öppnas för spel – troligtvis slutet av april</a:t>
            </a:r>
          </a:p>
          <a:p>
            <a:r>
              <a:rPr lang="sv-SE" dirty="0"/>
              <a:t>Träning tisdag och torsdag 18-19:30</a:t>
            </a:r>
          </a:p>
          <a:p>
            <a:r>
              <a:rPr lang="sv-SE" dirty="0"/>
              <a:t>Seriespel – Start 5 maj och sedan 7 matcher under våren</a:t>
            </a:r>
          </a:p>
          <a:p>
            <a:r>
              <a:rPr lang="sv-SE" dirty="0"/>
              <a:t>Ev. cup under våren</a:t>
            </a:r>
          </a:p>
          <a:p>
            <a:r>
              <a:rPr lang="sv-SE" dirty="0"/>
              <a:t>Sommaravslutning</a:t>
            </a:r>
          </a:p>
          <a:p>
            <a:r>
              <a:rPr lang="sv-SE" dirty="0"/>
              <a:t>Juli - Sommaruppehåll </a:t>
            </a: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2200586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1.1 Säsongsplanering</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normAutofit/>
          </a:bodyPr>
          <a:lstStyle/>
          <a:p>
            <a:pPr marL="0" indent="0">
              <a:buNone/>
            </a:pPr>
            <a:r>
              <a:rPr lang="sv-SE" b="1" u="sng" dirty="0"/>
              <a:t>Höstsäsong (augusti-oktober)</a:t>
            </a:r>
          </a:p>
          <a:p>
            <a:r>
              <a:rPr lang="sv-SE" dirty="0"/>
              <a:t>Startar i början av augusti</a:t>
            </a:r>
          </a:p>
          <a:p>
            <a:r>
              <a:rPr lang="sv-SE" dirty="0"/>
              <a:t>Träning tisdag och torsdag 18-19:30</a:t>
            </a:r>
          </a:p>
          <a:p>
            <a:r>
              <a:rPr lang="sv-SE" dirty="0"/>
              <a:t>Seriespel – Ca 7 matcher även under hösten</a:t>
            </a:r>
          </a:p>
          <a:p>
            <a:r>
              <a:rPr lang="sv-SE" dirty="0"/>
              <a:t>Fotbollens dag</a:t>
            </a:r>
          </a:p>
          <a:p>
            <a:r>
              <a:rPr lang="sv-SE" dirty="0"/>
              <a:t>Säsongsavslutning i början av oktober</a:t>
            </a:r>
          </a:p>
          <a:p>
            <a:r>
              <a:rPr lang="sv-SE" dirty="0"/>
              <a:t>Uppehåll fram till jul </a:t>
            </a: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2204527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2.0 Laget/Roller</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normAutofit/>
          </a:bodyPr>
          <a:lstStyle/>
          <a:p>
            <a:pPr marL="0" indent="0">
              <a:buNone/>
            </a:pPr>
            <a:r>
              <a:rPr lang="sv-SE" sz="1800" b="1" u="sng" dirty="0">
                <a:effectLst/>
                <a:latin typeface="Calibri" panose="020F0502020204030204" pitchFamily="34" charset="0"/>
                <a:ea typeface="Times New Roman" panose="02020603050405020304" pitchFamily="18" charset="0"/>
                <a:cs typeface="Times New Roman" panose="02020603050405020304" pitchFamily="18" charset="0"/>
              </a:rPr>
              <a:t>Ledare</a:t>
            </a: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 </a:t>
            </a:r>
          </a:p>
          <a:p>
            <a:r>
              <a:rPr lang="sv-SE" sz="1800" b="1" dirty="0">
                <a:effectLst/>
                <a:latin typeface="Calibri" panose="020F0502020204030204" pitchFamily="34" charset="0"/>
                <a:ea typeface="Times New Roman" panose="02020603050405020304" pitchFamily="18" charset="0"/>
                <a:cs typeface="Times New Roman" panose="02020603050405020304" pitchFamily="18" charset="0"/>
              </a:rPr>
              <a:t>Elin </a:t>
            </a:r>
            <a:r>
              <a:rPr lang="sv-SE" sz="1800" b="1" dirty="0" err="1">
                <a:effectLst/>
                <a:latin typeface="Calibri" panose="020F0502020204030204" pitchFamily="34" charset="0"/>
                <a:ea typeface="Times New Roman" panose="02020603050405020304" pitchFamily="18" charset="0"/>
                <a:cs typeface="Times New Roman" panose="02020603050405020304" pitchFamily="18" charset="0"/>
              </a:rPr>
              <a:t>Ottestig</a:t>
            </a: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 – Lagledare/Hjälptränare</a:t>
            </a:r>
          </a:p>
          <a:p>
            <a:r>
              <a:rPr lang="sv-SE" sz="1800" b="1" dirty="0">
                <a:effectLst/>
                <a:latin typeface="Calibri" panose="020F0502020204030204" pitchFamily="34" charset="0"/>
                <a:ea typeface="Times New Roman" panose="02020603050405020304" pitchFamily="18" charset="0"/>
                <a:cs typeface="Times New Roman" panose="02020603050405020304" pitchFamily="18" charset="0"/>
              </a:rPr>
              <a:t>Benny </a:t>
            </a:r>
            <a:r>
              <a:rPr lang="sv-SE" sz="1800" b="1" dirty="0" err="1">
                <a:effectLst/>
                <a:latin typeface="Calibri" panose="020F0502020204030204" pitchFamily="34" charset="0"/>
                <a:ea typeface="Times New Roman" panose="02020603050405020304" pitchFamily="18" charset="0"/>
                <a:cs typeface="Times New Roman" panose="02020603050405020304" pitchFamily="18" charset="0"/>
              </a:rPr>
              <a:t>Tjernkvist</a:t>
            </a: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 – Tränare/Materialförvaltare</a:t>
            </a:r>
          </a:p>
          <a:p>
            <a:r>
              <a:rPr lang="sv-SE" sz="1800" b="1" dirty="0">
                <a:effectLst/>
                <a:latin typeface="Calibri" panose="020F0502020204030204" pitchFamily="34" charset="0"/>
                <a:ea typeface="Times New Roman" panose="02020603050405020304" pitchFamily="18" charset="0"/>
                <a:cs typeface="Times New Roman" panose="02020603050405020304" pitchFamily="18" charset="0"/>
              </a:rPr>
              <a:t>Björn Henriksen</a:t>
            </a: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 – Tränare/Materialförvaltare</a:t>
            </a:r>
          </a:p>
          <a:p>
            <a:r>
              <a:rPr lang="sv-SE" sz="1800" b="1" dirty="0">
                <a:effectLst/>
                <a:latin typeface="Calibri" panose="020F0502020204030204" pitchFamily="34" charset="0"/>
                <a:ea typeface="Times New Roman" panose="02020603050405020304" pitchFamily="18" charset="0"/>
                <a:cs typeface="Times New Roman" panose="02020603050405020304" pitchFamily="18" charset="0"/>
              </a:rPr>
              <a:t>Marie Eriksson</a:t>
            </a: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 – Administratör Laget-sidan</a:t>
            </a:r>
          </a:p>
          <a:p>
            <a:r>
              <a:rPr lang="sv-SE" sz="1800" b="1" dirty="0">
                <a:effectLst/>
                <a:latin typeface="Calibri" panose="020F0502020204030204" pitchFamily="34" charset="0"/>
                <a:ea typeface="Times New Roman" panose="02020603050405020304" pitchFamily="18" charset="0"/>
                <a:cs typeface="Times New Roman" panose="02020603050405020304" pitchFamily="18" charset="0"/>
              </a:rPr>
              <a:t>Samuel Carlsson</a:t>
            </a: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 – Ekonomiansvarig</a:t>
            </a:r>
          </a:p>
          <a:p>
            <a:pPr marL="0" indent="0">
              <a:buNone/>
            </a:pPr>
            <a:endParaRPr lang="sv-SE" sz="18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Saknar hjälptränare! </a:t>
            </a:r>
            <a:br>
              <a:rPr lang="sv-SE" sz="1800" dirty="0">
                <a:effectLst/>
                <a:latin typeface="Calibri" panose="020F0502020204030204" pitchFamily="34" charset="0"/>
                <a:ea typeface="Times New Roman" panose="02020603050405020304" pitchFamily="18" charset="0"/>
                <a:cs typeface="Times New Roman" panose="02020603050405020304" pitchFamily="18" charset="0"/>
              </a:rPr>
            </a:b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Helst två stycken då det är en lång säsong där vi behöver ha täckning för samtliga tillfällen.</a:t>
            </a:r>
          </a:p>
          <a:p>
            <a:pPr marL="0" indent="0">
              <a:buNone/>
            </a:pPr>
            <a:endParaRPr lang="sv-SE"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sv-SE" sz="1800" b="1" u="sng" dirty="0">
                <a:effectLst/>
                <a:latin typeface="Calibri" panose="020F0502020204030204" pitchFamily="34" charset="0"/>
                <a:ea typeface="Times New Roman" panose="02020603050405020304" pitchFamily="18" charset="0"/>
                <a:cs typeface="Times New Roman" panose="02020603050405020304" pitchFamily="18" charset="0"/>
              </a:rPr>
              <a:t>Spelare</a:t>
            </a:r>
            <a:endParaRPr lang="sv-SE"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sv-SE" sz="1800" dirty="0">
                <a:effectLst/>
                <a:latin typeface="Calibri" panose="020F0502020204030204" pitchFamily="34" charset="0"/>
                <a:ea typeface="Times New Roman" panose="02020603050405020304" pitchFamily="18" charset="0"/>
                <a:cs typeface="Times New Roman" panose="02020603050405020304" pitchFamily="18" charset="0"/>
              </a:rPr>
              <a:t> 16 </a:t>
            </a:r>
            <a:r>
              <a:rPr lang="sv-SE" sz="1800" dirty="0" err="1">
                <a:effectLst/>
                <a:latin typeface="Calibri" panose="020F0502020204030204" pitchFamily="34" charset="0"/>
                <a:ea typeface="Times New Roman" panose="02020603050405020304" pitchFamily="18" charset="0"/>
                <a:cs typeface="Times New Roman" panose="02020603050405020304" pitchFamily="18" charset="0"/>
              </a:rPr>
              <a:t>st</a:t>
            </a:r>
            <a:endParaRPr lang="sv-SE"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990591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3.0 Lagsammanhållning</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normAutofit/>
          </a:bodyPr>
          <a:lstStyle/>
          <a:p>
            <a:r>
              <a:rPr lang="sv-SE" dirty="0">
                <a:effectLst/>
                <a:latin typeface="Calibri" panose="020F0502020204030204" pitchFamily="34" charset="0"/>
                <a:ea typeface="Times New Roman" panose="02020603050405020304" pitchFamily="18" charset="0"/>
                <a:cs typeface="Times New Roman" panose="02020603050405020304" pitchFamily="18" charset="0"/>
              </a:rPr>
              <a:t>Skapa en bra atmosfär på träning och match</a:t>
            </a:r>
          </a:p>
          <a:p>
            <a:pPr lvl="1">
              <a:buFont typeface="Wingdings" panose="05000000000000000000" pitchFamily="2" charset="2"/>
              <a:buChar char="§"/>
            </a:pPr>
            <a:r>
              <a:rPr lang="sv-SE" sz="2000" dirty="0">
                <a:effectLst/>
                <a:latin typeface="Calibri" panose="020F0502020204030204" pitchFamily="34" charset="0"/>
                <a:ea typeface="Times New Roman" panose="02020603050405020304" pitchFamily="18" charset="0"/>
                <a:cs typeface="Times New Roman" panose="02020603050405020304" pitchFamily="18" charset="0"/>
              </a:rPr>
              <a:t>Uppmärksamma alla spelare</a:t>
            </a:r>
          </a:p>
          <a:p>
            <a:pPr lvl="1">
              <a:buFont typeface="Wingdings" panose="05000000000000000000" pitchFamily="2" charset="2"/>
              <a:buChar char="§"/>
            </a:pPr>
            <a:r>
              <a:rPr lang="sv-SE" sz="2000" dirty="0">
                <a:latin typeface="Calibri" panose="020F0502020204030204" pitchFamily="34" charset="0"/>
                <a:ea typeface="Times New Roman" panose="02020603050405020304" pitchFamily="18" charset="0"/>
                <a:cs typeface="Times New Roman" panose="02020603050405020304" pitchFamily="18" charset="0"/>
              </a:rPr>
              <a:t>Avsluta med något kul för att ta med sig det till nästa gång</a:t>
            </a:r>
          </a:p>
          <a:p>
            <a:pPr lvl="1">
              <a:buFont typeface="Wingdings" panose="05000000000000000000" pitchFamily="2" charset="2"/>
              <a:buChar char="§"/>
            </a:pPr>
            <a:r>
              <a:rPr lang="sv-SE" sz="2000" dirty="0">
                <a:effectLst/>
                <a:latin typeface="Calibri" panose="020F0502020204030204" pitchFamily="34" charset="0"/>
                <a:ea typeface="Times New Roman" panose="02020603050405020304" pitchFamily="18" charset="0"/>
                <a:cs typeface="Times New Roman" panose="02020603050405020304" pitchFamily="18" charset="0"/>
              </a:rPr>
              <a:t>Enhetliga kläder (träningströja)</a:t>
            </a:r>
          </a:p>
          <a:p>
            <a:r>
              <a:rPr lang="sv-SE" dirty="0">
                <a:effectLst/>
                <a:latin typeface="Calibri" panose="020F0502020204030204" pitchFamily="34" charset="0"/>
                <a:ea typeface="Times New Roman" panose="02020603050405020304" pitchFamily="18" charset="0"/>
                <a:cs typeface="Times New Roman" panose="02020603050405020304" pitchFamily="18" charset="0"/>
              </a:rPr>
              <a:t>”Oden-kompis”</a:t>
            </a:r>
          </a:p>
          <a:p>
            <a:r>
              <a:rPr lang="sv-SE" dirty="0">
                <a:effectLst/>
                <a:latin typeface="Calibri" panose="020F0502020204030204" pitchFamily="34" charset="0"/>
                <a:ea typeface="Times New Roman" panose="02020603050405020304" pitchFamily="18" charset="0"/>
                <a:cs typeface="Times New Roman" panose="02020603050405020304" pitchFamily="18" charset="0"/>
              </a:rPr>
              <a:t>Gemensamma aktiviteter där vi inte spelar fotboll</a:t>
            </a:r>
          </a:p>
          <a:p>
            <a:r>
              <a:rPr lang="sv-SE" dirty="0">
                <a:effectLst/>
                <a:latin typeface="Calibri" panose="020F0502020204030204" pitchFamily="34" charset="0"/>
                <a:ea typeface="Times New Roman" panose="02020603050405020304" pitchFamily="18" charset="0"/>
                <a:cs typeface="Times New Roman" panose="02020603050405020304" pitchFamily="18" charset="0"/>
              </a:rPr>
              <a:t>Tydlig kommunikation</a:t>
            </a:r>
            <a:endParaRPr lang="sv-SE" dirty="0"/>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1390385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4.0 Träningsfilosofi</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normAutofit/>
          </a:bodyPr>
          <a:lstStyle/>
          <a:p>
            <a:r>
              <a:rPr lang="sv-SE" dirty="0"/>
              <a:t>Allmänt</a:t>
            </a:r>
          </a:p>
          <a:p>
            <a:pPr lvl="1"/>
            <a:r>
              <a:rPr lang="sv-SE" sz="2400" dirty="0">
                <a:latin typeface="Calibri" panose="020F0502020204030204" pitchFamily="34" charset="0"/>
                <a:ea typeface="Times New Roman" panose="02020603050405020304" pitchFamily="18" charset="0"/>
                <a:cs typeface="Times New Roman" panose="02020603050405020304" pitchFamily="18" charset="0"/>
              </a:rPr>
              <a:t>G</a:t>
            </a:r>
            <a:r>
              <a:rPr lang="sv-SE" sz="2400" dirty="0">
                <a:effectLst/>
                <a:latin typeface="Calibri" panose="020F0502020204030204" pitchFamily="34" charset="0"/>
                <a:ea typeface="Times New Roman" panose="02020603050405020304" pitchFamily="18" charset="0"/>
                <a:cs typeface="Times New Roman" panose="02020603050405020304" pitchFamily="18" charset="0"/>
              </a:rPr>
              <a:t>runderna: passning, bollkontroll och skott</a:t>
            </a:r>
          </a:p>
          <a:p>
            <a:pPr lvl="1"/>
            <a:r>
              <a:rPr lang="sv-SE" sz="2400" dirty="0">
                <a:effectLst/>
                <a:latin typeface="Calibri" panose="020F0502020204030204" pitchFamily="34" charset="0"/>
                <a:ea typeface="Times New Roman" panose="02020603050405020304" pitchFamily="18" charset="0"/>
                <a:cs typeface="Times New Roman" panose="02020603050405020304" pitchFamily="18" charset="0"/>
              </a:rPr>
              <a:t>Spelförståelse (placering på planen etc.)</a:t>
            </a:r>
          </a:p>
          <a:p>
            <a:pPr lvl="1"/>
            <a:r>
              <a:rPr lang="sv-SE" dirty="0"/>
              <a:t>1 ledare på 5 spelare</a:t>
            </a:r>
          </a:p>
          <a:p>
            <a:r>
              <a:rPr lang="sv-SE" dirty="0"/>
              <a:t>Färdighet</a:t>
            </a:r>
          </a:p>
          <a:p>
            <a:r>
              <a:rPr lang="sv-SE" dirty="0"/>
              <a:t>Målvakter</a:t>
            </a: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1709416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4.1 Träningsfilosofi</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p:txBody>
          <a:bodyPr>
            <a:normAutofit/>
          </a:bodyPr>
          <a:lstStyle/>
          <a:p>
            <a:pPr marL="0" indent="0">
              <a:buNone/>
            </a:pPr>
            <a:r>
              <a:rPr lang="sv-SE" b="1" u="sng" dirty="0"/>
              <a:t>Träning</a:t>
            </a:r>
          </a:p>
          <a:p>
            <a:pPr lvl="1"/>
            <a:r>
              <a:rPr lang="sv-SE" dirty="0"/>
              <a:t>Nivåanpassning (individuella mål och </a:t>
            </a:r>
            <a:r>
              <a:rPr lang="sv-SE"/>
              <a:t>generell anpassning)</a:t>
            </a:r>
            <a:endParaRPr lang="sv-SE" dirty="0"/>
          </a:p>
          <a:p>
            <a:pPr lvl="1"/>
            <a:r>
              <a:rPr lang="sv-SE" dirty="0"/>
              <a:t>Matchspel</a:t>
            </a:r>
          </a:p>
          <a:p>
            <a:pPr lvl="1"/>
            <a:r>
              <a:rPr lang="sv-SE" dirty="0"/>
              <a:t>Tävling</a:t>
            </a:r>
          </a:p>
          <a:p>
            <a:pPr lvl="1"/>
            <a:r>
              <a:rPr lang="sv-SE" dirty="0"/>
              <a:t>Kondition</a:t>
            </a:r>
          </a:p>
          <a:p>
            <a:pPr lvl="1"/>
            <a:r>
              <a:rPr lang="sv-SE" dirty="0"/>
              <a:t>Trigga med ”hemträning” mellan träningar</a:t>
            </a: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2767529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22C82-19B2-4665-AC00-C83A8491FF31}"/>
              </a:ext>
            </a:extLst>
          </p:cNvPr>
          <p:cNvSpPr>
            <a:spLocks noGrp="1"/>
          </p:cNvSpPr>
          <p:nvPr>
            <p:ph type="title"/>
          </p:nvPr>
        </p:nvSpPr>
        <p:spPr/>
        <p:txBody>
          <a:bodyPr/>
          <a:lstStyle/>
          <a:p>
            <a:r>
              <a:rPr lang="sv-SE" dirty="0"/>
              <a:t>4.2 Träningsfilosofi</a:t>
            </a:r>
          </a:p>
        </p:txBody>
      </p:sp>
      <p:sp>
        <p:nvSpPr>
          <p:cNvPr id="3" name="Platshållare för innehåll 2">
            <a:extLst>
              <a:ext uri="{FF2B5EF4-FFF2-40B4-BE49-F238E27FC236}">
                <a16:creationId xmlns:a16="http://schemas.microsoft.com/office/drawing/2014/main" id="{4E51DE4C-FF9C-44C0-94DA-53FE59F03EFE}"/>
              </a:ext>
            </a:extLst>
          </p:cNvPr>
          <p:cNvSpPr>
            <a:spLocks noGrp="1"/>
          </p:cNvSpPr>
          <p:nvPr>
            <p:ph idx="1"/>
          </p:nvPr>
        </p:nvSpPr>
        <p:spPr>
          <a:xfrm>
            <a:off x="838200" y="1530923"/>
            <a:ext cx="10515600" cy="4646040"/>
          </a:xfrm>
        </p:spPr>
        <p:txBody>
          <a:bodyPr>
            <a:noAutofit/>
          </a:bodyPr>
          <a:lstStyle/>
          <a:p>
            <a:pPr marL="0" indent="0">
              <a:buNone/>
            </a:pPr>
            <a:r>
              <a:rPr lang="sv-SE" sz="1800" b="1" u="sng" dirty="0">
                <a:effectLst/>
                <a:latin typeface="Calibri" panose="020F0502020204030204" pitchFamily="34" charset="0"/>
                <a:ea typeface="Times New Roman" panose="02020603050405020304" pitchFamily="18" charset="0"/>
                <a:cs typeface="Times New Roman" panose="02020603050405020304" pitchFamily="18" charset="0"/>
              </a:rPr>
              <a:t>Träningsupplägg</a:t>
            </a:r>
          </a:p>
          <a:p>
            <a:pPr marL="0" indent="0">
              <a:buNone/>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Ambitionen är att ha så korta samlingar och så korta köer som möjligt. </a:t>
            </a:r>
            <a:br>
              <a:rPr lang="sv-SE" sz="1800" dirty="0">
                <a:effectLst/>
                <a:latin typeface="Calibri" panose="020F0502020204030204" pitchFamily="34" charset="0"/>
                <a:ea typeface="Times New Roman" panose="02020603050405020304" pitchFamily="18" charset="0"/>
                <a:cs typeface="Times New Roman" panose="02020603050405020304" pitchFamily="18" charset="0"/>
              </a:rPr>
            </a:b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Korta samlingar är för att minska tiden där man är inaktiv och ska behöva lyssna på oss tränare. Korta köer innebär att spelarna är aktiva i så stor utsträckning som möjligt.</a:t>
            </a:r>
          </a:p>
          <a:p>
            <a:pPr marL="0" indent="0">
              <a:buNone/>
            </a:pPr>
            <a:endParaRPr lang="sv-SE"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mj-lt"/>
              <a:buAutoNum type="arabicParenR"/>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Gemensam samling </a:t>
            </a:r>
          </a:p>
          <a:p>
            <a:pPr marL="742950" lvl="1" indent="-285750">
              <a:buFont typeface="+mj-lt"/>
              <a:buAutoNum type="alphaLcPeriod"/>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Hälsa välkomna och gå snabbt igenom upplägget för träningen</a:t>
            </a:r>
          </a:p>
          <a:p>
            <a:pPr marL="742950" lvl="1" indent="-285750">
              <a:buFont typeface="+mj-lt"/>
              <a:buAutoNum type="alphaLcPeriod"/>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Dela upp gänget i grupper beroende på antal spelare och gå igenom den första övningen med respektive liten grupp</a:t>
            </a:r>
          </a:p>
          <a:p>
            <a:pPr marL="342900" lvl="0" indent="-342900">
              <a:buFont typeface="+mj-lt"/>
              <a:buAutoNum type="arabicParenR"/>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Övningar</a:t>
            </a:r>
          </a:p>
          <a:p>
            <a:pPr marL="342900" lvl="0" indent="-342900">
              <a:buFont typeface="+mj-lt"/>
              <a:buAutoNum type="arabicParenR"/>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Nivåanpassad del av träningen (övning)</a:t>
            </a:r>
          </a:p>
          <a:p>
            <a:pPr marL="342900" lvl="0" indent="-342900">
              <a:buFont typeface="+mj-lt"/>
              <a:buAutoNum type="arabicParenR"/>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Spel (</a:t>
            </a:r>
            <a:r>
              <a:rPr lang="sv-SE" sz="1800" dirty="0" err="1">
                <a:effectLst/>
                <a:latin typeface="Calibri" panose="020F0502020204030204" pitchFamily="34" charset="0"/>
                <a:ea typeface="Times New Roman" panose="02020603050405020304" pitchFamily="18" charset="0"/>
                <a:cs typeface="Times New Roman" panose="02020603050405020304" pitchFamily="18" charset="0"/>
              </a:rPr>
              <a:t>småmål</a:t>
            </a: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 eller helplan)</a:t>
            </a:r>
          </a:p>
          <a:p>
            <a:pPr marL="342900" lvl="0" indent="-342900">
              <a:buFont typeface="+mj-lt"/>
              <a:buAutoNum type="arabicParenR"/>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Övningar</a:t>
            </a:r>
          </a:p>
          <a:p>
            <a:pPr marL="342900" lvl="0" indent="-342900">
              <a:buFont typeface="+mj-lt"/>
              <a:buAutoNum type="arabicParenR"/>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Avslutningsövning/Lek</a:t>
            </a:r>
          </a:p>
          <a:p>
            <a:pPr marL="342900" lvl="0" indent="-342900">
              <a:buFont typeface="+mj-lt"/>
              <a:buAutoNum type="arabicParenR"/>
            </a:pPr>
            <a:r>
              <a:rPr lang="sv-SE" sz="1800" dirty="0">
                <a:effectLst/>
                <a:latin typeface="Calibri" panose="020F0502020204030204" pitchFamily="34" charset="0"/>
                <a:ea typeface="Times New Roman" panose="02020603050405020304" pitchFamily="18" charset="0"/>
                <a:cs typeface="Times New Roman" panose="02020603050405020304" pitchFamily="18" charset="0"/>
              </a:rPr>
              <a:t>1-2-3 Oden</a:t>
            </a:r>
          </a:p>
        </p:txBody>
      </p:sp>
      <p:pic>
        <p:nvPicPr>
          <p:cNvPr id="4" name="Bildobjekt 3">
            <a:extLst>
              <a:ext uri="{FF2B5EF4-FFF2-40B4-BE49-F238E27FC236}">
                <a16:creationId xmlns:a16="http://schemas.microsoft.com/office/drawing/2014/main" id="{D146AC9D-B3E5-470E-8FA7-44E2A48DF55E}"/>
              </a:ext>
            </a:extLst>
          </p:cNvPr>
          <p:cNvPicPr>
            <a:picLocks noChangeAspect="1"/>
          </p:cNvPicPr>
          <p:nvPr/>
        </p:nvPicPr>
        <p:blipFill>
          <a:blip r:embed="rId2"/>
          <a:stretch>
            <a:fillRect/>
          </a:stretch>
        </p:blipFill>
        <p:spPr>
          <a:xfrm>
            <a:off x="10066421" y="472841"/>
            <a:ext cx="1721118" cy="950366"/>
          </a:xfrm>
          <a:prstGeom prst="rect">
            <a:avLst/>
          </a:prstGeom>
        </p:spPr>
      </p:pic>
    </p:spTree>
    <p:extLst>
      <p:ext uri="{BB962C8B-B14F-4D97-AF65-F5344CB8AC3E}">
        <p14:creationId xmlns:p14="http://schemas.microsoft.com/office/powerpoint/2010/main" val="315230172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739</Words>
  <Application>Microsoft Office PowerPoint</Application>
  <PresentationFormat>Bredbild</PresentationFormat>
  <Paragraphs>119</Paragraphs>
  <Slides>15</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15</vt:i4>
      </vt:variant>
    </vt:vector>
  </HeadingPairs>
  <TitlesOfParts>
    <vt:vector size="21" baseType="lpstr">
      <vt:lpstr>Arial</vt:lpstr>
      <vt:lpstr>Calibri</vt:lpstr>
      <vt:lpstr>Calibri Light</vt:lpstr>
      <vt:lpstr>Courier New</vt:lpstr>
      <vt:lpstr>Wingdings</vt:lpstr>
      <vt:lpstr>Office-tema</vt:lpstr>
      <vt:lpstr>Föräldramöte säsongen 2024      IK Oden P-13</vt:lpstr>
      <vt:lpstr>Agenda</vt:lpstr>
      <vt:lpstr>1.0 Säsongsplanering</vt:lpstr>
      <vt:lpstr>1.1 Säsongsplanering</vt:lpstr>
      <vt:lpstr>2.0 Laget/Roller</vt:lpstr>
      <vt:lpstr>3.0 Lagsammanhållning</vt:lpstr>
      <vt:lpstr>4.0 Träningsfilosofi</vt:lpstr>
      <vt:lpstr>4.1 Träningsfilosofi</vt:lpstr>
      <vt:lpstr>4.2 Träningsfilosofi</vt:lpstr>
      <vt:lpstr>4.3 Träningsfilosofi</vt:lpstr>
      <vt:lpstr>4.4 Träningsfilosofi</vt:lpstr>
      <vt:lpstr>4.5 Träningsfilosofi</vt:lpstr>
      <vt:lpstr>4.6 Träningsfilosofi</vt:lpstr>
      <vt:lpstr>5.0 Övrigt</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säsong 2024 IK Oden P-13</dc:title>
  <dc:creator>Henriksen Björn</dc:creator>
  <cp:lastModifiedBy>Henriksen Björn</cp:lastModifiedBy>
  <cp:revision>19</cp:revision>
  <dcterms:created xsi:type="dcterms:W3CDTF">2024-04-10T10:41:31Z</dcterms:created>
  <dcterms:modified xsi:type="dcterms:W3CDTF">2024-04-10T14:35:07Z</dcterms:modified>
</cp:coreProperties>
</file>