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8" r:id="rId4"/>
    <p:sldId id="261" r:id="rId5"/>
    <p:sldId id="289" r:id="rId6"/>
    <p:sldId id="290" r:id="rId7"/>
    <p:sldId id="291" r:id="rId8"/>
    <p:sldId id="2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5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8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7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354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1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4376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2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0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8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7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4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5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9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3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4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2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6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D21C785-5FC1-41C8-A645-7A62A726B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sv-SE" sz="6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Ledarmöte</a:t>
            </a:r>
            <a:br>
              <a:rPr lang="sv-SE" sz="6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v-SE" sz="6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IK ODEN </a:t>
            </a:r>
            <a:endParaRPr lang="sv-SE" sz="6000" dirty="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119D365-E8A8-4964-9FC5-CCCB59A7A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22 februari 2023</a:t>
            </a:r>
            <a:br>
              <a:rPr lang="sv-SE" dirty="0">
                <a:solidFill>
                  <a:srgbClr val="FFFFFF">
                    <a:alpha val="70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v-SE" dirty="0">
                <a:solidFill>
                  <a:srgbClr val="FFFFFF">
                    <a:alpha val="70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Brandthovda IP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oogle Shape;93;p1">
            <a:extLst>
              <a:ext uri="{FF2B5EF4-FFF2-40B4-BE49-F238E27FC236}">
                <a16:creationId xmlns:a16="http://schemas.microsoft.com/office/drawing/2014/main" id="{C6D2AEED-4F04-42C0-B3B0-D47ED4FC116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23620" r="25291"/>
          <a:stretch/>
        </p:blipFill>
        <p:spPr>
          <a:xfrm>
            <a:off x="455102" y="5723206"/>
            <a:ext cx="691098" cy="757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60">
            <a:extLst>
              <a:ext uri="{FF2B5EF4-FFF2-40B4-BE49-F238E27FC236}">
                <a16:creationId xmlns:a16="http://schemas.microsoft.com/office/drawing/2014/main" id="{BC7EBD24-235A-4E0D-A789-70428649ACE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8189" y="4772440"/>
            <a:ext cx="1872208" cy="190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08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9F23D6-8657-4AA2-8E5C-56348BADB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  <a:endParaRPr lang="sv-SE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AA7D71-1689-4D82-A80B-1ECF1A2C0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4084"/>
            <a:ext cx="8596668" cy="4187089"/>
          </a:xfrm>
        </p:spPr>
        <p:txBody>
          <a:bodyPr>
            <a:normAutofit/>
          </a:bodyPr>
          <a:lstStyle/>
          <a:p>
            <a:r>
              <a:rPr lang="sv-SE" sz="25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Tanken kring ledarmöten framöver</a:t>
            </a:r>
          </a:p>
          <a:p>
            <a:r>
              <a:rPr lang="sv-SE" sz="25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Bambusa</a:t>
            </a:r>
            <a:r>
              <a:rPr lang="sv-SE" sz="25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försäljning</a:t>
            </a:r>
          </a:p>
          <a:p>
            <a:r>
              <a:rPr lang="sv-SE" sz="25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Avstämning i lagen </a:t>
            </a:r>
          </a:p>
          <a:p>
            <a:r>
              <a:rPr lang="sv-SE" sz="25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Material behov</a:t>
            </a:r>
          </a:p>
          <a:p>
            <a:r>
              <a:rPr lang="sv-SE" sz="25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Ledarsidan på laget.se</a:t>
            </a:r>
          </a:p>
          <a:p>
            <a:r>
              <a:rPr lang="sv-SE" sz="25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Övriga frågor</a:t>
            </a:r>
          </a:p>
          <a:p>
            <a:pPr marL="0" indent="0">
              <a:buNone/>
            </a:pPr>
            <a:endParaRPr lang="sv-SE" sz="25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5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5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B721CB-D63E-4217-95DF-F58B2330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Ledarmöten – Varför har vi dom?</a:t>
            </a:r>
            <a:b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sv-SE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59AE37-A479-4757-A9A6-4C7D1083A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6531"/>
            <a:ext cx="8596668" cy="44718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Ledarmöten är till för att dels informera ledarna om vad som händer i klubben och dels för att få till ett närmare samarbete mellan ledare och lag. </a:t>
            </a:r>
          </a:p>
          <a:p>
            <a:pPr marL="0" lvl="0" indent="0">
              <a:buNone/>
            </a:pPr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 har vår spelarutvecklingsplan som vi ska följa och för att lyckas med det kan vi behöva tips och råd från varandra. </a:t>
            </a: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Information från klubben.</a:t>
            </a: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Hjälp får att kunna följa spelarutvecklingsplanen.</a:t>
            </a: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Tips och råd till varandra för att lyckas med fotbollsutbildningen för våra spelare. </a:t>
            </a:r>
          </a:p>
          <a:p>
            <a:pPr lvl="0"/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Lyfta frågor gällande spelsystem, träningsupplägg, övningar med mera. </a:t>
            </a:r>
          </a:p>
          <a:p>
            <a:pPr lvl="0"/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Använda oss utav övningarna som finns på laget.se</a:t>
            </a:r>
          </a:p>
          <a:p>
            <a:pPr lvl="0"/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Bjuda in/ erbjuda besök på varandras träningar för inspiration och idéer. 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1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35142B2-8491-48A5-A6AF-02C5536C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Bambusa</a:t>
            </a:r>
            <a:r>
              <a:rPr lang="sv-SE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E5DFB-DB07-48AC-A550-EB8DCC084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sv-SE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Ny försäljningsperiod </a:t>
            </a:r>
          </a:p>
          <a:p>
            <a:pPr lvl="1"/>
            <a:r>
              <a:rPr lang="sv-SE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Alla spelare i klubben ska sälja 1 påse med 5 paket strumpor. Strumporna kostar 200 kr/ paket. Påsens totala kostnad är 1000kr. </a:t>
            </a:r>
          </a:p>
          <a:p>
            <a:pPr lvl="1"/>
            <a:r>
              <a:rPr lang="sv-SE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Säljperiod 2023-05-01 – 2023-05-25</a:t>
            </a:r>
          </a:p>
          <a:p>
            <a:pPr lvl="1"/>
            <a:r>
              <a:rPr lang="sv-SE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Ledarna kvitterar ut en påse/spelare till sitt lag senast 1 maj. </a:t>
            </a:r>
          </a:p>
          <a:p>
            <a:pPr lvl="1"/>
            <a:r>
              <a:rPr lang="sv-SE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Inbetalning till kansliet senast 25 maj. Spelarna betalar till ansvarig ledare som gör en samlad inbetalning till kansliet. </a:t>
            </a:r>
          </a:p>
          <a:p>
            <a:pPr lvl="1"/>
            <a:r>
              <a:rPr lang="sv-SE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Målbild: Stöd till konstgräsplan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475B205-F310-4D4A-9650-618F2234CB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1" y="1963274"/>
            <a:ext cx="5143500" cy="2918936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17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342F72-9029-4388-AC7C-D5A52EEF4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Hur ser det ut i våra lag?</a:t>
            </a:r>
            <a:b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5D9D8D-3E96-40A6-849C-57BB92D3E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sv-SE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Hur går träningarna under vintern?</a:t>
            </a: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Snittnärvaro under träningarna?</a:t>
            </a: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Antal spelare i laget? </a:t>
            </a: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Har alla lag anmält sig till serien?</a:t>
            </a: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Påminnelse om registerutdrag.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3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207054-09A9-407D-A3D3-1FB917EF8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Inför vårsäsongen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79B2C4-B61B-4780-9FEE-8B71E7082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Material – Inventera era bollar, konor, västar mm. Är det något ni behöver? Meddela kansliet senast söndag 26 februari 2023.</a:t>
            </a: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Matchtröjor – Samla in era matchtröjor och lämna dom i bollförrådet senast söndag den 26 februari 2023. Vi kommer därefter omfördela tröjorna så att storlekarna passar åldern för respektive lag samt beställa in fler tröjor vid behov. </a:t>
            </a:r>
          </a:p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Preliminära träningstider på </a:t>
            </a:r>
            <a:r>
              <a:rPr lang="sv-SE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Brandthovda</a:t>
            </a:r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IP.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5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845129-4B19-406A-93EC-FCC195004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Laget.se</a:t>
            </a:r>
            <a:b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C33E425-A757-5788-D179-EC58F12AAD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3" r="14433" b="-3"/>
          <a:stretch/>
        </p:blipFill>
        <p:spPr>
          <a:xfrm>
            <a:off x="817474" y="2159331"/>
            <a:ext cx="5283289" cy="3782053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9B6B07-51B8-44AB-8DA1-6BE6F403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39" y="2160589"/>
            <a:ext cx="292718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Under dokument på ledarsidan finns bland annat:</a:t>
            </a:r>
          </a:p>
          <a:p>
            <a:r>
              <a:rPr lang="sv-SE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Spelar-ledare utvecklingsplan</a:t>
            </a:r>
          </a:p>
          <a:p>
            <a:r>
              <a:rPr lang="sv-SE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Övningar för blandade åldrar</a:t>
            </a:r>
          </a:p>
          <a:p>
            <a:r>
              <a:rPr lang="sv-SE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Domarlista</a:t>
            </a:r>
          </a:p>
          <a:p>
            <a:r>
              <a:rPr lang="sv-SE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Anteckningar från ledarmöten</a:t>
            </a:r>
          </a:p>
          <a:p>
            <a:r>
              <a:rPr lang="sv-SE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Medlemsavgifter</a:t>
            </a:r>
          </a:p>
          <a:p>
            <a:pPr marL="0" indent="0">
              <a:buNone/>
            </a:pPr>
            <a:endParaRPr lang="sv-SE" sz="1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1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5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526622-C8BF-44F5-8AD2-D0CE3A5B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50" y="1807464"/>
            <a:ext cx="8596668" cy="13208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Övriga frågor?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9484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Blå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355</Words>
  <Application>Microsoft Office PowerPoint</Application>
  <PresentationFormat>Bredbild</PresentationFormat>
  <Paragraphs>46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 Light</vt:lpstr>
      <vt:lpstr>Trebuchet MS</vt:lpstr>
      <vt:lpstr>Wingdings 3</vt:lpstr>
      <vt:lpstr>Fasett</vt:lpstr>
      <vt:lpstr>Ledarmöte IK ODEN </vt:lpstr>
      <vt:lpstr>Agenda</vt:lpstr>
      <vt:lpstr>Ledarmöten – Varför har vi dom?  </vt:lpstr>
      <vt:lpstr>Bambusa </vt:lpstr>
      <vt:lpstr> Hur ser det ut i våra lag? </vt:lpstr>
      <vt:lpstr>Inför vårsäsongen </vt:lpstr>
      <vt:lpstr>Laget.se 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Ledarmöte IK ODEN</dc:title>
  <dc:creator>Grano, Anders</dc:creator>
  <cp:lastModifiedBy>Palmkvist, Jessica</cp:lastModifiedBy>
  <cp:revision>29</cp:revision>
  <dcterms:created xsi:type="dcterms:W3CDTF">2021-04-19T15:35:38Z</dcterms:created>
  <dcterms:modified xsi:type="dcterms:W3CDTF">2023-02-21T18:24:55Z</dcterms:modified>
</cp:coreProperties>
</file>