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Poppins"/>
      <p:regular r:id="rId18"/>
      <p:bold r:id="rId19"/>
      <p:italic r:id="rId20"/>
      <p:boldItalic r:id="rId21"/>
    </p:embeddedFont>
    <p:embeddedFont>
      <p:font typeface="Poppins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iQmky4I80l1aE8FllfQwU0164p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PoppinsMedium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PoppinsMedium-italic.fntdata"/><Relationship Id="rId23" Type="http://schemas.openxmlformats.org/officeDocument/2006/relationships/font" Target="fonts/Poppins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Poppins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Lisa</a:t>
            </a:r>
            <a:endParaRPr/>
          </a:p>
        </p:txBody>
      </p:sp>
      <p:sp>
        <p:nvSpPr>
          <p:cNvPr id="169" name="Google Shape;16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Tess/Sandra</a:t>
            </a:r>
            <a:endParaRPr/>
          </a:p>
        </p:txBody>
      </p:sp>
      <p:sp>
        <p:nvSpPr>
          <p:cNvPr id="181" name="Google Shape;18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25955588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125955588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Tess/Sandra</a:t>
            </a:r>
            <a:endParaRPr/>
          </a:p>
        </p:txBody>
      </p:sp>
      <p:sp>
        <p:nvSpPr>
          <p:cNvPr id="149" name="Google Shape;14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Staffan</a:t>
            </a:r>
            <a:endParaRPr/>
          </a:p>
        </p:txBody>
      </p:sp>
      <p:sp>
        <p:nvSpPr>
          <p:cNvPr id="159" name="Google Shape;15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hyperlink" Target="http://laget.se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hyperlink" Target="https://sponsring.ica.se/ik-kongahalla" TargetMode="External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lubbmärke" id="102" name="Google Shape;102;p1"/>
          <p:cNvPicPr preferRelativeResize="0"/>
          <p:nvPr/>
        </p:nvPicPr>
        <p:blipFill rotWithShape="1">
          <a:blip r:embed="rId3">
            <a:alphaModFix/>
          </a:blip>
          <a:srcRect b="1652" l="0" r="-1" t="948"/>
          <a:stretch/>
        </p:blipFill>
        <p:spPr>
          <a:xfrm>
            <a:off x="-276147" y="0"/>
            <a:ext cx="127442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2109787" y="514349"/>
            <a:ext cx="797242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v-SE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Föräldramöte P-15</a:t>
            </a:r>
            <a:endParaRPr b="0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6425" y="1513578"/>
            <a:ext cx="2529970" cy="2092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llbackimg_4207790.jpg;format=jpg;bg=E3001B;chksum=efj9IE-JPwoydKkfSsI4tw.jpeg" id="172" name="Google Shape;17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462128"/>
            <a:ext cx="12265572" cy="778225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0"/>
          <p:cNvSpPr/>
          <p:nvPr/>
        </p:nvSpPr>
        <p:spPr>
          <a:xfrm>
            <a:off x="0" y="-462128"/>
            <a:ext cx="12265572" cy="7782255"/>
          </a:xfrm>
          <a:prstGeom prst="rect">
            <a:avLst/>
          </a:prstGeom>
          <a:solidFill>
            <a:srgbClr val="000000">
              <a:alpha val="54901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220717" y="177545"/>
            <a:ext cx="11468537" cy="990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rmAutofit fontScale="85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oppins"/>
              <a:buNone/>
            </a:pPr>
            <a:r>
              <a:rPr b="0" i="0" lang="sv-SE" sz="8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Kläder &amp; Utrustning</a:t>
            </a:r>
            <a:endParaRPr b="0" i="0" sz="5568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1902372" y="1597572"/>
            <a:ext cx="8050925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25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5763497" y="2446913"/>
            <a:ext cx="6096000" cy="260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438" lvl="0" marL="190438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10"/>
              <a:buFont typeface="Arial"/>
              <a:buChar char="•"/>
            </a:pPr>
            <a:r>
              <a:rPr b="0" lang="sv-SE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Benskydd obligatoriskt!</a:t>
            </a:r>
            <a:endParaRPr/>
          </a:p>
          <a:p>
            <a:pPr indent="-190438" lvl="0" marL="190438" marR="0" rtl="0" algn="l">
              <a:spcBef>
                <a:spcPts val="2215"/>
              </a:spcBef>
              <a:spcAft>
                <a:spcPts val="0"/>
              </a:spcAft>
              <a:buClr>
                <a:srgbClr val="FFFFFF"/>
              </a:buClr>
              <a:buSzPts val="2610"/>
              <a:buFont typeface="Arial"/>
              <a:buChar char="•"/>
            </a:pPr>
            <a:r>
              <a:rPr b="0" lang="sv-SE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På https://www.stadium.se/foreningar/1462360 finns vår profil.</a:t>
            </a:r>
            <a:endParaRPr/>
          </a:p>
          <a:p>
            <a:pPr indent="-190438" lvl="0" marL="190438" marR="0" rtl="0" algn="l">
              <a:spcBef>
                <a:spcPts val="2215"/>
              </a:spcBef>
              <a:spcAft>
                <a:spcPts val="0"/>
              </a:spcAft>
              <a:buClr>
                <a:srgbClr val="FFFFFF"/>
              </a:buClr>
              <a:buSzPts val="2610"/>
              <a:buFont typeface="Arial"/>
              <a:buChar char="•"/>
            </a:pPr>
            <a:r>
              <a:rPr b="0" lang="sv-SE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Alla måste ha shorts och strumpor för matchspel.</a:t>
            </a:r>
            <a:r>
              <a:rPr lang="sv-SE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Finns att köpa på Second Hand.</a:t>
            </a:r>
            <a:endParaRPr/>
          </a:p>
          <a:p>
            <a:pPr indent="-190438" lvl="0" marL="190438" marR="0" rtl="0" algn="l">
              <a:spcBef>
                <a:spcPts val="2215"/>
              </a:spcBef>
              <a:spcAft>
                <a:spcPts val="0"/>
              </a:spcAft>
              <a:buClr>
                <a:srgbClr val="FFFFFF"/>
              </a:buClr>
              <a:buSzPts val="2610"/>
              <a:buFont typeface="Arial"/>
              <a:buChar char="•"/>
            </a:pPr>
            <a:r>
              <a:rPr b="0" lang="sv-SE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Klubben står för matchtröja (lån). </a:t>
            </a:r>
            <a:endParaRPr/>
          </a:p>
        </p:txBody>
      </p:sp>
      <p:pic>
        <p:nvPicPr>
          <p:cNvPr id="177" name="Google Shape;17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941" y="1513578"/>
            <a:ext cx="5157513" cy="4493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5365087" y="3295534"/>
            <a:ext cx="939617" cy="266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6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Kontaktvägar</a:t>
            </a:r>
            <a:endParaRPr/>
          </a:p>
        </p:txBody>
      </p:sp>
      <p:pic>
        <p:nvPicPr>
          <p:cNvPr descr="photo-1485770958101-9dd7e4ea6d93.jpeg" id="184" name="Google Shape;1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93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1"/>
          <p:cNvSpPr/>
          <p:nvPr/>
        </p:nvSpPr>
        <p:spPr>
          <a:xfrm>
            <a:off x="0" y="0"/>
            <a:ext cx="12192000" cy="6939024"/>
          </a:xfrm>
          <a:prstGeom prst="rect">
            <a:avLst/>
          </a:prstGeom>
          <a:solidFill>
            <a:srgbClr val="000000">
              <a:alpha val="52941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 txBox="1"/>
          <p:nvPr>
            <p:ph idx="4294967295" type="title"/>
          </p:nvPr>
        </p:nvSpPr>
        <p:spPr>
          <a:xfrm>
            <a:off x="252248" y="338942"/>
            <a:ext cx="11445766" cy="990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oppins"/>
              <a:buNone/>
            </a:pPr>
            <a:r>
              <a:rPr b="0" i="0" lang="sv-SE" sz="791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Kontaktvägar</a:t>
            </a:r>
            <a:endParaRPr b="0" i="0" sz="7919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11"/>
          <p:cNvSpPr txBox="1"/>
          <p:nvPr>
            <p:ph idx="4294967295" type="body"/>
          </p:nvPr>
        </p:nvSpPr>
        <p:spPr>
          <a:xfrm>
            <a:off x="2318915" y="2307678"/>
            <a:ext cx="7971578" cy="4420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7893" lvl="0" marL="25392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 använder </a:t>
            </a:r>
            <a:r>
              <a:rPr lang="sv-SE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laget.se</a:t>
            </a:r>
            <a:r>
              <a:rPr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som huvudkanal för nyheter och information</a:t>
            </a:r>
            <a:endParaRPr sz="1800">
              <a:solidFill>
                <a:schemeClr val="lt1"/>
              </a:solidFill>
            </a:endParaRPr>
          </a:p>
          <a:p>
            <a:pPr indent="-102799" lvl="0" marL="25392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3222" lvl="0" marL="10925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Anmäl era barn inför träningar och matcher så vet vi hur många som förväntas komma.</a:t>
            </a:r>
            <a:endParaRPr sz="1800">
              <a:solidFill>
                <a:schemeClr val="lt1"/>
              </a:solidFill>
            </a:endParaRPr>
          </a:p>
          <a:p>
            <a:pPr indent="-124389" lvl="1" marL="566457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3222" lvl="0" marL="10925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Instagram – ikkongahallap15 (låst konto)</a:t>
            </a:r>
            <a:endParaRPr sz="1800">
              <a:solidFill>
                <a:schemeClr val="lt1"/>
              </a:solidFill>
            </a:endParaRPr>
          </a:p>
          <a:p>
            <a:pPr indent="-124389" lvl="1" marL="566457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3222" lvl="0" marL="10925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WhatsApp – skapa föräldrargrupp för info</a:t>
            </a:r>
            <a:endParaRPr sz="1800">
              <a:solidFill>
                <a:schemeClr val="lt1"/>
              </a:solidFill>
            </a:endParaRPr>
          </a:p>
          <a:p>
            <a:pPr indent="41872" lvl="0" marL="10925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3222" lvl="0" marL="10925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sv-SE" sz="1800">
                <a:solidFill>
                  <a:schemeClr val="lt1"/>
                </a:solidFill>
              </a:rPr>
              <a:t>Våran mejl: </a:t>
            </a:r>
            <a:r>
              <a:rPr lang="sv-SE" sz="1800">
                <a:solidFill>
                  <a:schemeClr val="lt1"/>
                </a:solidFill>
              </a:rPr>
              <a:t>ikk.p15ledare@gmail.com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1252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</a:pPr>
            <a:r>
              <a:rPr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Funkar kommunikationen för alla?</a:t>
            </a:r>
            <a:endParaRPr sz="1800">
              <a:solidFill>
                <a:schemeClr val="lt1"/>
              </a:solidFill>
            </a:endParaRPr>
          </a:p>
          <a:p>
            <a:pPr indent="0" lvl="1" marL="31252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59865264687-595d652de67e.jpeg" id="192" name="Google Shape;1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5614" y="-120604"/>
            <a:ext cx="12307613" cy="721535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2"/>
          <p:cNvSpPr/>
          <p:nvPr/>
        </p:nvSpPr>
        <p:spPr>
          <a:xfrm>
            <a:off x="-216848" y="-178679"/>
            <a:ext cx="12408847" cy="7215358"/>
          </a:xfrm>
          <a:prstGeom prst="rect">
            <a:avLst/>
          </a:prstGeom>
          <a:solidFill>
            <a:srgbClr val="000000">
              <a:alpha val="47843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1681654" y="628930"/>
            <a:ext cx="8713076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Övrigt / frågor?</a:t>
            </a:r>
            <a:endParaRPr/>
          </a:p>
          <a:p>
            <a:pPr indent="-1333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25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59865264687-595d652de67e.jpeg" id="108" name="Google Shape;1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5614" y="-120604"/>
            <a:ext cx="12307613" cy="721535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/>
          <p:nvPr/>
        </p:nvSpPr>
        <p:spPr>
          <a:xfrm>
            <a:off x="-216848" y="-178679"/>
            <a:ext cx="12408847" cy="7215358"/>
          </a:xfrm>
          <a:prstGeom prst="rect">
            <a:avLst/>
          </a:prstGeom>
          <a:solidFill>
            <a:srgbClr val="000000">
              <a:alpha val="47843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4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396875" y="0"/>
            <a:ext cx="10490100" cy="4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v-SE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-"/>
            </a:pPr>
            <a:r>
              <a:rPr lang="sv-S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Genomgång 5 mot 5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-"/>
            </a:pPr>
            <a:r>
              <a:rPr lang="sv-S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IKK´s värdegrund &amp; uppförande på träning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-"/>
            </a:pPr>
            <a:r>
              <a:rPr b="0" i="0" lang="sv-SE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Upplägg vår</a:t>
            </a:r>
            <a:r>
              <a:rPr lang="sv-S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b="0" i="0" lang="sv-SE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-"/>
            </a:pPr>
            <a:r>
              <a:rPr b="0" i="0" lang="sv-SE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Föräldragruppen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-"/>
            </a:pPr>
            <a:r>
              <a:rPr b="0" i="0" lang="sv-SE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 från klubben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-"/>
            </a:pPr>
            <a:r>
              <a:rPr b="0" i="0" lang="sv-SE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Kontaktvägar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-"/>
            </a:pPr>
            <a:r>
              <a:rPr b="0" i="0" lang="sv-SE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Övrigt / Frågor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59865264687-595d652de67e.jpeg" id="115" name="Google Shape;115;g2125955588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5614" y="-120604"/>
            <a:ext cx="12307614" cy="721535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1259555884_0_0"/>
          <p:cNvSpPr/>
          <p:nvPr/>
        </p:nvSpPr>
        <p:spPr>
          <a:xfrm>
            <a:off x="-216848" y="-178679"/>
            <a:ext cx="12408900" cy="72153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4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21259555884_0_0"/>
          <p:cNvSpPr txBox="1"/>
          <p:nvPr/>
        </p:nvSpPr>
        <p:spPr>
          <a:xfrm>
            <a:off x="396875" y="0"/>
            <a:ext cx="10490100" cy="6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mot 5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sv-SE" sz="3000">
                <a:solidFill>
                  <a:schemeClr val="lt1"/>
                </a:solidFill>
              </a:rPr>
              <a:t>Spelas på en plan som är 30*15 meter 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sv-SE" sz="3000">
                <a:solidFill>
                  <a:schemeClr val="lt1"/>
                </a:solidFill>
              </a:rPr>
              <a:t>På träning har vi ingen sarg med det kan det vara på sammandragen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sv-SE" sz="3000">
                <a:solidFill>
                  <a:schemeClr val="lt1"/>
                </a:solidFill>
              </a:rPr>
              <a:t>Man spelar 3*10 minuter per match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sv-SE" sz="3000">
                <a:solidFill>
                  <a:schemeClr val="lt1"/>
                </a:solidFill>
              </a:rPr>
              <a:t>Man har 4 utespelare och 1 målvakt i varje lag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sv-SE" sz="3000">
                <a:solidFill>
                  <a:schemeClr val="lt1"/>
                </a:solidFill>
              </a:rPr>
              <a:t>Vid målvaktens boll ska motståndarlaget alltid backa hem till sin planhalva så målvakten får tid att rulla eller passa ut bollen på marken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sv-SE" sz="3000">
                <a:solidFill>
                  <a:schemeClr val="lt1"/>
                </a:solidFill>
              </a:rPr>
              <a:t>Vid inspark eller avspark ska motståndarlaget vara minst 5 meter från bollen (ca 10 steg från kompisen)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sv-SE" sz="3000">
                <a:solidFill>
                  <a:schemeClr val="lt1"/>
                </a:solidFill>
              </a:rPr>
              <a:t>Man lyssnar på domaren för det är han/hon som bestämmer på planen och respekterar det domaren säger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59865264687-595d652de67e.jpeg"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5614" y="-120604"/>
            <a:ext cx="12307613" cy="721535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-216848" y="-178679"/>
            <a:ext cx="12408847" cy="7215358"/>
          </a:xfrm>
          <a:prstGeom prst="rect">
            <a:avLst/>
          </a:prstGeom>
          <a:solidFill>
            <a:srgbClr val="000000">
              <a:alpha val="47843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4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1890394" y="549136"/>
            <a:ext cx="8671653" cy="5759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sv-S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Tolerans, glädje och gemenskap.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2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sv-S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Vår Värdegrund "IKK-tanken" genomsyras av att alla människor i och runt föreningen känner tolerans, glädje och gemenskap.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2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sv-S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Tolerans : Vi uppträder alltid med stil, vilket innebär att vi uppträder sportsligt mot alla människor vi stöter på i föreningslivet. Vi strävar efter att förstå och tolerera den enskilda individen.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2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sv-S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Glädje : Genom att ha roligt och en positiv inställning, kommer vi utvecklas tillsammans och få fina upplevelser både på och utanför planen.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2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sv-S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Gemenskap : Vi är alla kompisar och vårt intresse för fotbollen skapar klubbkänslan i IK Kongahälla. Tillsammans skapar vi en vi-känsla som ger oss självförtroendet att utvecklas.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2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sv-S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Föreningens medlemmar är aktivt medvetna om "IKK-tankens" betydelse och agerar ständigt efter den. Detta leder till att vi får en bättre sammanhållning och en roligare tid tillsammans i vår fotbollsklubb.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lubbmärke" id="129" name="Google Shape;129;p4"/>
          <p:cNvPicPr preferRelativeResize="0"/>
          <p:nvPr/>
        </p:nvPicPr>
        <p:blipFill rotWithShape="1">
          <a:blip r:embed="rId3">
            <a:alphaModFix/>
          </a:blip>
          <a:srcRect b="1" l="1161" r="616" t="0"/>
          <a:stretch/>
        </p:blipFill>
        <p:spPr>
          <a:xfrm>
            <a:off x="0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0C0C"/>
              </a:gs>
              <a:gs pos="45000">
                <a:srgbClr val="0C0C0C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0" y="205200"/>
            <a:ext cx="3618000" cy="6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v-S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Uppförande på träning: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lang="sv-S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 lyssnar när tränare pratar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lang="sv-S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Inga svordomar eller andra fula ord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lang="sv-S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 respekterar och bråkar inte med sina kompisar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lang="sv-S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Var en bra kompis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För att få bukt på ovan så vill vi gärna att 1-2 föräldrar som håller koll och hjälper till om behovet finns då det är viktigt att vi tränare fokuserar på träningen. 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lubbmärke" id="136" name="Google Shape;136;p5"/>
          <p:cNvPicPr preferRelativeResize="0"/>
          <p:nvPr/>
        </p:nvPicPr>
        <p:blipFill rotWithShape="1">
          <a:blip r:embed="rId3">
            <a:alphaModFix/>
          </a:blip>
          <a:srcRect b="1" l="1161" r="616" t="0"/>
          <a:stretch/>
        </p:blipFill>
        <p:spPr>
          <a:xfrm>
            <a:off x="0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0C0C"/>
              </a:gs>
              <a:gs pos="45000">
                <a:srgbClr val="0C0C0C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349150" y="221125"/>
            <a:ext cx="7069200" cy="58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5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Upplägg våren 2023</a:t>
            </a:r>
            <a:endParaRPr sz="35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Träningar: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sv-S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Tisdagar och onsdagar 17.30-18.30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Munkegärde fotbollsplan till v.13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sv-S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Fokusområden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sv-S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Övningar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Matcher: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sv-S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mot 5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sv-S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 sammandrag, 4 vår och 4 höst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sv-S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Ev. andra cuper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59865264687-595d652de67e.jpeg" id="143" name="Google Shape;1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5614" y="-120604"/>
            <a:ext cx="12307613" cy="721535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/>
          <p:nvPr/>
        </p:nvSpPr>
        <p:spPr>
          <a:xfrm>
            <a:off x="-216848" y="-178679"/>
            <a:ext cx="12408847" cy="7215358"/>
          </a:xfrm>
          <a:prstGeom prst="rect">
            <a:avLst/>
          </a:prstGeom>
          <a:solidFill>
            <a:srgbClr val="000000">
              <a:alpha val="47843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519603" y="390805"/>
            <a:ext cx="9338700" cy="6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sv-SE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Ledare (</a:t>
            </a:r>
            <a:r>
              <a:rPr lang="sv-SE" sz="2400">
                <a:solidFill>
                  <a:schemeClr val="lt1"/>
                </a:solidFill>
              </a:rPr>
              <a:t>12</a:t>
            </a:r>
            <a:r>
              <a:rPr lang="sv-SE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sv-SE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Admin, laget.se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sv-S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Föräldragrupp (ca 4-5personer)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sv-S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Administrerar lottförsäljning (bingolotter, sportlott osv)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sv-S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Cafescheman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sv-S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Håller i ev försäljningar till lagkassa (tex Newbody, kakservice osv)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sv-S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 sponsring till laget (tex till en träningströja eller liknande)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•"/>
            </a:pPr>
            <a:r>
              <a:rPr lang="sv-S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Stöttar i träningarna med barnen om behovet finns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Får vi inga frivilliga att vara med i föräldragruppen så kommer vi lotta ut det och då är man med i ett halvår innan vi lottar 4 nya</a:t>
            </a:r>
            <a:endParaRPr/>
          </a:p>
          <a:p>
            <a:pPr indent="-1333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25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17456"/>
            <a:ext cx="12191997" cy="812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5623917" y="3311436"/>
            <a:ext cx="809517" cy="23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5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Kontaktvägar</a:t>
            </a:r>
            <a:endParaRPr/>
          </a:p>
        </p:txBody>
      </p:sp>
      <p:sp>
        <p:nvSpPr>
          <p:cNvPr id="153" name="Google Shape;153;p8"/>
          <p:cNvSpPr/>
          <p:nvPr/>
        </p:nvSpPr>
        <p:spPr>
          <a:xfrm>
            <a:off x="1" y="-536543"/>
            <a:ext cx="12191999" cy="7931085"/>
          </a:xfrm>
          <a:prstGeom prst="rect">
            <a:avLst/>
          </a:prstGeom>
          <a:solidFill>
            <a:srgbClr val="000000">
              <a:alpha val="52941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199697" y="106641"/>
            <a:ext cx="11750565" cy="990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Poppins Medium"/>
              <a:buNone/>
            </a:pPr>
            <a:r>
              <a:rPr b="0" i="0" lang="sv-SE" sz="72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Lagkassa</a:t>
            </a:r>
            <a:endParaRPr/>
          </a:p>
        </p:txBody>
      </p:sp>
      <p:sp>
        <p:nvSpPr>
          <p:cNvPr id="155" name="Google Shape;155;p8"/>
          <p:cNvSpPr txBox="1"/>
          <p:nvPr/>
        </p:nvSpPr>
        <p:spPr>
          <a:xfrm>
            <a:off x="1497558" y="1438426"/>
            <a:ext cx="9871752" cy="4420195"/>
          </a:xfrm>
          <a:prstGeom prst="rect">
            <a:avLst/>
          </a:prstGeom>
          <a:noFill/>
          <a:ln>
            <a:noFill/>
          </a:ln>
        </p:spPr>
        <p:txBody>
          <a:bodyPr anchorCtr="0" anchor="t" bIns="67725" lIns="67725" spcFirstLastPara="1" rIns="67725" wrap="square" tIns="67725">
            <a:normAutofit/>
          </a:bodyPr>
          <a:lstStyle/>
          <a:p>
            <a:pPr indent="-253911" lvl="0" marL="2539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Arial"/>
              <a:buChar char="•"/>
            </a:pPr>
            <a:r>
              <a:rPr b="0" i="0" lang="sv-S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Försäljning av Bingolotter</a:t>
            </a:r>
            <a:endParaRPr/>
          </a:p>
          <a:p>
            <a:pPr indent="-253911" lvl="0" marL="253911" marR="0" rtl="0" algn="l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Arial"/>
              <a:buChar char="•"/>
            </a:pPr>
            <a:r>
              <a:rPr b="0" i="0" lang="sv-S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Caféförsäljning, kakförsäljning osv. bidrar till en större lagkassa.</a:t>
            </a:r>
            <a:endParaRPr/>
          </a:p>
          <a:p>
            <a:pPr indent="-253911" lvl="0" marL="253911" marR="0" rtl="0" algn="l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Arial"/>
              <a:buChar char="•"/>
            </a:pPr>
            <a:r>
              <a:rPr b="0" i="0" lang="sv-S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 är lagets pengar som kan användas till tex. cuper, evenemang eller avslutningar.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llbackimg_4207790.jpg;format=jpg;bg=E3001B;chksum=efj9IE-JPwoydKkfSsI4tw.jpeg" id="161" name="Google Shape;1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469"/>
            <a:ext cx="12192000" cy="7346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9"/>
          <p:cNvSpPr/>
          <p:nvPr/>
        </p:nvSpPr>
        <p:spPr>
          <a:xfrm>
            <a:off x="0" y="-195720"/>
            <a:ext cx="12192000" cy="7346181"/>
          </a:xfrm>
          <a:prstGeom prst="rect">
            <a:avLst/>
          </a:prstGeom>
          <a:solidFill>
            <a:srgbClr val="000000">
              <a:alpha val="54901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1534510" y="385354"/>
            <a:ext cx="99322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5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Information från föreningen</a:t>
            </a:r>
            <a:endParaRPr sz="5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1854132" y="1641323"/>
            <a:ext cx="9412958" cy="5816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 förälder till aktiv eller aktiv spelare i IK Kongahälla förväntas man ställa upp på följande: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Betala medlemsavgift i tid.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	Acceptera föreningens policy och riktlinjer.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	Stötta föreningen och laget.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	Hjälpa till på föreningens evenemang (se Medlemsmedverkan) på 	ikkongahalla.com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 betald medlemsavgift omfattas man av Folksams olycksfallsförsäkring och tillåts träna och spela matcher i klubbens färger.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sv-S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ICA - Digital Sponsring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1% av köpsumman tillfaller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klubben,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Hälsningar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sv-S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IK Kongahälla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0861" y="4511304"/>
            <a:ext cx="1716714" cy="2734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2022-01-26T14:02:44Z</dcterms:created>
  <dc:creator>Christian Karlsson</dc:creator>
</cp:coreProperties>
</file>