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301" r:id="rId5"/>
    <p:sldId id="302" r:id="rId6"/>
    <p:sldId id="266" r:id="rId7"/>
    <p:sldId id="299" r:id="rId8"/>
    <p:sldId id="295" r:id="rId9"/>
    <p:sldId id="292" r:id="rId10"/>
    <p:sldId id="296" r:id="rId11"/>
    <p:sldId id="268" r:id="rId12"/>
    <p:sldId id="300" r:id="rId13"/>
    <p:sldId id="303" r:id="rId1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A2A3B-4580-4797-8E24-4CC3740E7701}" v="216" dt="2022-09-25T14:38:16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ie Berggren" userId="048c223b-dad9-4ab1-9d92-6ffa2b755f09" providerId="ADAL" clId="{C3AA2A3B-4580-4797-8E24-4CC3740E7701}"/>
    <pc:docChg chg="undo custSel addSld delSld modSld sldOrd">
      <pc:chgData name="Tommie Berggren" userId="048c223b-dad9-4ab1-9d92-6ffa2b755f09" providerId="ADAL" clId="{C3AA2A3B-4580-4797-8E24-4CC3740E7701}" dt="2022-09-25T15:35:12.638" v="1857" actId="5793"/>
      <pc:docMkLst>
        <pc:docMk/>
      </pc:docMkLst>
      <pc:sldChg chg="modSp">
        <pc:chgData name="Tommie Berggren" userId="048c223b-dad9-4ab1-9d92-6ffa2b755f09" providerId="ADAL" clId="{C3AA2A3B-4580-4797-8E24-4CC3740E7701}" dt="2022-09-25T14:11:08.666" v="435" actId="14100"/>
        <pc:sldMkLst>
          <pc:docMk/>
          <pc:sldMk cId="1051048345" sldId="256"/>
        </pc:sldMkLst>
        <pc:picChg chg="mod">
          <ac:chgData name="Tommie Berggren" userId="048c223b-dad9-4ab1-9d92-6ffa2b755f09" providerId="ADAL" clId="{C3AA2A3B-4580-4797-8E24-4CC3740E7701}" dt="2022-09-25T14:11:08.666" v="435" actId="14100"/>
          <ac:picMkLst>
            <pc:docMk/>
            <pc:sldMk cId="1051048345" sldId="256"/>
            <ac:picMk id="1028" creationId="{F05D87EF-0AED-428F-B400-99E2521A51D7}"/>
          </ac:picMkLst>
        </pc:picChg>
      </pc:sldChg>
      <pc:sldChg chg="modSp mod">
        <pc:chgData name="Tommie Berggren" userId="048c223b-dad9-4ab1-9d92-6ffa2b755f09" providerId="ADAL" clId="{C3AA2A3B-4580-4797-8E24-4CC3740E7701}" dt="2022-09-25T15:35:12.638" v="1857" actId="5793"/>
        <pc:sldMkLst>
          <pc:docMk/>
          <pc:sldMk cId="925095030" sldId="257"/>
        </pc:sldMkLst>
        <pc:spChg chg="mod">
          <ac:chgData name="Tommie Berggren" userId="048c223b-dad9-4ab1-9d92-6ffa2b755f09" providerId="ADAL" clId="{C3AA2A3B-4580-4797-8E24-4CC3740E7701}" dt="2022-09-25T15:35:12.638" v="1857" actId="5793"/>
          <ac:spMkLst>
            <pc:docMk/>
            <pc:sldMk cId="925095030" sldId="257"/>
            <ac:spMk id="2" creationId="{4ECC4E93-7468-4A2D-8F78-15A2E8C5A5C5}"/>
          </ac:spMkLst>
        </pc:spChg>
      </pc:sldChg>
      <pc:sldChg chg="del">
        <pc:chgData name="Tommie Berggren" userId="048c223b-dad9-4ab1-9d92-6ffa2b755f09" providerId="ADAL" clId="{C3AA2A3B-4580-4797-8E24-4CC3740E7701}" dt="2022-09-25T14:00:05.567" v="130" actId="2696"/>
        <pc:sldMkLst>
          <pc:docMk/>
          <pc:sldMk cId="1010743037" sldId="258"/>
        </pc:sldMkLst>
      </pc:sldChg>
      <pc:sldChg chg="del ord">
        <pc:chgData name="Tommie Berggren" userId="048c223b-dad9-4ab1-9d92-6ffa2b755f09" providerId="ADAL" clId="{C3AA2A3B-4580-4797-8E24-4CC3740E7701}" dt="2022-09-25T14:00:49.273" v="133" actId="47"/>
        <pc:sldMkLst>
          <pc:docMk/>
          <pc:sldMk cId="2480670724" sldId="263"/>
        </pc:sldMkLst>
      </pc:sldChg>
      <pc:sldChg chg="del">
        <pc:chgData name="Tommie Berggren" userId="048c223b-dad9-4ab1-9d92-6ffa2b755f09" providerId="ADAL" clId="{C3AA2A3B-4580-4797-8E24-4CC3740E7701}" dt="2022-09-25T14:00:49.273" v="133" actId="47"/>
        <pc:sldMkLst>
          <pc:docMk/>
          <pc:sldMk cId="4058936541" sldId="264"/>
        </pc:sldMkLst>
      </pc:sldChg>
      <pc:sldChg chg="del">
        <pc:chgData name="Tommie Berggren" userId="048c223b-dad9-4ab1-9d92-6ffa2b755f09" providerId="ADAL" clId="{C3AA2A3B-4580-4797-8E24-4CC3740E7701}" dt="2022-09-25T14:00:49.273" v="133" actId="47"/>
        <pc:sldMkLst>
          <pc:docMk/>
          <pc:sldMk cId="3517665313" sldId="265"/>
        </pc:sldMkLst>
      </pc:sldChg>
      <pc:sldChg chg="delSp modSp mod modAnim">
        <pc:chgData name="Tommie Berggren" userId="048c223b-dad9-4ab1-9d92-6ffa2b755f09" providerId="ADAL" clId="{C3AA2A3B-4580-4797-8E24-4CC3740E7701}" dt="2022-09-25T14:38:16.127" v="1633" actId="20577"/>
        <pc:sldMkLst>
          <pc:docMk/>
          <pc:sldMk cId="0" sldId="268"/>
        </pc:sldMkLst>
        <pc:spChg chg="mod">
          <ac:chgData name="Tommie Berggren" userId="048c223b-dad9-4ab1-9d92-6ffa2b755f09" providerId="ADAL" clId="{C3AA2A3B-4580-4797-8E24-4CC3740E7701}" dt="2022-09-25T14:38:16.127" v="1633" actId="20577"/>
          <ac:spMkLst>
            <pc:docMk/>
            <pc:sldMk cId="0" sldId="268"/>
            <ac:spMk id="223" creationId="{00000000-0000-0000-0000-000000000000}"/>
          </ac:spMkLst>
        </pc:spChg>
        <pc:picChg chg="del">
          <ac:chgData name="Tommie Berggren" userId="048c223b-dad9-4ab1-9d92-6ffa2b755f09" providerId="ADAL" clId="{C3AA2A3B-4580-4797-8E24-4CC3740E7701}" dt="2022-09-25T14:09:38.515" v="377" actId="478"/>
          <ac:picMkLst>
            <pc:docMk/>
            <pc:sldMk cId="0" sldId="268"/>
            <ac:picMk id="3" creationId="{B55EBEA5-4D2A-4D8C-8D37-0F245F6DA9C6}"/>
          </ac:picMkLst>
        </pc:picChg>
      </pc:sldChg>
      <pc:sldChg chg="modSp mod ord">
        <pc:chgData name="Tommie Berggren" userId="048c223b-dad9-4ab1-9d92-6ffa2b755f09" providerId="ADAL" clId="{C3AA2A3B-4580-4797-8E24-4CC3740E7701}" dt="2022-09-25T14:38:33.294" v="1635"/>
        <pc:sldMkLst>
          <pc:docMk/>
          <pc:sldMk cId="3461358257" sldId="292"/>
        </pc:sldMkLst>
        <pc:spChg chg="mod">
          <ac:chgData name="Tommie Berggren" userId="048c223b-dad9-4ab1-9d92-6ffa2b755f09" providerId="ADAL" clId="{C3AA2A3B-4580-4797-8E24-4CC3740E7701}" dt="2022-09-25T14:23:49.752" v="933" actId="20577"/>
          <ac:spMkLst>
            <pc:docMk/>
            <pc:sldMk cId="3461358257" sldId="292"/>
            <ac:spMk id="2" creationId="{2BCB5E5D-7AE1-4882-A492-F3EB2458E691}"/>
          </ac:spMkLst>
        </pc:spChg>
        <pc:spChg chg="mod">
          <ac:chgData name="Tommie Berggren" userId="048c223b-dad9-4ab1-9d92-6ffa2b755f09" providerId="ADAL" clId="{C3AA2A3B-4580-4797-8E24-4CC3740E7701}" dt="2022-09-25T14:24:30.046" v="934" actId="1076"/>
          <ac:spMkLst>
            <pc:docMk/>
            <pc:sldMk cId="3461358257" sldId="292"/>
            <ac:spMk id="8" creationId="{0C658016-C4A1-4CF0-8986-A09E9F4CB6DE}"/>
          </ac:spMkLst>
        </pc:spChg>
        <pc:picChg chg="mod">
          <ac:chgData name="Tommie Berggren" userId="048c223b-dad9-4ab1-9d92-6ffa2b755f09" providerId="ADAL" clId="{C3AA2A3B-4580-4797-8E24-4CC3740E7701}" dt="2022-09-25T14:23:37.127" v="920" actId="1076"/>
          <ac:picMkLst>
            <pc:docMk/>
            <pc:sldMk cId="3461358257" sldId="292"/>
            <ac:picMk id="4" creationId="{F32131E0-144A-49A3-8C64-02D77E8218C5}"/>
          </ac:picMkLst>
        </pc:picChg>
      </pc:sldChg>
      <pc:sldChg chg="modSp ord">
        <pc:chgData name="Tommie Berggren" userId="048c223b-dad9-4ab1-9d92-6ffa2b755f09" providerId="ADAL" clId="{C3AA2A3B-4580-4797-8E24-4CC3740E7701}" dt="2022-09-25T14:24:56.711" v="938"/>
        <pc:sldMkLst>
          <pc:docMk/>
          <pc:sldMk cId="3767434294" sldId="295"/>
        </pc:sldMkLst>
        <pc:spChg chg="mod">
          <ac:chgData name="Tommie Berggren" userId="048c223b-dad9-4ab1-9d92-6ffa2b755f09" providerId="ADAL" clId="{C3AA2A3B-4580-4797-8E24-4CC3740E7701}" dt="2022-09-25T14:04:10.889" v="212" actId="6549"/>
          <ac:spMkLst>
            <pc:docMk/>
            <pc:sldMk cId="3767434294" sldId="295"/>
            <ac:spMk id="14" creationId="{85E2E1B8-4743-4D4A-BDE7-82289284D7F2}"/>
          </ac:spMkLst>
        </pc:spChg>
      </pc:sldChg>
      <pc:sldChg chg="modSp mod">
        <pc:chgData name="Tommie Berggren" userId="048c223b-dad9-4ab1-9d92-6ffa2b755f09" providerId="ADAL" clId="{C3AA2A3B-4580-4797-8E24-4CC3740E7701}" dt="2022-09-25T14:25:32.192" v="962" actId="20577"/>
        <pc:sldMkLst>
          <pc:docMk/>
          <pc:sldMk cId="1994561642" sldId="296"/>
        </pc:sldMkLst>
        <pc:spChg chg="mod">
          <ac:chgData name="Tommie Berggren" userId="048c223b-dad9-4ab1-9d92-6ffa2b755f09" providerId="ADAL" clId="{C3AA2A3B-4580-4797-8E24-4CC3740E7701}" dt="2022-09-25T14:25:32.192" v="962" actId="20577"/>
          <ac:spMkLst>
            <pc:docMk/>
            <pc:sldMk cId="1994561642" sldId="296"/>
            <ac:spMk id="13" creationId="{67122361-7811-4A7C-8945-AAAE9C13D712}"/>
          </ac:spMkLst>
        </pc:spChg>
      </pc:sldChg>
      <pc:sldChg chg="del">
        <pc:chgData name="Tommie Berggren" userId="048c223b-dad9-4ab1-9d92-6ffa2b755f09" providerId="ADAL" clId="{C3AA2A3B-4580-4797-8E24-4CC3740E7701}" dt="2022-09-25T14:00:57.561" v="134" actId="47"/>
        <pc:sldMkLst>
          <pc:docMk/>
          <pc:sldMk cId="4269531286" sldId="297"/>
        </pc:sldMkLst>
      </pc:sldChg>
      <pc:sldChg chg="del">
        <pc:chgData name="Tommie Berggren" userId="048c223b-dad9-4ab1-9d92-6ffa2b755f09" providerId="ADAL" clId="{C3AA2A3B-4580-4797-8E24-4CC3740E7701}" dt="2022-09-25T14:00:49.273" v="133" actId="47"/>
        <pc:sldMkLst>
          <pc:docMk/>
          <pc:sldMk cId="2401043498" sldId="298"/>
        </pc:sldMkLst>
      </pc:sldChg>
      <pc:sldChg chg="modSp mod ord">
        <pc:chgData name="Tommie Berggren" userId="048c223b-dad9-4ab1-9d92-6ffa2b755f09" providerId="ADAL" clId="{C3AA2A3B-4580-4797-8E24-4CC3740E7701}" dt="2022-09-25T14:36:12.032" v="1609" actId="20577"/>
        <pc:sldMkLst>
          <pc:docMk/>
          <pc:sldMk cId="1487769591" sldId="299"/>
        </pc:sldMkLst>
        <pc:spChg chg="mod">
          <ac:chgData name="Tommie Berggren" userId="048c223b-dad9-4ab1-9d92-6ffa2b755f09" providerId="ADAL" clId="{C3AA2A3B-4580-4797-8E24-4CC3740E7701}" dt="2022-09-25T14:36:12.032" v="1609" actId="20577"/>
          <ac:spMkLst>
            <pc:docMk/>
            <pc:sldMk cId="1487769591" sldId="299"/>
            <ac:spMk id="8" creationId="{44745BAD-AC6D-4BF1-9F80-F408F8E9A065}"/>
          </ac:spMkLst>
        </pc:spChg>
      </pc:sldChg>
      <pc:sldChg chg="modSp mod">
        <pc:chgData name="Tommie Berggren" userId="048c223b-dad9-4ab1-9d92-6ffa2b755f09" providerId="ADAL" clId="{C3AA2A3B-4580-4797-8E24-4CC3740E7701}" dt="2022-09-25T15:33:33.530" v="1854" actId="20577"/>
        <pc:sldMkLst>
          <pc:docMk/>
          <pc:sldMk cId="2038904427" sldId="300"/>
        </pc:sldMkLst>
        <pc:spChg chg="mod">
          <ac:chgData name="Tommie Berggren" userId="048c223b-dad9-4ab1-9d92-6ffa2b755f09" providerId="ADAL" clId="{C3AA2A3B-4580-4797-8E24-4CC3740E7701}" dt="2022-09-25T15:33:33.530" v="1854" actId="20577"/>
          <ac:spMkLst>
            <pc:docMk/>
            <pc:sldMk cId="2038904427" sldId="300"/>
            <ac:spMk id="8" creationId="{44745BAD-AC6D-4BF1-9F80-F408F8E9A065}"/>
          </ac:spMkLst>
        </pc:spChg>
      </pc:sldChg>
      <pc:sldChg chg="addSp delSp modSp new mod setBg setClrOvrMap delDesignElem chgLayout">
        <pc:chgData name="Tommie Berggren" userId="048c223b-dad9-4ab1-9d92-6ffa2b755f09" providerId="ADAL" clId="{C3AA2A3B-4580-4797-8E24-4CC3740E7701}" dt="2022-09-25T14:22:12.397" v="892" actId="20577"/>
        <pc:sldMkLst>
          <pc:docMk/>
          <pc:sldMk cId="4131099508" sldId="301"/>
        </pc:sldMkLst>
        <pc:spChg chg="del mod">
          <ac:chgData name="Tommie Berggren" userId="048c223b-dad9-4ab1-9d92-6ffa2b755f09" providerId="ADAL" clId="{C3AA2A3B-4580-4797-8E24-4CC3740E7701}" dt="2022-09-25T14:11:31.333" v="438" actId="478"/>
          <ac:spMkLst>
            <pc:docMk/>
            <pc:sldMk cId="4131099508" sldId="301"/>
            <ac:spMk id="2" creationId="{737D601F-31C0-EFA6-1340-1673DA203758}"/>
          </ac:spMkLst>
        </pc:spChg>
        <pc:spChg chg="del mod">
          <ac:chgData name="Tommie Berggren" userId="048c223b-dad9-4ab1-9d92-6ffa2b755f09" providerId="ADAL" clId="{C3AA2A3B-4580-4797-8E24-4CC3740E7701}" dt="2022-09-25T14:11:37.967" v="439" actId="478"/>
          <ac:spMkLst>
            <pc:docMk/>
            <pc:sldMk cId="4131099508" sldId="301"/>
            <ac:spMk id="3" creationId="{42B55AF8-EEE7-DC31-715E-42C14282ACE8}"/>
          </ac:spMkLst>
        </pc:spChg>
        <pc:spChg chg="add mod">
          <ac:chgData name="Tommie Berggren" userId="048c223b-dad9-4ab1-9d92-6ffa2b755f09" providerId="ADAL" clId="{C3AA2A3B-4580-4797-8E24-4CC3740E7701}" dt="2022-09-25T14:22:12.397" v="892" actId="20577"/>
          <ac:spMkLst>
            <pc:docMk/>
            <pc:sldMk cId="4131099508" sldId="301"/>
            <ac:spMk id="5" creationId="{5F98555B-455D-5A0C-384D-D264E8967FD6}"/>
          </ac:spMkLst>
        </pc:spChg>
        <pc:spChg chg="add">
          <ac:chgData name="Tommie Berggren" userId="048c223b-dad9-4ab1-9d92-6ffa2b755f09" providerId="ADAL" clId="{C3AA2A3B-4580-4797-8E24-4CC3740E7701}" dt="2022-09-25T14:12:44.804" v="444" actId="26606"/>
          <ac:spMkLst>
            <pc:docMk/>
            <pc:sldMk cId="4131099508" sldId="301"/>
            <ac:spMk id="6" creationId="{3B432D73-5C38-474F-AF96-A3228731BF36}"/>
          </ac:spMkLst>
        </pc:spChg>
        <pc:spChg chg="add del">
          <ac:chgData name="Tommie Berggren" userId="048c223b-dad9-4ab1-9d92-6ffa2b755f09" providerId="ADAL" clId="{C3AA2A3B-4580-4797-8E24-4CC3740E7701}" dt="2022-09-25T14:12:32.433" v="443" actId="700"/>
          <ac:spMkLst>
            <pc:docMk/>
            <pc:sldMk cId="4131099508" sldId="301"/>
            <ac:spMk id="9" creationId="{9AA72BD9-2C5A-4EDC-931F-5AA08EACA0F3}"/>
          </ac:spMkLst>
        </pc:spChg>
        <pc:spChg chg="add del">
          <ac:chgData name="Tommie Berggren" userId="048c223b-dad9-4ab1-9d92-6ffa2b755f09" providerId="ADAL" clId="{C3AA2A3B-4580-4797-8E24-4CC3740E7701}" dt="2022-09-25T14:12:32.433" v="443" actId="700"/>
          <ac:spMkLst>
            <pc:docMk/>
            <pc:sldMk cId="4131099508" sldId="301"/>
            <ac:spMk id="11" creationId="{DD3981AC-7B61-4947-BCF3-F7AA7FA385B9}"/>
          </ac:spMkLst>
        </pc:spChg>
        <pc:spChg chg="add del">
          <ac:chgData name="Tommie Berggren" userId="048c223b-dad9-4ab1-9d92-6ffa2b755f09" providerId="ADAL" clId="{C3AA2A3B-4580-4797-8E24-4CC3740E7701}" dt="2022-09-25T14:12:32.433" v="443" actId="700"/>
          <ac:spMkLst>
            <pc:docMk/>
            <pc:sldMk cId="4131099508" sldId="301"/>
            <ac:spMk id="13" creationId="{55D4142C-5077-457F-A6AD-3FECFDB39685}"/>
          </ac:spMkLst>
        </pc:spChg>
        <pc:spChg chg="add del">
          <ac:chgData name="Tommie Berggren" userId="048c223b-dad9-4ab1-9d92-6ffa2b755f09" providerId="ADAL" clId="{C3AA2A3B-4580-4797-8E24-4CC3740E7701}" dt="2022-09-25T14:12:32.433" v="443" actId="700"/>
          <ac:spMkLst>
            <pc:docMk/>
            <pc:sldMk cId="4131099508" sldId="301"/>
            <ac:spMk id="15" creationId="{7A5F0580-5EE9-419F-96EE-B6529EF6E7D0}"/>
          </ac:spMkLst>
        </pc:spChg>
        <pc:picChg chg="add mod ord">
          <ac:chgData name="Tommie Berggren" userId="048c223b-dad9-4ab1-9d92-6ffa2b755f09" providerId="ADAL" clId="{C3AA2A3B-4580-4797-8E24-4CC3740E7701}" dt="2022-09-25T14:12:51.500" v="446" actId="14100"/>
          <ac:picMkLst>
            <pc:docMk/>
            <pc:sldMk cId="4131099508" sldId="301"/>
            <ac:picMk id="4" creationId="{5AC2AE8C-827C-9C2B-C70E-2E3574F3C6E7}"/>
          </ac:picMkLst>
        </pc:picChg>
      </pc:sldChg>
      <pc:sldChg chg="modSp add mod">
        <pc:chgData name="Tommie Berggren" userId="048c223b-dad9-4ab1-9d92-6ffa2b755f09" providerId="ADAL" clId="{C3AA2A3B-4580-4797-8E24-4CC3740E7701}" dt="2022-09-25T14:19:34.499" v="705" actId="1038"/>
        <pc:sldMkLst>
          <pc:docMk/>
          <pc:sldMk cId="240723177" sldId="302"/>
        </pc:sldMkLst>
        <pc:spChg chg="mod">
          <ac:chgData name="Tommie Berggren" userId="048c223b-dad9-4ab1-9d92-6ffa2b755f09" providerId="ADAL" clId="{C3AA2A3B-4580-4797-8E24-4CC3740E7701}" dt="2022-09-25T14:19:34.499" v="705" actId="1038"/>
          <ac:spMkLst>
            <pc:docMk/>
            <pc:sldMk cId="240723177" sldId="302"/>
            <ac:spMk id="5" creationId="{5F98555B-455D-5A0C-384D-D264E8967FD6}"/>
          </ac:spMkLst>
        </pc:spChg>
      </pc:sldChg>
      <pc:sldChg chg="add">
        <pc:chgData name="Tommie Berggren" userId="048c223b-dad9-4ab1-9d92-6ffa2b755f09" providerId="ADAL" clId="{C3AA2A3B-4580-4797-8E24-4CC3740E7701}" dt="2022-09-25T15:29:08.914" v="1652" actId="2890"/>
        <pc:sldMkLst>
          <pc:docMk/>
          <pc:sldMk cId="3779747781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A7DE0-6DBB-484C-8863-95DC7974A7C6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CFA8C-5AE7-4071-B945-8817D3718B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81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Tess/Sandra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E804C-732A-4C55-84DF-680EC2BB775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80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Staffan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E804C-732A-4C55-84DF-680EC2BB775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16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Lisa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E804C-732A-4C55-84DF-680EC2BB775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29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Tess/Sandra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E804C-732A-4C55-84DF-680EC2BB775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46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DB0CC6-6E5F-4638-8933-082B9B48C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DDEE019-3EE8-4922-B997-2690CDF08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8EC631-9E22-442E-955B-C0198C72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FBBEDE-56F1-4308-A8D8-97887639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A45EA7-F0B4-4B24-A2CD-5BC49FA9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741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9F4745-2BC5-4407-B680-9CE3A44B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0AAF4B5-7C15-44FA-8CCC-B03A806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7176BE-4AE0-42F3-A358-2DD4439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E45106-2106-460C-8521-FB34DA3B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269F9C-07C8-4851-BA0E-B60F400A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560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F1152DD-4F48-4EDD-A4C2-E93FC66DE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71BA76-2560-4443-8742-1839595E8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428BED-3261-4752-A123-17BACA95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39ACF3-85A7-43E2-928C-15283655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BADE4C-52C8-4AE8-BBC8-E64DEE53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941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4349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EEB8DE-E0B1-495F-895D-CB5BFAB4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B09CF2-A12C-452A-B518-554609A54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A41AA8-6279-4250-96E8-9EE4DD1E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1527D9-5A0A-4492-B40B-8CFB4089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E36CA2-87EE-40DB-9DFF-81FAA5FF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610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3AAD1-9349-4DB4-B702-4B60DB59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6D68CB-B418-46B9-A992-C1BE215EB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B17B95-3ABF-4CD1-8758-1D55A9AA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56E301-15CA-4613-8F4F-FE9B1A79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F60CDA-5A13-4DC0-95C7-5870C088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55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C8CAC-CF14-4E49-B481-BD1A556E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ADF91F-9867-4FAD-B445-FE478FF42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47BB49-F03F-4DC5-9914-29A4F1E55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D31F55-2E72-484D-A5F9-C194C6AC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A9C6D96-B42F-4B67-BF0F-090CD551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E324FBF-4BD4-45B3-B09C-F2A1BDDB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44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87FB1-6DBE-4027-AED0-7BD1C803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5340B2-B5D8-46D8-8C6A-F57D9BBE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6C8797-FCDA-42F9-A53B-CFA8D5A6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C2CB1A8-2951-4CDB-AC37-44CC050E7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3D2DB96-5A5F-4625-BF97-6D824B138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638D9C1-72BF-47D1-A843-9D38EF9D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320EE9A-E127-49D2-9A2B-2D1D71FF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2CB826-3810-43B5-9A5C-711F914B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89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399BC-6C62-4B09-BFE0-2C9F894E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8AF6405-FB3D-473C-A708-FCF5D97D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C698729-AB66-41CD-8738-FFB7F4B1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CE37DC-A11C-483A-B1E7-43FFA637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827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707709D-072D-4C58-8043-E3BEEFBB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03BCA9-8B16-45DA-9C20-FF97ACFD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30461F-3EA3-4ABA-9E39-ABC6C745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55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EC0825-F26F-40EA-BF59-0FBAFA82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4BB4C2-939B-4C4F-8D98-8F4CBB35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4020D4-90FF-4C40-BA7A-821B90147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B7823-213C-4CF7-BB6D-0A3F60C9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4BBB4A-9ED7-4BB8-8DF5-A6CAF769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E2D12A-C428-4A82-A8C4-4B2273CF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013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FF8DF3-31A4-4702-9D19-57F05EE2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9D7F9DB-9553-45DE-A944-FA3B03F4A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EAE9D0-921D-4D3F-A59B-B7CECA2BE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9BEB08-CBB9-48BC-BF62-0A112A7F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B0219E-F977-43A2-9768-909BD1F0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1BDFE5-9552-46CB-91E7-473E8EAA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35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BFD4974-BBAB-49B7-99CB-5C7CB380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063A8E-A10A-42B7-AD0F-7434228D4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66792-8C5D-4A18-803D-3C1C36CF3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0A32-E1C9-4D03-BD8F-749BDB7174FC}" type="datetimeFigureOut">
              <a:rPr lang="LID4096" smtClean="0"/>
              <a:t>09/25/2022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45F6D5-CD4B-4862-B580-727345CF7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3D291C-A206-4599-B409-C43CA2858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C3B4-F187-4477-BA5E-A09F910514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52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laget.s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sponsring.ica.se/ik-kongahal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lubbmärke">
            <a:extLst>
              <a:ext uri="{FF2B5EF4-FFF2-40B4-BE49-F238E27FC236}">
                <a16:creationId xmlns:a16="http://schemas.microsoft.com/office/drawing/2014/main" id="{F05D87EF-0AED-428F-B400-99E2521A5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r="-1" b="1653"/>
          <a:stretch/>
        </p:blipFill>
        <p:spPr bwMode="auto">
          <a:xfrm>
            <a:off x="-276147" y="0"/>
            <a:ext cx="12744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B93E902-2597-467D-AC57-74BCD0C84527}"/>
              </a:ext>
            </a:extLst>
          </p:cNvPr>
          <p:cNvSpPr txBox="1"/>
          <p:nvPr/>
        </p:nvSpPr>
        <p:spPr>
          <a:xfrm>
            <a:off x="2109787" y="514349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/>
              <a:t>Föräldramöte P-15</a:t>
            </a:r>
            <a:endParaRPr lang="LID4096" sz="6000" dirty="0"/>
          </a:p>
        </p:txBody>
      </p:sp>
    </p:spTree>
    <p:extLst>
      <p:ext uri="{BB962C8B-B14F-4D97-AF65-F5344CB8AC3E}">
        <p14:creationId xmlns:p14="http://schemas.microsoft.com/office/powerpoint/2010/main" val="105104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2C6D1A9-01D7-4B09-AFB3-B4575CB34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25" y="1513578"/>
            <a:ext cx="2529970" cy="2092627"/>
          </a:xfrm>
          <a:prstGeom prst="rect">
            <a:avLst/>
          </a:prstGeom>
        </p:spPr>
      </p:pic>
      <p:pic>
        <p:nvPicPr>
          <p:cNvPr id="9" name="fallbackimg_4207790.jpg;format=jpg;bg=E3001B;chksum=efj9IE-JPwoydKkfSsI4tw.jpeg" descr="fallbackimg_4207790.jpg;format=jpg;bg=E3001B;chksum=efj9IE-JPwoydKkfSsI4tw.jpeg">
            <a:extLst>
              <a:ext uri="{FF2B5EF4-FFF2-40B4-BE49-F238E27FC236}">
                <a16:creationId xmlns:a16="http://schemas.microsoft.com/office/drawing/2014/main" id="{A9364CB0-DCDB-4016-B25F-433127B3BE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2128"/>
            <a:ext cx="12265572" cy="778225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0C658016-C4A1-4CF0-8986-A09E9F4CB6DE}"/>
              </a:ext>
            </a:extLst>
          </p:cNvPr>
          <p:cNvSpPr/>
          <p:nvPr/>
        </p:nvSpPr>
        <p:spPr>
          <a:xfrm>
            <a:off x="0" y="-462128"/>
            <a:ext cx="12265572" cy="7782255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l">
              <a:buSzPct val="145000"/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547" dirty="0">
              <a:solidFill>
                <a:schemeClr val="bg1"/>
              </a:solidFill>
              <a:sym typeface="Helvetica Neue Medium"/>
            </a:endParaRPr>
          </a:p>
        </p:txBody>
      </p:sp>
      <p:sp>
        <p:nvSpPr>
          <p:cNvPr id="6" name="Föräldraengagemang">
            <a:extLst>
              <a:ext uri="{FF2B5EF4-FFF2-40B4-BE49-F238E27FC236}">
                <a16:creationId xmlns:a16="http://schemas.microsoft.com/office/drawing/2014/main" id="{700D8C2B-66B0-4919-8622-C1B39F381DB6}"/>
              </a:ext>
            </a:extLst>
          </p:cNvPr>
          <p:cNvSpPr txBox="1">
            <a:spLocks/>
          </p:cNvSpPr>
          <p:nvPr/>
        </p:nvSpPr>
        <p:spPr>
          <a:xfrm>
            <a:off x="220717" y="177545"/>
            <a:ext cx="11468537" cy="99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 fontScale="85000" lnSpcReduction="20000"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en-US" sz="8500" dirty="0" err="1"/>
              <a:t>Kläder</a:t>
            </a:r>
            <a:r>
              <a:rPr lang="en-US" sz="8500" dirty="0"/>
              <a:t> &amp; </a:t>
            </a:r>
            <a:r>
              <a:rPr lang="en-US" sz="8500" dirty="0" err="1"/>
              <a:t>Utrustning</a:t>
            </a:r>
            <a:endParaRPr lang="en-US" sz="5568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5C0240B-ACFD-4CB9-AB54-7143DE3FA141}"/>
              </a:ext>
            </a:extLst>
          </p:cNvPr>
          <p:cNvSpPr txBox="1"/>
          <p:nvPr/>
        </p:nvSpPr>
        <p:spPr>
          <a:xfrm>
            <a:off x="1902372" y="1597572"/>
            <a:ext cx="80509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pPr lvl="1"/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7122361-7811-4A7C-8945-AAAE9C13D712}"/>
              </a:ext>
            </a:extLst>
          </p:cNvPr>
          <p:cNvSpPr txBox="1"/>
          <p:nvPr/>
        </p:nvSpPr>
        <p:spPr>
          <a:xfrm>
            <a:off x="5763497" y="2446913"/>
            <a:ext cx="609600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lang="sv-SE" sz="1800" b="0" dirty="0">
                <a:solidFill>
                  <a:srgbClr val="FFFFFF"/>
                </a:solidFill>
                <a:latin typeface="Arial" panose="020B0604020202020204" pitchFamily="34" charset="0"/>
                <a:ea typeface="Damascus Regular"/>
                <a:cs typeface="Arial" panose="020B0604020202020204" pitchFamily="34" charset="0"/>
              </a:rPr>
              <a:t>Benskydd obligatoriskt!</a:t>
            </a:r>
          </a:p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lang="sv-SE" sz="1800" b="0" dirty="0">
                <a:solidFill>
                  <a:srgbClr val="FFFFFF"/>
                </a:solidFill>
                <a:latin typeface="Arial" panose="020B0604020202020204" pitchFamily="34" charset="0"/>
                <a:ea typeface="Damascus Regular"/>
                <a:cs typeface="Arial" panose="020B0604020202020204" pitchFamily="34" charset="0"/>
              </a:rPr>
              <a:t>På https://www.stadium.se/foreningar/1462360 finns vår profil.</a:t>
            </a:r>
          </a:p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lang="sv-SE" sz="1800" b="0" dirty="0">
                <a:solidFill>
                  <a:srgbClr val="FFFFFF"/>
                </a:solidFill>
                <a:latin typeface="Arial" panose="020B0604020202020204" pitchFamily="34" charset="0"/>
                <a:ea typeface="Damascus Regular"/>
                <a:cs typeface="Arial" panose="020B0604020202020204" pitchFamily="34" charset="0"/>
              </a:rPr>
              <a:t>Alla måste ha shorts och strumpor för matchspel.</a:t>
            </a:r>
            <a:r>
              <a:rPr lang="sv-SE" dirty="0">
                <a:solidFill>
                  <a:srgbClr val="FFFFFF"/>
                </a:solidFill>
                <a:latin typeface="Arial" panose="020B0604020202020204" pitchFamily="34" charset="0"/>
                <a:ea typeface="Damascus Regular"/>
                <a:cs typeface="Arial" panose="020B0604020202020204" pitchFamily="34" charset="0"/>
              </a:rPr>
              <a:t> Finns att köpa på Second Hand.</a:t>
            </a:r>
          </a:p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lang="sv-SE" sz="1800" b="0" dirty="0">
                <a:solidFill>
                  <a:srgbClr val="FFFFFF"/>
                </a:solidFill>
                <a:latin typeface="Arial" panose="020B0604020202020204" pitchFamily="34" charset="0"/>
                <a:ea typeface="Damascus Regular"/>
                <a:cs typeface="Arial" panose="020B0604020202020204" pitchFamily="34" charset="0"/>
              </a:rPr>
              <a:t> Klubben står för matchtröja (lån).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394F1F-1B7E-4D0C-94DC-F3FB96948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941" y="1513578"/>
            <a:ext cx="5157513" cy="4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Kontaktvägar"/>
          <p:cNvSpPr txBox="1"/>
          <p:nvPr/>
        </p:nvSpPr>
        <p:spPr>
          <a:xfrm>
            <a:off x="5365087" y="3295534"/>
            <a:ext cx="93961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266"/>
              <a:t>Kontaktvägar</a:t>
            </a:r>
          </a:p>
        </p:txBody>
      </p:sp>
      <p:pic>
        <p:nvPicPr>
          <p:cNvPr id="220" name="photo-1485770958101-9dd7e4ea6d93.jpeg" descr="photo-1485770958101-9dd7e4ea6d93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3902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ctangle"/>
          <p:cNvSpPr/>
          <p:nvPr/>
        </p:nvSpPr>
        <p:spPr>
          <a:xfrm>
            <a:off x="0" y="0"/>
            <a:ext cx="12192000" cy="6939024"/>
          </a:xfrm>
          <a:prstGeom prst="rect">
            <a:avLst/>
          </a:prstGeom>
          <a:solidFill>
            <a:srgbClr val="000000">
              <a:alpha val="52999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22" name="Kontaktvägar"/>
          <p:cNvSpPr txBox="1">
            <a:spLocks noGrp="1"/>
          </p:cNvSpPr>
          <p:nvPr>
            <p:ph type="title" idx="4294967295"/>
          </p:nvPr>
        </p:nvSpPr>
        <p:spPr>
          <a:xfrm>
            <a:off x="252248" y="338942"/>
            <a:ext cx="11445766" cy="9902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78358">
              <a:defRPr sz="791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/>
            <a:r>
              <a:rPr dirty="0" err="1"/>
              <a:t>Kontaktvägar</a:t>
            </a:r>
            <a:endParaRPr dirty="0"/>
          </a:p>
        </p:txBody>
      </p:sp>
      <p:sp>
        <p:nvSpPr>
          <p:cNvPr id="223" name="Vi använder laget.se som absolut viktigaste kanalen - ni sköter det fantastiskt, någon som behöver hjälp med något?…"/>
          <p:cNvSpPr txBox="1">
            <a:spLocks noGrp="1"/>
          </p:cNvSpPr>
          <p:nvPr>
            <p:ph type="body" idx="4294967295"/>
          </p:nvPr>
        </p:nvSpPr>
        <p:spPr>
          <a:xfrm>
            <a:off x="2318915" y="2307678"/>
            <a:ext cx="7971578" cy="4420195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253929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använder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laget.se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huvudkanal för nyheter och information</a:t>
            </a:r>
          </a:p>
          <a:p>
            <a:pPr marL="253929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257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Anmäl era barn inför träningar och matcher så vet vi hur många som förväntas komma.</a:t>
            </a:r>
          </a:p>
          <a:p>
            <a:pPr marL="566457" lvl="1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257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– ikkongahallap15 (låst konto)</a:t>
            </a:r>
          </a:p>
          <a:p>
            <a:pPr marL="566457" lvl="1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257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föräldrargrupp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för info</a:t>
            </a:r>
          </a:p>
          <a:p>
            <a:pPr marL="109257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257" indent="-253929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2600" dirty="0">
                <a:sym typeface="Damascus Regular"/>
              </a:rPr>
              <a:t>ikk.p15ledare@gmail.com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528" lvl="1" indent="0">
              <a:buNone/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44672">
              <a:buNone/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Funkar kommunikationen för alla?</a:t>
            </a:r>
          </a:p>
          <a:p>
            <a:pPr marL="312528" lvl="1" indent="0">
              <a:buNone/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oto-1459865264687-595d652de67e.jpeg" descr="photo-1459865264687-595d652de67e.jpeg">
            <a:extLst>
              <a:ext uri="{FF2B5EF4-FFF2-40B4-BE49-F238E27FC236}">
                <a16:creationId xmlns:a16="http://schemas.microsoft.com/office/drawing/2014/main" id="{62882B95-2FD5-4686-ACC9-18CE20622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14" y="-120604"/>
            <a:ext cx="12307613" cy="72153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C4271B30-1574-4233-B4CD-8993F8AE9ED6}"/>
              </a:ext>
            </a:extLst>
          </p:cNvPr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8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745BAD-AC6D-4BF1-9F80-F408F8E9A065}"/>
              </a:ext>
            </a:extLst>
          </p:cNvPr>
          <p:cNvSpPr txBox="1"/>
          <p:nvPr/>
        </p:nvSpPr>
        <p:spPr>
          <a:xfrm>
            <a:off x="148129" y="733705"/>
            <a:ext cx="87130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Höst/vinter/vår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Endast tisdagar vecka 41 – 49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Uppehåll vecka 50 – ca 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är träningsdagar eller plan ej klart.</a:t>
            </a:r>
          </a:p>
          <a:p>
            <a:endParaRPr lang="sv-SE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pPr lvl="1"/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0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oto-1459865264687-595d652de67e.jpeg" descr="photo-1459865264687-595d652de67e.jpeg">
            <a:extLst>
              <a:ext uri="{FF2B5EF4-FFF2-40B4-BE49-F238E27FC236}">
                <a16:creationId xmlns:a16="http://schemas.microsoft.com/office/drawing/2014/main" id="{62882B95-2FD5-4686-ACC9-18CE20622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14" y="-120604"/>
            <a:ext cx="12307613" cy="72153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C4271B30-1574-4233-B4CD-8993F8AE9ED6}"/>
              </a:ext>
            </a:extLst>
          </p:cNvPr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8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745BAD-AC6D-4BF1-9F80-F408F8E9A065}"/>
              </a:ext>
            </a:extLst>
          </p:cNvPr>
          <p:cNvSpPr txBox="1"/>
          <p:nvPr/>
        </p:nvSpPr>
        <p:spPr>
          <a:xfrm>
            <a:off x="1681654" y="628930"/>
            <a:ext cx="8713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Övrigt / frågor?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pPr lvl="1"/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4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oto-1459865264687-595d652de67e.jpeg" descr="photo-1459865264687-595d652de67e.jpeg">
            <a:extLst>
              <a:ext uri="{FF2B5EF4-FFF2-40B4-BE49-F238E27FC236}">
                <a16:creationId xmlns:a16="http://schemas.microsoft.com/office/drawing/2014/main" id="{62882B95-2FD5-4686-ACC9-18CE20622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14" y="-120604"/>
            <a:ext cx="12307613" cy="72153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C4271B30-1574-4233-B4CD-8993F8AE9ED6}"/>
              </a:ext>
            </a:extLst>
          </p:cNvPr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8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CC4E93-7468-4A2D-8F78-15A2E8C5A5C5}"/>
              </a:ext>
            </a:extLst>
          </p:cNvPr>
          <p:cNvSpPr txBox="1"/>
          <p:nvPr/>
        </p:nvSpPr>
        <p:spPr>
          <a:xfrm>
            <a:off x="396875" y="0"/>
            <a:ext cx="10490200" cy="530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sv-SE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</a:p>
          <a:p>
            <a:pPr lvl="0">
              <a:lnSpc>
                <a:spcPct val="107000"/>
              </a:lnSpc>
            </a:pPr>
            <a:endParaRPr lang="sv-S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IKK´s</a:t>
            </a: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värdegrund</a:t>
            </a:r>
            <a:r>
              <a:rPr lang="sv-SE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uppförande på träning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 tränare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Laget.se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Föräldragrupp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från klubben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Kontaktvägar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Höst/vinter/vår</a:t>
            </a:r>
            <a:endParaRPr lang="sv-SE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Övrigt / Frågor</a:t>
            </a:r>
          </a:p>
        </p:txBody>
      </p:sp>
    </p:spTree>
    <p:extLst>
      <p:ext uri="{BB962C8B-B14F-4D97-AF65-F5344CB8AC3E}">
        <p14:creationId xmlns:p14="http://schemas.microsoft.com/office/powerpoint/2010/main" val="92509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oto-1459865264687-595d652de67e.jpeg" descr="photo-1459865264687-595d652de67e.jpeg">
            <a:extLst>
              <a:ext uri="{FF2B5EF4-FFF2-40B4-BE49-F238E27FC236}">
                <a16:creationId xmlns:a16="http://schemas.microsoft.com/office/drawing/2014/main" id="{62882B95-2FD5-4686-ACC9-18CE20622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14" y="-120604"/>
            <a:ext cx="12307613" cy="72153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C4271B30-1574-4233-B4CD-8993F8AE9ED6}"/>
              </a:ext>
            </a:extLst>
          </p:cNvPr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8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5" name="Tolerans, glädje och gemenskap…">
            <a:extLst>
              <a:ext uri="{FF2B5EF4-FFF2-40B4-BE49-F238E27FC236}">
                <a16:creationId xmlns:a16="http://schemas.microsoft.com/office/drawing/2014/main" id="{0129BC39-F0A3-414C-B587-4F6929F94455}"/>
              </a:ext>
            </a:extLst>
          </p:cNvPr>
          <p:cNvSpPr txBox="1">
            <a:spLocks/>
          </p:cNvSpPr>
          <p:nvPr/>
        </p:nvSpPr>
        <p:spPr>
          <a:xfrm>
            <a:off x="1890394" y="549136"/>
            <a:ext cx="8671653" cy="5759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03956">
              <a:spcBef>
                <a:spcPts val="2180"/>
              </a:spcBef>
              <a:defRPr sz="236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2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Tolerans, glädje och gemenskap.</a:t>
            </a:r>
          </a:p>
          <a:p>
            <a:pPr algn="ctr" defTabSz="303956">
              <a:spcBef>
                <a:spcPts val="2180"/>
              </a:spcBef>
              <a:defRPr sz="236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2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Vår Värdegrund "IKK-tanken" genomsyras av att alla människor i och runt föreningen känner tolerans, glädje och gemenskap.</a:t>
            </a:r>
          </a:p>
          <a:p>
            <a:pPr algn="ctr" defTabSz="303956">
              <a:spcBef>
                <a:spcPts val="2180"/>
              </a:spcBef>
              <a:defRPr sz="236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2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Tolerans : Vi uppträder alltid med stil, vilket innebär att vi uppträder sportsligt mot alla människor vi stöter på i föreningslivet. Vi strävar efter att förstå och tolerera den enskilda individen. </a:t>
            </a:r>
          </a:p>
          <a:p>
            <a:pPr algn="ctr" defTabSz="303956">
              <a:spcBef>
                <a:spcPts val="2180"/>
              </a:spcBef>
              <a:defRPr sz="236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2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Glädje : Genom att ha roligt och en positiv inställning, kommer vi utvecklas tillsammans och få fina upplevelser både på och utanför planen. </a:t>
            </a:r>
          </a:p>
          <a:p>
            <a:pPr algn="ctr" defTabSz="303956">
              <a:spcBef>
                <a:spcPts val="2180"/>
              </a:spcBef>
              <a:defRPr sz="236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2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Gemenskap : Vi är alla kompisar och vårt intresse för fotbollen skapar klubbkänslan i IK Kongahälla. Tillsammans skapar vi en vi-känsla som ger oss självförtroendet att utvecklas.</a:t>
            </a:r>
          </a:p>
          <a:p>
            <a:pPr algn="ctr" defTabSz="303956">
              <a:spcBef>
                <a:spcPts val="2180"/>
              </a:spcBef>
              <a:defRPr sz="236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sv-SE" sz="2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Föreningens medlemmar är aktivt medvetna om "IKK-tankens" betydelse och agerar ständigt efter den. Detta leder till att vi får en bättre sammanhållning och en roligare tid tillsammans i vår fotbollsklubb.</a:t>
            </a:r>
          </a:p>
        </p:txBody>
      </p:sp>
    </p:spTree>
    <p:extLst>
      <p:ext uri="{BB962C8B-B14F-4D97-AF65-F5344CB8AC3E}">
        <p14:creationId xmlns:p14="http://schemas.microsoft.com/office/powerpoint/2010/main" val="35893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ubbmärke">
            <a:extLst>
              <a:ext uri="{FF2B5EF4-FFF2-40B4-BE49-F238E27FC236}">
                <a16:creationId xmlns:a16="http://schemas.microsoft.com/office/drawing/2014/main" id="{5AC2AE8C-827C-9C2B-C70E-2E3574F3C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617" b="1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F98555B-455D-5A0C-384D-D264E8967FD6}"/>
              </a:ext>
            </a:extLst>
          </p:cNvPr>
          <p:cNvSpPr txBox="1"/>
          <p:nvPr/>
        </p:nvSpPr>
        <p:spPr>
          <a:xfrm>
            <a:off x="476250" y="576262"/>
            <a:ext cx="325755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Uppförande på träning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Man lyssnar när tränare pratar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Inga svordomar eller andra fula 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Man respekterar och bråkar inte med sina kompisar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Var en bra kompis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chemeClr val="bg1"/>
                </a:solidFill>
              </a:rPr>
              <a:t>Får vi inte bättring så kommer vi börja med att plocka av killar från träningen en kortare stund eller i värsta fall resten av träningen.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995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ubbmärke">
            <a:extLst>
              <a:ext uri="{FF2B5EF4-FFF2-40B4-BE49-F238E27FC236}">
                <a16:creationId xmlns:a16="http://schemas.microsoft.com/office/drawing/2014/main" id="{5AC2AE8C-827C-9C2B-C70E-2E3574F3C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617" b="1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F98555B-455D-5A0C-384D-D264E8967FD6}"/>
              </a:ext>
            </a:extLst>
          </p:cNvPr>
          <p:cNvSpPr txBox="1"/>
          <p:nvPr/>
        </p:nvSpPr>
        <p:spPr>
          <a:xfrm>
            <a:off x="3895724" y="419100"/>
            <a:ext cx="4105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000" b="1" dirty="0">
                <a:solidFill>
                  <a:schemeClr val="bg1"/>
                </a:solidFill>
              </a:rPr>
              <a:t>Fler tränare!</a:t>
            </a:r>
            <a:endParaRPr lang="sv-SE" sz="20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</a:endParaRPr>
          </a:p>
          <a:p>
            <a:pPr algn="ctr"/>
            <a:endParaRPr lang="sv-SE" sz="20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</a:endParaRPr>
          </a:p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31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lubbmärke">
            <a:extLst>
              <a:ext uri="{FF2B5EF4-FFF2-40B4-BE49-F238E27FC236}">
                <a16:creationId xmlns:a16="http://schemas.microsoft.com/office/drawing/2014/main" id="{F05D87EF-0AED-428F-B400-99E2521A5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617" b="1"/>
          <a:stretch/>
        </p:blipFill>
        <p:spPr bwMode="auto">
          <a:xfrm>
            <a:off x="20" y="-1523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Freeform: Shape 74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3E902-2597-467D-AC57-74BCD0C84527}"/>
              </a:ext>
            </a:extLst>
          </p:cNvPr>
          <p:cNvSpPr txBox="1"/>
          <p:nvPr/>
        </p:nvSpPr>
        <p:spPr>
          <a:xfrm>
            <a:off x="841248" y="4199861"/>
            <a:ext cx="8856059" cy="1336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Laget.se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Anmälan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träning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match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osv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999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oto-1459865264687-595d652de67e.jpeg" descr="photo-1459865264687-595d652de67e.jpeg">
            <a:extLst>
              <a:ext uri="{FF2B5EF4-FFF2-40B4-BE49-F238E27FC236}">
                <a16:creationId xmlns:a16="http://schemas.microsoft.com/office/drawing/2014/main" id="{62882B95-2FD5-4686-ACC9-18CE20622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14" y="-120604"/>
            <a:ext cx="12307613" cy="72153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C4271B30-1574-4233-B4CD-8993F8AE9ED6}"/>
              </a:ext>
            </a:extLst>
          </p:cNvPr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8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745BAD-AC6D-4BF1-9F80-F408F8E9A065}"/>
              </a:ext>
            </a:extLst>
          </p:cNvPr>
          <p:cNvSpPr txBox="1"/>
          <p:nvPr/>
        </p:nvSpPr>
        <p:spPr>
          <a:xfrm>
            <a:off x="519603" y="390805"/>
            <a:ext cx="933877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Ledare (11st)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laget.se</a:t>
            </a:r>
          </a:p>
          <a:p>
            <a:endParaRPr lang="sv-S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v-SE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Föräldragrupp (ca 4-5personer)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Administrerar lottförsäljning (bingolotter, sportlott osv)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bg1"/>
                </a:solidFill>
              </a:rPr>
              <a:t>Cafescheman</a:t>
            </a: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Håller i </a:t>
            </a:r>
            <a:r>
              <a:rPr lang="sv-SE" sz="2400" dirty="0" err="1">
                <a:solidFill>
                  <a:schemeClr val="bg1"/>
                </a:solidFill>
              </a:rPr>
              <a:t>ev</a:t>
            </a:r>
            <a:r>
              <a:rPr lang="sv-SE" sz="2400" dirty="0">
                <a:solidFill>
                  <a:schemeClr val="bg1"/>
                </a:solidFill>
              </a:rPr>
              <a:t> försäljningar till lagkassa (tex </a:t>
            </a:r>
            <a:r>
              <a:rPr lang="sv-SE" sz="2400" dirty="0" err="1">
                <a:solidFill>
                  <a:schemeClr val="bg1"/>
                </a:solidFill>
              </a:rPr>
              <a:t>Newbody</a:t>
            </a:r>
            <a:r>
              <a:rPr lang="sv-SE" sz="2400" dirty="0">
                <a:solidFill>
                  <a:schemeClr val="bg1"/>
                </a:solidFill>
              </a:rPr>
              <a:t>, kakservice osv)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bg1"/>
                </a:solidFill>
              </a:rPr>
              <a:t>Ev</a:t>
            </a:r>
            <a:r>
              <a:rPr lang="sv-SE" sz="2400" dirty="0">
                <a:solidFill>
                  <a:schemeClr val="bg1"/>
                </a:solidFill>
              </a:rPr>
              <a:t> sponsring till laget (tex till en träningströja eller liknande)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Får vi inga frivilliga att vara med i föräldragruppen så kommer vi lotta ut det och då är man med i ett halvår innan vi lottar 5 nya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pPr lvl="1"/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3B8A2-731B-1743-97D3-164BFD87D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7456"/>
            <a:ext cx="12191997" cy="8127997"/>
          </a:xfrm>
          <a:prstGeom prst="rect">
            <a:avLst/>
          </a:prstGeom>
        </p:spPr>
      </p:pic>
      <p:sp>
        <p:nvSpPr>
          <p:cNvPr id="219" name="Kontaktvägar"/>
          <p:cNvSpPr txBox="1"/>
          <p:nvPr/>
        </p:nvSpPr>
        <p:spPr>
          <a:xfrm>
            <a:off x="5623917" y="3311436"/>
            <a:ext cx="809517" cy="23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059"/>
              <a:t>Kontaktvägar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DFB121B0-9DB5-C84C-8539-F1ECE809E5DD}"/>
              </a:ext>
            </a:extLst>
          </p:cNvPr>
          <p:cNvSpPr/>
          <p:nvPr/>
        </p:nvSpPr>
        <p:spPr>
          <a:xfrm>
            <a:off x="1" y="-536543"/>
            <a:ext cx="12191999" cy="7931085"/>
          </a:xfrm>
          <a:prstGeom prst="rect">
            <a:avLst/>
          </a:prstGeom>
          <a:solidFill>
            <a:srgbClr val="000000">
              <a:alpha val="52999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12" name="Agenda">
            <a:extLst>
              <a:ext uri="{FF2B5EF4-FFF2-40B4-BE49-F238E27FC236}">
                <a16:creationId xmlns:a16="http://schemas.microsoft.com/office/drawing/2014/main" id="{99536ACA-4FD7-6842-8B96-884FF506EAA1}"/>
              </a:ext>
            </a:extLst>
          </p:cNvPr>
          <p:cNvSpPr txBox="1">
            <a:spLocks/>
          </p:cNvSpPr>
          <p:nvPr/>
        </p:nvSpPr>
        <p:spPr>
          <a:xfrm>
            <a:off x="199697" y="106641"/>
            <a:ext cx="11750565" cy="9902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sv-SE" sz="7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Lagkassa</a:t>
            </a:r>
          </a:p>
        </p:txBody>
      </p:sp>
      <p:sp>
        <p:nvSpPr>
          <p:cNvPr id="14" name="Träningsläger i Spanien eller dylikt 2020 som sista grej…">
            <a:extLst>
              <a:ext uri="{FF2B5EF4-FFF2-40B4-BE49-F238E27FC236}">
                <a16:creationId xmlns:a16="http://schemas.microsoft.com/office/drawing/2014/main" id="{85E2E1B8-4743-4D4A-BDE7-82289284D7F2}"/>
              </a:ext>
            </a:extLst>
          </p:cNvPr>
          <p:cNvSpPr txBox="1">
            <a:spLocks/>
          </p:cNvSpPr>
          <p:nvPr/>
        </p:nvSpPr>
        <p:spPr>
          <a:xfrm>
            <a:off x="1497558" y="1438426"/>
            <a:ext cx="9871752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53911" indent="-25391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Försäljning av Bingolotter</a:t>
            </a:r>
          </a:p>
          <a:p>
            <a:pPr marL="253911" indent="-25391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Caféförsäljning, kakförsäljning osv. bidrar till en större lagkassa.</a:t>
            </a:r>
          </a:p>
          <a:p>
            <a:pPr marL="253911" indent="-25391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Det är lagets pengar som kan användas till tex. cuper, evenemang eller avslutningar.</a:t>
            </a:r>
          </a:p>
        </p:txBody>
      </p:sp>
    </p:spTree>
    <p:extLst>
      <p:ext uri="{BB962C8B-B14F-4D97-AF65-F5344CB8AC3E}">
        <p14:creationId xmlns:p14="http://schemas.microsoft.com/office/powerpoint/2010/main" val="37674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allbackimg_4207790.jpg;format=jpg;bg=E3001B;chksum=efj9IE-JPwoydKkfSsI4tw.jpeg" descr="fallbackimg_4207790.jpg;format=jpg;bg=E3001B;chksum=efj9IE-JPwoydKkfSsI4tw.jpeg">
            <a:extLst>
              <a:ext uri="{FF2B5EF4-FFF2-40B4-BE49-F238E27FC236}">
                <a16:creationId xmlns:a16="http://schemas.microsoft.com/office/drawing/2014/main" id="{A9364CB0-DCDB-4016-B25F-433127B3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469"/>
            <a:ext cx="12192000" cy="73461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0C658016-C4A1-4CF0-8986-A09E9F4CB6DE}"/>
              </a:ext>
            </a:extLst>
          </p:cNvPr>
          <p:cNvSpPr/>
          <p:nvPr/>
        </p:nvSpPr>
        <p:spPr>
          <a:xfrm>
            <a:off x="0" y="-195720"/>
            <a:ext cx="12192000" cy="7346181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922D227-091E-413D-8EAF-AE98284D8811}"/>
              </a:ext>
            </a:extLst>
          </p:cNvPr>
          <p:cNvSpPr/>
          <p:nvPr/>
        </p:nvSpPr>
        <p:spPr>
          <a:xfrm>
            <a:off x="1534510" y="385354"/>
            <a:ext cx="9932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5400" dirty="0">
                <a:solidFill>
                  <a:srgbClr val="FFFFFF"/>
                </a:solidFill>
                <a:latin typeface="Futura"/>
                <a:sym typeface="Futura"/>
              </a:rPr>
              <a:t>Information från föreningen</a:t>
            </a:r>
            <a:endParaRPr lang="en-US" sz="5400" dirty="0">
              <a:solidFill>
                <a:srgbClr val="FFFFFF"/>
              </a:solidFill>
              <a:latin typeface="Futura"/>
              <a:sym typeface="Futura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BCB5E5D-7AE1-4882-A492-F3EB2458E691}"/>
              </a:ext>
            </a:extLst>
          </p:cNvPr>
          <p:cNvSpPr txBox="1"/>
          <p:nvPr/>
        </p:nvSpPr>
        <p:spPr>
          <a:xfrm>
            <a:off x="1854132" y="1641323"/>
            <a:ext cx="94129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förälder till aktiv eller aktiv spelare i IK Kongahälla förväntas man ställa upp på följande: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Betala medlemsavgift i tid.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Acceptera föreningens policy och riktlinjer.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Stötta föreningen och laget.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Hjälpa till på föreningens evenemang (se Medlemsmedverkan) på 	ikkongahalla.com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 betald medlemsavgift omfattas man av Folksams olycksfallsförsäkring och tillåts träna och spela matcher i klubbens färger.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hlinkClick r:id="rId4"/>
              </a:rPr>
              <a:t>ICA - Digital Sponsring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av </a:t>
            </a: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köpsumman</a:t>
            </a: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tillfaller</a:t>
            </a:r>
          </a:p>
          <a:p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klubben, 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Hälsningar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Kongahälla</a:t>
            </a:r>
          </a:p>
          <a:p>
            <a:endParaRPr lang="sv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2131E0-144A-49A3-8C64-02D77E821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861" y="4511304"/>
            <a:ext cx="1716714" cy="27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582</Words>
  <Application>Microsoft Office PowerPoint</Application>
  <PresentationFormat>Bredbild</PresentationFormat>
  <Paragraphs>111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Damascus Regular</vt:lpstr>
      <vt:lpstr>Futura</vt:lpstr>
      <vt:lpstr>Futura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Kontaktvägar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Christian Karlsson</dc:creator>
  <cp:lastModifiedBy>Tommie Berggren</cp:lastModifiedBy>
  <cp:revision>10</cp:revision>
  <dcterms:created xsi:type="dcterms:W3CDTF">2022-01-26T14:02:44Z</dcterms:created>
  <dcterms:modified xsi:type="dcterms:W3CDTF">2022-09-25T15:35:20Z</dcterms:modified>
</cp:coreProperties>
</file>