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1"/>
  </p:notesMasterIdLst>
  <p:sldIdLst>
    <p:sldId id="316" r:id="rId3"/>
    <p:sldId id="257" r:id="rId4"/>
    <p:sldId id="297" r:id="rId5"/>
    <p:sldId id="261" r:id="rId6"/>
    <p:sldId id="335" r:id="rId7"/>
    <p:sldId id="339" r:id="rId8"/>
    <p:sldId id="327" r:id="rId9"/>
    <p:sldId id="328" r:id="rId10"/>
    <p:sldId id="329" r:id="rId11"/>
    <p:sldId id="330" r:id="rId12"/>
    <p:sldId id="337" r:id="rId13"/>
    <p:sldId id="313" r:id="rId14"/>
    <p:sldId id="300" r:id="rId15"/>
    <p:sldId id="334" r:id="rId16"/>
    <p:sldId id="336" r:id="rId17"/>
    <p:sldId id="309" r:id="rId18"/>
    <p:sldId id="268" r:id="rId19"/>
    <p:sldId id="272"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Svensson" initials="SS" lastIdx="1" clrIdx="0">
    <p:extLst>
      <p:ext uri="{19B8F6BF-5375-455C-9EA6-DF929625EA0E}">
        <p15:presenceInfo xmlns:p15="http://schemas.microsoft.com/office/powerpoint/2012/main" userId="S::sandra.svensson@atea.se::1f5db21f-7639-48a6-89c0-425c5b2dc8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A551E-42EC-4C0C-9B6E-EDE51A51510C}" v="185" dt="2023-09-11T15:14:46.64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4540" autoAdjust="0"/>
  </p:normalViewPr>
  <p:slideViewPr>
    <p:cSldViewPr snapToGrid="0">
      <p:cViewPr varScale="1">
        <p:scale>
          <a:sx n="96" d="100"/>
          <a:sy n="96" d="100"/>
        </p:scale>
        <p:origin x="8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Hogberg" userId="22cb8a1d-38a3-4147-8a69-459286fde17f" providerId="ADAL" clId="{6F2A551E-42EC-4C0C-9B6E-EDE51A51510C}"/>
    <pc:docChg chg="undo redo custSel mod addSld delSld modSld sldOrd modMainMaster">
      <pc:chgData name="Roy Hogberg" userId="22cb8a1d-38a3-4147-8a69-459286fde17f" providerId="ADAL" clId="{6F2A551E-42EC-4C0C-9B6E-EDE51A51510C}" dt="2023-09-12T06:58:37.522" v="1390" actId="33475"/>
      <pc:docMkLst>
        <pc:docMk/>
      </pc:docMkLst>
      <pc:sldChg chg="modSp mod">
        <pc:chgData name="Roy Hogberg" userId="22cb8a1d-38a3-4147-8a69-459286fde17f" providerId="ADAL" clId="{6F2A551E-42EC-4C0C-9B6E-EDE51A51510C}" dt="2023-09-10T19:21:46.506" v="109" actId="20577"/>
        <pc:sldMkLst>
          <pc:docMk/>
          <pc:sldMk cId="0" sldId="257"/>
        </pc:sldMkLst>
        <pc:spChg chg="mod">
          <ac:chgData name="Roy Hogberg" userId="22cb8a1d-38a3-4147-8a69-459286fde17f" providerId="ADAL" clId="{6F2A551E-42EC-4C0C-9B6E-EDE51A51510C}" dt="2023-09-10T19:21:46.506" v="109" actId="20577"/>
          <ac:spMkLst>
            <pc:docMk/>
            <pc:sldMk cId="0" sldId="257"/>
            <ac:spMk id="126" creationId="{00000000-0000-0000-0000-000000000000}"/>
          </ac:spMkLst>
        </pc:spChg>
      </pc:sldChg>
      <pc:sldChg chg="ord">
        <pc:chgData name="Roy Hogberg" userId="22cb8a1d-38a3-4147-8a69-459286fde17f" providerId="ADAL" clId="{6F2A551E-42EC-4C0C-9B6E-EDE51A51510C}" dt="2023-09-11T06:53:57.913" v="924"/>
        <pc:sldMkLst>
          <pc:docMk/>
          <pc:sldMk cId="0" sldId="268"/>
        </pc:sldMkLst>
      </pc:sldChg>
      <pc:sldChg chg="addSp delSp modSp mod">
        <pc:chgData name="Roy Hogberg" userId="22cb8a1d-38a3-4147-8a69-459286fde17f" providerId="ADAL" clId="{6F2A551E-42EC-4C0C-9B6E-EDE51A51510C}" dt="2023-09-11T15:10:50.164" v="1342" actId="20577"/>
        <pc:sldMkLst>
          <pc:docMk/>
          <pc:sldMk cId="0" sldId="272"/>
        </pc:sldMkLst>
        <pc:spChg chg="del mod">
          <ac:chgData name="Roy Hogberg" userId="22cb8a1d-38a3-4147-8a69-459286fde17f" providerId="ADAL" clId="{6F2A551E-42EC-4C0C-9B6E-EDE51A51510C}" dt="2023-09-10T19:21:26.670" v="85"/>
          <ac:spMkLst>
            <pc:docMk/>
            <pc:sldMk cId="0" sldId="272"/>
            <ac:spMk id="2" creationId="{D44C9820-0762-4370-B755-63967BD35EB9}"/>
          </ac:spMkLst>
        </pc:spChg>
        <pc:spChg chg="add mod">
          <ac:chgData name="Roy Hogberg" userId="22cb8a1d-38a3-4147-8a69-459286fde17f" providerId="ADAL" clId="{6F2A551E-42EC-4C0C-9B6E-EDE51A51510C}" dt="2023-09-11T15:10:50.164" v="1342" actId="20577"/>
          <ac:spMkLst>
            <pc:docMk/>
            <pc:sldMk cId="0" sldId="272"/>
            <ac:spMk id="2" creationId="{F82E909D-041B-1BBD-E869-53113605191E}"/>
          </ac:spMkLst>
        </pc:spChg>
        <pc:spChg chg="mod">
          <ac:chgData name="Roy Hogberg" userId="22cb8a1d-38a3-4147-8a69-459286fde17f" providerId="ADAL" clId="{6F2A551E-42EC-4C0C-9B6E-EDE51A51510C}" dt="2023-09-11T06:57:00.973" v="985" actId="20577"/>
          <ac:spMkLst>
            <pc:docMk/>
            <pc:sldMk cId="0" sldId="272"/>
            <ac:spMk id="246" creationId="{00000000-0000-0000-0000-000000000000}"/>
          </ac:spMkLst>
        </pc:spChg>
        <pc:picChg chg="mod">
          <ac:chgData name="Roy Hogberg" userId="22cb8a1d-38a3-4147-8a69-459286fde17f" providerId="ADAL" clId="{6F2A551E-42EC-4C0C-9B6E-EDE51A51510C}" dt="2023-09-11T06:55:02.102" v="966" actId="1076"/>
          <ac:picMkLst>
            <pc:docMk/>
            <pc:sldMk cId="0" sldId="272"/>
            <ac:picMk id="244" creationId="{00000000-0000-0000-0000-000000000000}"/>
          </ac:picMkLst>
        </pc:picChg>
      </pc:sldChg>
      <pc:sldChg chg="del">
        <pc:chgData name="Roy Hogberg" userId="22cb8a1d-38a3-4147-8a69-459286fde17f" providerId="ADAL" clId="{6F2A551E-42EC-4C0C-9B6E-EDE51A51510C}" dt="2023-09-10T19:09:03.708" v="19" actId="47"/>
        <pc:sldMkLst>
          <pc:docMk/>
          <pc:sldMk cId="3880691355" sldId="305"/>
        </pc:sldMkLst>
      </pc:sldChg>
      <pc:sldChg chg="ord">
        <pc:chgData name="Roy Hogberg" userId="22cb8a1d-38a3-4147-8a69-459286fde17f" providerId="ADAL" clId="{6F2A551E-42EC-4C0C-9B6E-EDE51A51510C}" dt="2023-09-11T06:53:51.841" v="920"/>
        <pc:sldMkLst>
          <pc:docMk/>
          <pc:sldMk cId="2771970158" sldId="309"/>
        </pc:sldMkLst>
      </pc:sldChg>
      <pc:sldChg chg="addSp delSp modSp mod">
        <pc:chgData name="Roy Hogberg" userId="22cb8a1d-38a3-4147-8a69-459286fde17f" providerId="ADAL" clId="{6F2A551E-42EC-4C0C-9B6E-EDE51A51510C}" dt="2023-09-10T19:58:34.536" v="724" actId="14100"/>
        <pc:sldMkLst>
          <pc:docMk/>
          <pc:sldMk cId="197499883" sldId="313"/>
        </pc:sldMkLst>
        <pc:graphicFrameChg chg="add del mod">
          <ac:chgData name="Roy Hogberg" userId="22cb8a1d-38a3-4147-8a69-459286fde17f" providerId="ADAL" clId="{6F2A551E-42EC-4C0C-9B6E-EDE51A51510C}" dt="2023-09-10T19:58:20.780" v="719"/>
          <ac:graphicFrameMkLst>
            <pc:docMk/>
            <pc:sldMk cId="197499883" sldId="313"/>
            <ac:graphicFrameMk id="2" creationId="{5D8D1EA7-ADD4-4CB0-8724-8C96B87F5758}"/>
          </ac:graphicFrameMkLst>
        </pc:graphicFrameChg>
        <pc:graphicFrameChg chg="add del mod">
          <ac:chgData name="Roy Hogberg" userId="22cb8a1d-38a3-4147-8a69-459286fde17f" providerId="ADAL" clId="{6F2A551E-42EC-4C0C-9B6E-EDE51A51510C}" dt="2023-09-10T19:58:15.926" v="717" actId="478"/>
          <ac:graphicFrameMkLst>
            <pc:docMk/>
            <pc:sldMk cId="197499883" sldId="313"/>
            <ac:graphicFrameMk id="3" creationId="{5D8D1EA7-ADD4-4CB0-8724-8C96B87F5758}"/>
          </ac:graphicFrameMkLst>
        </pc:graphicFrameChg>
        <pc:graphicFrameChg chg="add mod">
          <ac:chgData name="Roy Hogberg" userId="22cb8a1d-38a3-4147-8a69-459286fde17f" providerId="ADAL" clId="{6F2A551E-42EC-4C0C-9B6E-EDE51A51510C}" dt="2023-09-10T19:58:34.536" v="724" actId="14100"/>
          <ac:graphicFrameMkLst>
            <pc:docMk/>
            <pc:sldMk cId="197499883" sldId="313"/>
            <ac:graphicFrameMk id="4" creationId="{5D8D1EA7-ADD4-4CB0-8724-8C96B87F5758}"/>
          </ac:graphicFrameMkLst>
        </pc:graphicFrameChg>
        <pc:graphicFrameChg chg="del modGraphic">
          <ac:chgData name="Roy Hogberg" userId="22cb8a1d-38a3-4147-8a69-459286fde17f" providerId="ADAL" clId="{6F2A551E-42EC-4C0C-9B6E-EDE51A51510C}" dt="2023-09-10T19:16:47.993" v="79" actId="478"/>
          <ac:graphicFrameMkLst>
            <pc:docMk/>
            <pc:sldMk cId="197499883" sldId="313"/>
            <ac:graphicFrameMk id="8" creationId="{5D8D1EA7-ADD4-4CB0-8724-8C96B87F5758}"/>
          </ac:graphicFrameMkLst>
        </pc:graphicFrameChg>
      </pc:sldChg>
      <pc:sldChg chg="del">
        <pc:chgData name="Roy Hogberg" userId="22cb8a1d-38a3-4147-8a69-459286fde17f" providerId="ADAL" clId="{6F2A551E-42EC-4C0C-9B6E-EDE51A51510C}" dt="2023-09-10T19:08:15.218" v="18" actId="47"/>
        <pc:sldMkLst>
          <pc:docMk/>
          <pc:sldMk cId="3270627300" sldId="314"/>
        </pc:sldMkLst>
      </pc:sldChg>
      <pc:sldChg chg="addSp delSp modSp mod">
        <pc:chgData name="Roy Hogberg" userId="22cb8a1d-38a3-4147-8a69-459286fde17f" providerId="ADAL" clId="{6F2A551E-42EC-4C0C-9B6E-EDE51A51510C}" dt="2023-09-10T19:29:56.911" v="522" actId="1076"/>
        <pc:sldMkLst>
          <pc:docMk/>
          <pc:sldMk cId="3134213300" sldId="316"/>
        </pc:sldMkLst>
        <pc:spChg chg="mod">
          <ac:chgData name="Roy Hogberg" userId="22cb8a1d-38a3-4147-8a69-459286fde17f" providerId="ADAL" clId="{6F2A551E-42EC-4C0C-9B6E-EDE51A51510C}" dt="2023-09-10T19:29:41.443" v="520" actId="1076"/>
          <ac:spMkLst>
            <pc:docMk/>
            <pc:sldMk cId="3134213300" sldId="316"/>
            <ac:spMk id="8" creationId="{0EEE180B-96C9-4649-996D-43B9A166346B}"/>
          </ac:spMkLst>
        </pc:spChg>
        <pc:picChg chg="del">
          <ac:chgData name="Roy Hogberg" userId="22cb8a1d-38a3-4147-8a69-459286fde17f" providerId="ADAL" clId="{6F2A551E-42EC-4C0C-9B6E-EDE51A51510C}" dt="2023-09-10T19:24:21.423" v="221" actId="478"/>
          <ac:picMkLst>
            <pc:docMk/>
            <pc:sldMk cId="3134213300" sldId="316"/>
            <ac:picMk id="5" creationId="{67266418-A8BC-11EE-03F5-E18DFE3B81CE}"/>
          </ac:picMkLst>
        </pc:picChg>
        <pc:picChg chg="add del mod ord">
          <ac:chgData name="Roy Hogberg" userId="22cb8a1d-38a3-4147-8a69-459286fde17f" providerId="ADAL" clId="{6F2A551E-42EC-4C0C-9B6E-EDE51A51510C}" dt="2023-09-10T19:28:41.927" v="501" actId="478"/>
          <ac:picMkLst>
            <pc:docMk/>
            <pc:sldMk cId="3134213300" sldId="316"/>
            <ac:picMk id="6" creationId="{F94DADC2-0366-91F5-4DE7-AAE9B23334C2}"/>
          </ac:picMkLst>
        </pc:picChg>
        <pc:picChg chg="add mod ord">
          <ac:chgData name="Roy Hogberg" userId="22cb8a1d-38a3-4147-8a69-459286fde17f" providerId="ADAL" clId="{6F2A551E-42EC-4C0C-9B6E-EDE51A51510C}" dt="2023-09-10T19:28:58.175" v="506" actId="14100"/>
          <ac:picMkLst>
            <pc:docMk/>
            <pc:sldMk cId="3134213300" sldId="316"/>
            <ac:picMk id="9" creationId="{B2F8269C-EFE9-0764-9D06-1114B07631D5}"/>
          </ac:picMkLst>
        </pc:picChg>
        <pc:picChg chg="mod">
          <ac:chgData name="Roy Hogberg" userId="22cb8a1d-38a3-4147-8a69-459286fde17f" providerId="ADAL" clId="{6F2A551E-42EC-4C0C-9B6E-EDE51A51510C}" dt="2023-09-10T19:29:56.911" v="522" actId="1076"/>
          <ac:picMkLst>
            <pc:docMk/>
            <pc:sldMk cId="3134213300" sldId="316"/>
            <ac:picMk id="15" creationId="{78228F9E-4B8C-4F92-9021-F8EDE263DE56}"/>
          </ac:picMkLst>
        </pc:picChg>
      </pc:sldChg>
      <pc:sldChg chg="add del">
        <pc:chgData name="Roy Hogberg" userId="22cb8a1d-38a3-4147-8a69-459286fde17f" providerId="ADAL" clId="{6F2A551E-42EC-4C0C-9B6E-EDE51A51510C}" dt="2023-09-10T19:50:27.284" v="716" actId="2696"/>
        <pc:sldMkLst>
          <pc:docMk/>
          <pc:sldMk cId="167832417" sldId="322"/>
        </pc:sldMkLst>
      </pc:sldChg>
      <pc:sldChg chg="del">
        <pc:chgData name="Roy Hogberg" userId="22cb8a1d-38a3-4147-8a69-459286fde17f" providerId="ADAL" clId="{6F2A551E-42EC-4C0C-9B6E-EDE51A51510C}" dt="2023-09-10T19:05:25.557" v="0" actId="2696"/>
        <pc:sldMkLst>
          <pc:docMk/>
          <pc:sldMk cId="612426451" sldId="326"/>
        </pc:sldMkLst>
      </pc:sldChg>
      <pc:sldChg chg="modSp mod">
        <pc:chgData name="Roy Hogberg" userId="22cb8a1d-38a3-4147-8a69-459286fde17f" providerId="ADAL" clId="{6F2A551E-42EC-4C0C-9B6E-EDE51A51510C}" dt="2023-09-10T19:06:38.462" v="3"/>
        <pc:sldMkLst>
          <pc:docMk/>
          <pc:sldMk cId="2343947858" sldId="327"/>
        </pc:sldMkLst>
        <pc:spChg chg="mod">
          <ac:chgData name="Roy Hogberg" userId="22cb8a1d-38a3-4147-8a69-459286fde17f" providerId="ADAL" clId="{6F2A551E-42EC-4C0C-9B6E-EDE51A51510C}" dt="2023-09-10T19:06:38.462" v="3"/>
          <ac:spMkLst>
            <pc:docMk/>
            <pc:sldMk cId="2343947858" sldId="327"/>
            <ac:spMk id="7" creationId="{632E6AA7-FB63-4F34-B5B9-58F1032CF654}"/>
          </ac:spMkLst>
        </pc:spChg>
      </pc:sldChg>
      <pc:sldChg chg="addSp delSp modSp mod">
        <pc:chgData name="Roy Hogberg" userId="22cb8a1d-38a3-4147-8a69-459286fde17f" providerId="ADAL" clId="{6F2A551E-42EC-4C0C-9B6E-EDE51A51510C}" dt="2023-09-11T15:05:51.570" v="1086"/>
        <pc:sldMkLst>
          <pc:docMk/>
          <pc:sldMk cId="2036126777" sldId="328"/>
        </pc:sldMkLst>
        <pc:spChg chg="add mod">
          <ac:chgData name="Roy Hogberg" userId="22cb8a1d-38a3-4147-8a69-459286fde17f" providerId="ADAL" clId="{6F2A551E-42EC-4C0C-9B6E-EDE51A51510C}" dt="2023-09-11T15:05:51.570" v="1086"/>
          <ac:spMkLst>
            <pc:docMk/>
            <pc:sldMk cId="2036126777" sldId="328"/>
            <ac:spMk id="2" creationId="{234DBE4E-2CCC-A890-1522-A469D4072819}"/>
          </ac:spMkLst>
        </pc:spChg>
        <pc:spChg chg="del mod">
          <ac:chgData name="Roy Hogberg" userId="22cb8a1d-38a3-4147-8a69-459286fde17f" providerId="ADAL" clId="{6F2A551E-42EC-4C0C-9B6E-EDE51A51510C}" dt="2023-09-11T06:53:07.061" v="905" actId="478"/>
          <ac:spMkLst>
            <pc:docMk/>
            <pc:sldMk cId="2036126777" sldId="328"/>
            <ac:spMk id="7" creationId="{632E6AA7-FB63-4F34-B5B9-58F1032CF654}"/>
          </ac:spMkLst>
        </pc:spChg>
        <pc:spChg chg="mod">
          <ac:chgData name="Roy Hogberg" userId="22cb8a1d-38a3-4147-8a69-459286fde17f" providerId="ADAL" clId="{6F2A551E-42EC-4C0C-9B6E-EDE51A51510C}" dt="2023-09-11T06:53:31.829" v="914" actId="20577"/>
          <ac:spMkLst>
            <pc:docMk/>
            <pc:sldMk cId="2036126777" sldId="328"/>
            <ac:spMk id="11" creationId="{EB8FD247-CFD3-489D-B99F-7A93A2CBCB84}"/>
          </ac:spMkLst>
        </pc:spChg>
        <pc:picChg chg="add del mod">
          <ac:chgData name="Roy Hogberg" userId="22cb8a1d-38a3-4147-8a69-459286fde17f" providerId="ADAL" clId="{6F2A551E-42EC-4C0C-9B6E-EDE51A51510C}" dt="2023-09-11T15:05:50.636" v="1085" actId="478"/>
          <ac:picMkLst>
            <pc:docMk/>
            <pc:sldMk cId="2036126777" sldId="328"/>
            <ac:picMk id="3" creationId="{9229DA19-D158-CD87-ABB8-4282026D953C}"/>
          </ac:picMkLst>
        </pc:picChg>
      </pc:sldChg>
      <pc:sldChg chg="modSp mod">
        <pc:chgData name="Roy Hogberg" userId="22cb8a1d-38a3-4147-8a69-459286fde17f" providerId="ADAL" clId="{6F2A551E-42EC-4C0C-9B6E-EDE51A51510C}" dt="2023-09-11T15:20:53.104" v="1388" actId="20577"/>
        <pc:sldMkLst>
          <pc:docMk/>
          <pc:sldMk cId="3675417363" sldId="329"/>
        </pc:sldMkLst>
        <pc:spChg chg="mod">
          <ac:chgData name="Roy Hogberg" userId="22cb8a1d-38a3-4147-8a69-459286fde17f" providerId="ADAL" clId="{6F2A551E-42EC-4C0C-9B6E-EDE51A51510C}" dt="2023-09-10T19:07:10.288" v="5"/>
          <ac:spMkLst>
            <pc:docMk/>
            <pc:sldMk cId="3675417363" sldId="329"/>
            <ac:spMk id="7" creationId="{632E6AA7-FB63-4F34-B5B9-58F1032CF654}"/>
          </ac:spMkLst>
        </pc:spChg>
        <pc:spChg chg="mod">
          <ac:chgData name="Roy Hogberg" userId="22cb8a1d-38a3-4147-8a69-459286fde17f" providerId="ADAL" clId="{6F2A551E-42EC-4C0C-9B6E-EDE51A51510C}" dt="2023-09-11T15:20:53.104" v="1388" actId="20577"/>
          <ac:spMkLst>
            <pc:docMk/>
            <pc:sldMk cId="3675417363" sldId="329"/>
            <ac:spMk id="11" creationId="{EB8FD247-CFD3-489D-B99F-7A93A2CBCB84}"/>
          </ac:spMkLst>
        </pc:spChg>
      </pc:sldChg>
      <pc:sldChg chg="modSp mod">
        <pc:chgData name="Roy Hogberg" userId="22cb8a1d-38a3-4147-8a69-459286fde17f" providerId="ADAL" clId="{6F2A551E-42EC-4C0C-9B6E-EDE51A51510C}" dt="2023-09-11T15:20:48.545" v="1386" actId="20577"/>
        <pc:sldMkLst>
          <pc:docMk/>
          <pc:sldMk cId="2598164090" sldId="330"/>
        </pc:sldMkLst>
        <pc:spChg chg="mod">
          <ac:chgData name="Roy Hogberg" userId="22cb8a1d-38a3-4147-8a69-459286fde17f" providerId="ADAL" clId="{6F2A551E-42EC-4C0C-9B6E-EDE51A51510C}" dt="2023-09-10T19:08:05.645" v="14"/>
          <ac:spMkLst>
            <pc:docMk/>
            <pc:sldMk cId="2598164090" sldId="330"/>
            <ac:spMk id="7" creationId="{632E6AA7-FB63-4F34-B5B9-58F1032CF654}"/>
          </ac:spMkLst>
        </pc:spChg>
        <pc:spChg chg="mod">
          <ac:chgData name="Roy Hogberg" userId="22cb8a1d-38a3-4147-8a69-459286fde17f" providerId="ADAL" clId="{6F2A551E-42EC-4C0C-9B6E-EDE51A51510C}" dt="2023-09-11T15:20:48.545" v="1386" actId="20577"/>
          <ac:spMkLst>
            <pc:docMk/>
            <pc:sldMk cId="2598164090" sldId="330"/>
            <ac:spMk id="11" creationId="{EB8FD247-CFD3-489D-B99F-7A93A2CBCB84}"/>
          </ac:spMkLst>
        </pc:spChg>
      </pc:sldChg>
      <pc:sldChg chg="add del">
        <pc:chgData name="Roy Hogberg" userId="22cb8a1d-38a3-4147-8a69-459286fde17f" providerId="ADAL" clId="{6F2A551E-42EC-4C0C-9B6E-EDE51A51510C}" dt="2023-09-10T19:08:10.788" v="15" actId="47"/>
        <pc:sldMkLst>
          <pc:docMk/>
          <pc:sldMk cId="4248446994" sldId="331"/>
        </pc:sldMkLst>
      </pc:sldChg>
      <pc:sldChg chg="add del">
        <pc:chgData name="Roy Hogberg" userId="22cb8a1d-38a3-4147-8a69-459286fde17f" providerId="ADAL" clId="{6F2A551E-42EC-4C0C-9B6E-EDE51A51510C}" dt="2023-09-10T19:08:12.471" v="16" actId="47"/>
        <pc:sldMkLst>
          <pc:docMk/>
          <pc:sldMk cId="3076689371" sldId="332"/>
        </pc:sldMkLst>
      </pc:sldChg>
      <pc:sldChg chg="add del">
        <pc:chgData name="Roy Hogberg" userId="22cb8a1d-38a3-4147-8a69-459286fde17f" providerId="ADAL" clId="{6F2A551E-42EC-4C0C-9B6E-EDE51A51510C}" dt="2023-09-10T19:08:13.726" v="17" actId="47"/>
        <pc:sldMkLst>
          <pc:docMk/>
          <pc:sldMk cId="2636546678" sldId="333"/>
        </pc:sldMkLst>
      </pc:sldChg>
      <pc:sldChg chg="addSp modSp mod">
        <pc:chgData name="Roy Hogberg" userId="22cb8a1d-38a3-4147-8a69-459286fde17f" providerId="ADAL" clId="{6F2A551E-42EC-4C0C-9B6E-EDE51A51510C}" dt="2023-09-11T15:15:25.755" v="1373" actId="1076"/>
        <pc:sldMkLst>
          <pc:docMk/>
          <pc:sldMk cId="1322439943" sldId="334"/>
        </pc:sldMkLst>
        <pc:spChg chg="mod">
          <ac:chgData name="Roy Hogberg" userId="22cb8a1d-38a3-4147-8a69-459286fde17f" providerId="ADAL" clId="{6F2A551E-42EC-4C0C-9B6E-EDE51A51510C}" dt="2023-09-11T06:21:15.088" v="731" actId="21"/>
          <ac:spMkLst>
            <pc:docMk/>
            <pc:sldMk cId="1322439943" sldId="334"/>
            <ac:spMk id="3" creationId="{E68A0AA2-A120-9885-2D07-A3429C232078}"/>
          </ac:spMkLst>
        </pc:spChg>
        <pc:spChg chg="add mod">
          <ac:chgData name="Roy Hogberg" userId="22cb8a1d-38a3-4147-8a69-459286fde17f" providerId="ADAL" clId="{6F2A551E-42EC-4C0C-9B6E-EDE51A51510C}" dt="2023-09-11T06:25:24.782" v="901" actId="6549"/>
          <ac:spMkLst>
            <pc:docMk/>
            <pc:sldMk cId="1322439943" sldId="334"/>
            <ac:spMk id="4" creationId="{D79AAB99-9264-7F73-C102-E7A351108DE9}"/>
          </ac:spMkLst>
        </pc:spChg>
        <pc:spChg chg="add mod">
          <ac:chgData name="Roy Hogberg" userId="22cb8a1d-38a3-4147-8a69-459286fde17f" providerId="ADAL" clId="{6F2A551E-42EC-4C0C-9B6E-EDE51A51510C}" dt="2023-09-11T15:15:25.755" v="1373" actId="1076"/>
          <ac:spMkLst>
            <pc:docMk/>
            <pc:sldMk cId="1322439943" sldId="334"/>
            <ac:spMk id="5" creationId="{0397DAB8-B8E0-94B7-5C54-679E9B3BE921}"/>
          </ac:spMkLst>
        </pc:spChg>
        <pc:spChg chg="mod">
          <ac:chgData name="Roy Hogberg" userId="22cb8a1d-38a3-4147-8a69-459286fde17f" providerId="ADAL" clId="{6F2A551E-42EC-4C0C-9B6E-EDE51A51510C}" dt="2023-09-10T19:13:28.217" v="73" actId="20577"/>
          <ac:spMkLst>
            <pc:docMk/>
            <pc:sldMk cId="1322439943" sldId="334"/>
            <ac:spMk id="7" creationId="{632E6AA7-FB63-4F34-B5B9-58F1032CF654}"/>
          </ac:spMkLst>
        </pc:spChg>
      </pc:sldChg>
      <pc:sldChg chg="addSp delSp modSp add mod ord">
        <pc:chgData name="Roy Hogberg" userId="22cb8a1d-38a3-4147-8a69-459286fde17f" providerId="ADAL" clId="{6F2A551E-42EC-4C0C-9B6E-EDE51A51510C}" dt="2023-09-11T15:16:33.709" v="1383" actId="1037"/>
        <pc:sldMkLst>
          <pc:docMk/>
          <pc:sldMk cId="1396909987" sldId="336"/>
        </pc:sldMkLst>
        <pc:spChg chg="mod">
          <ac:chgData name="Roy Hogberg" userId="22cb8a1d-38a3-4147-8a69-459286fde17f" providerId="ADAL" clId="{6F2A551E-42EC-4C0C-9B6E-EDE51A51510C}" dt="2023-09-10T19:21:56.312" v="119" actId="20577"/>
          <ac:spMkLst>
            <pc:docMk/>
            <pc:sldMk cId="1396909987" sldId="336"/>
            <ac:spMk id="6" creationId="{FAAF6957-B8E7-47E5-934C-26AE66BFFF85}"/>
          </ac:spMkLst>
        </pc:spChg>
        <pc:spChg chg="add del mod">
          <ac:chgData name="Roy Hogberg" userId="22cb8a1d-38a3-4147-8a69-459286fde17f" providerId="ADAL" clId="{6F2A551E-42EC-4C0C-9B6E-EDE51A51510C}" dt="2023-09-11T06:14:12.446" v="729" actId="20577"/>
          <ac:spMkLst>
            <pc:docMk/>
            <pc:sldMk cId="1396909987" sldId="336"/>
            <ac:spMk id="8" creationId="{ACF44373-7E88-4CDF-81E6-B42C1A5AAA29}"/>
          </ac:spMkLst>
        </pc:spChg>
        <pc:picChg chg="add mod">
          <ac:chgData name="Roy Hogberg" userId="22cb8a1d-38a3-4147-8a69-459286fde17f" providerId="ADAL" clId="{6F2A551E-42EC-4C0C-9B6E-EDE51A51510C}" dt="2023-09-11T15:11:28.518" v="1347" actId="14100"/>
          <ac:picMkLst>
            <pc:docMk/>
            <pc:sldMk cId="1396909987" sldId="336"/>
            <ac:picMk id="3" creationId="{1AA5B09B-E212-AAA4-8F28-D89FAA0EA0CB}"/>
          </ac:picMkLst>
        </pc:picChg>
        <pc:picChg chg="add mod">
          <ac:chgData name="Roy Hogberg" userId="22cb8a1d-38a3-4147-8a69-459286fde17f" providerId="ADAL" clId="{6F2A551E-42EC-4C0C-9B6E-EDE51A51510C}" dt="2023-09-11T15:11:37.638" v="1351" actId="14100"/>
          <ac:picMkLst>
            <pc:docMk/>
            <pc:sldMk cId="1396909987" sldId="336"/>
            <ac:picMk id="4" creationId="{D21B3E6A-5AA0-384B-0E64-F515B078818B}"/>
          </ac:picMkLst>
        </pc:picChg>
        <pc:picChg chg="del">
          <ac:chgData name="Roy Hogberg" userId="22cb8a1d-38a3-4147-8a69-459286fde17f" providerId="ADAL" clId="{6F2A551E-42EC-4C0C-9B6E-EDE51A51510C}" dt="2023-09-10T19:21:59.139" v="120" actId="478"/>
          <ac:picMkLst>
            <pc:docMk/>
            <pc:sldMk cId="1396909987" sldId="336"/>
            <ac:picMk id="5" creationId="{9D7B50B6-37BF-4156-8524-06B45976B8BA}"/>
          </ac:picMkLst>
        </pc:picChg>
        <pc:picChg chg="add mod">
          <ac:chgData name="Roy Hogberg" userId="22cb8a1d-38a3-4147-8a69-459286fde17f" providerId="ADAL" clId="{6F2A551E-42EC-4C0C-9B6E-EDE51A51510C}" dt="2023-09-11T15:16:14.316" v="1375" actId="14100"/>
          <ac:picMkLst>
            <pc:docMk/>
            <pc:sldMk cId="1396909987" sldId="336"/>
            <ac:picMk id="5" creationId="{C4174430-A225-F3F7-D328-F36F80DA88C6}"/>
          </ac:picMkLst>
        </pc:picChg>
        <pc:picChg chg="add mod">
          <ac:chgData name="Roy Hogberg" userId="22cb8a1d-38a3-4147-8a69-459286fde17f" providerId="ADAL" clId="{6F2A551E-42EC-4C0C-9B6E-EDE51A51510C}" dt="2023-09-11T15:11:24.130" v="1345" actId="14100"/>
          <ac:picMkLst>
            <pc:docMk/>
            <pc:sldMk cId="1396909987" sldId="336"/>
            <ac:picMk id="7" creationId="{1932972E-E946-6164-F60B-BCEA8273BC8E}"/>
          </ac:picMkLst>
        </pc:picChg>
        <pc:picChg chg="add mod">
          <ac:chgData name="Roy Hogberg" userId="22cb8a1d-38a3-4147-8a69-459286fde17f" providerId="ADAL" clId="{6F2A551E-42EC-4C0C-9B6E-EDE51A51510C}" dt="2023-09-11T15:11:14.290" v="1343" actId="14100"/>
          <ac:picMkLst>
            <pc:docMk/>
            <pc:sldMk cId="1396909987" sldId="336"/>
            <ac:picMk id="10" creationId="{401C2909-73CC-7F4E-6A43-068511A5625A}"/>
          </ac:picMkLst>
        </pc:picChg>
        <pc:picChg chg="add mod">
          <ac:chgData name="Roy Hogberg" userId="22cb8a1d-38a3-4147-8a69-459286fde17f" providerId="ADAL" clId="{6F2A551E-42EC-4C0C-9B6E-EDE51A51510C}" dt="2023-09-11T15:16:33.709" v="1383" actId="1037"/>
          <ac:picMkLst>
            <pc:docMk/>
            <pc:sldMk cId="1396909987" sldId="336"/>
            <ac:picMk id="11" creationId="{3F22CB6A-627A-F6DC-1D5F-71A4CFBB67DC}"/>
          </ac:picMkLst>
        </pc:picChg>
        <pc:picChg chg="add mod">
          <ac:chgData name="Roy Hogberg" userId="22cb8a1d-38a3-4147-8a69-459286fde17f" providerId="ADAL" clId="{6F2A551E-42EC-4C0C-9B6E-EDE51A51510C}" dt="2023-09-11T15:11:42.916" v="1353" actId="1076"/>
          <ac:picMkLst>
            <pc:docMk/>
            <pc:sldMk cId="1396909987" sldId="336"/>
            <ac:picMk id="13" creationId="{510CAB9F-0B6C-84D0-5C00-2E6F72A3CEB9}"/>
          </ac:picMkLst>
        </pc:picChg>
      </pc:sldChg>
      <pc:sldChg chg="addSp delSp modSp add mod">
        <pc:chgData name="Roy Hogberg" userId="22cb8a1d-38a3-4147-8a69-459286fde17f" providerId="ADAL" clId="{6F2A551E-42EC-4C0C-9B6E-EDE51A51510C}" dt="2023-09-10T19:50:22.842" v="715" actId="478"/>
        <pc:sldMkLst>
          <pc:docMk/>
          <pc:sldMk cId="1979975991" sldId="337"/>
        </pc:sldMkLst>
        <pc:spChg chg="add del mod">
          <ac:chgData name="Roy Hogberg" userId="22cb8a1d-38a3-4147-8a69-459286fde17f" providerId="ADAL" clId="{6F2A551E-42EC-4C0C-9B6E-EDE51A51510C}" dt="2023-09-10T19:49:58.095" v="711"/>
          <ac:spMkLst>
            <pc:docMk/>
            <pc:sldMk cId="1979975991" sldId="337"/>
            <ac:spMk id="2" creationId="{00B1B52E-F780-6327-AAB0-B3129CEC196E}"/>
          </ac:spMkLst>
        </pc:spChg>
        <pc:spChg chg="add mod">
          <ac:chgData name="Roy Hogberg" userId="22cb8a1d-38a3-4147-8a69-459286fde17f" providerId="ADAL" clId="{6F2A551E-42EC-4C0C-9B6E-EDE51A51510C}" dt="2023-09-10T19:50:01.836" v="713"/>
          <ac:spMkLst>
            <pc:docMk/>
            <pc:sldMk cId="1979975991" sldId="337"/>
            <ac:spMk id="3" creationId="{A6799F02-FB86-0FEE-0033-16CCDB45F10A}"/>
          </ac:spMkLst>
        </pc:spChg>
        <pc:spChg chg="add mod">
          <ac:chgData name="Roy Hogberg" userId="22cb8a1d-38a3-4147-8a69-459286fde17f" providerId="ADAL" clId="{6F2A551E-42EC-4C0C-9B6E-EDE51A51510C}" dt="2023-09-10T19:50:19.110" v="714"/>
          <ac:spMkLst>
            <pc:docMk/>
            <pc:sldMk cId="1979975991" sldId="337"/>
            <ac:spMk id="4" creationId="{FD0C3A16-4014-3B5E-4A6D-932A30EA7D62}"/>
          </ac:spMkLst>
        </pc:spChg>
        <pc:spChg chg="del">
          <ac:chgData name="Roy Hogberg" userId="22cb8a1d-38a3-4147-8a69-459286fde17f" providerId="ADAL" clId="{6F2A551E-42EC-4C0C-9B6E-EDE51A51510C}" dt="2023-09-10T19:50:00.513" v="712" actId="478"/>
          <ac:spMkLst>
            <pc:docMk/>
            <pc:sldMk cId="1979975991" sldId="337"/>
            <ac:spMk id="7" creationId="{632E6AA7-FB63-4F34-B5B9-58F1032CF654}"/>
          </ac:spMkLst>
        </pc:spChg>
        <pc:spChg chg="del">
          <ac:chgData name="Roy Hogberg" userId="22cb8a1d-38a3-4147-8a69-459286fde17f" providerId="ADAL" clId="{6F2A551E-42EC-4C0C-9B6E-EDE51A51510C}" dt="2023-09-10T19:50:22.842" v="715" actId="478"/>
          <ac:spMkLst>
            <pc:docMk/>
            <pc:sldMk cId="1979975991" sldId="337"/>
            <ac:spMk id="11" creationId="{EB8FD247-CFD3-489D-B99F-7A93A2CBCB84}"/>
          </ac:spMkLst>
        </pc:spChg>
      </pc:sldChg>
      <pc:sldChg chg="new del">
        <pc:chgData name="Roy Hogberg" userId="22cb8a1d-38a3-4147-8a69-459286fde17f" providerId="ADAL" clId="{6F2A551E-42EC-4C0C-9B6E-EDE51A51510C}" dt="2023-09-10T19:49:24.278" v="707" actId="680"/>
        <pc:sldMkLst>
          <pc:docMk/>
          <pc:sldMk cId="3053057109" sldId="337"/>
        </pc:sldMkLst>
      </pc:sldChg>
      <pc:sldChg chg="modSp add del mod modAnim">
        <pc:chgData name="Roy Hogberg" userId="22cb8a1d-38a3-4147-8a69-459286fde17f" providerId="ADAL" clId="{6F2A551E-42EC-4C0C-9B6E-EDE51A51510C}" dt="2023-09-11T15:15:35.110" v="1374" actId="47"/>
        <pc:sldMkLst>
          <pc:docMk/>
          <pc:sldMk cId="2738168720" sldId="338"/>
        </pc:sldMkLst>
        <pc:spChg chg="mod">
          <ac:chgData name="Roy Hogberg" userId="22cb8a1d-38a3-4147-8a69-459286fde17f" providerId="ADAL" clId="{6F2A551E-42EC-4C0C-9B6E-EDE51A51510C}" dt="2023-09-11T15:15:03.477" v="1368" actId="21"/>
          <ac:spMkLst>
            <pc:docMk/>
            <pc:sldMk cId="2738168720" sldId="338"/>
            <ac:spMk id="14" creationId="{85E2E1B8-4743-4D4A-BDE7-82289284D7F2}"/>
          </ac:spMkLst>
        </pc:spChg>
      </pc:sldChg>
      <pc:sldChg chg="addSp delSp modSp add mod">
        <pc:chgData name="Roy Hogberg" userId="22cb8a1d-38a3-4147-8a69-459286fde17f" providerId="ADAL" clId="{6F2A551E-42EC-4C0C-9B6E-EDE51A51510C}" dt="2023-09-11T15:14:46.641" v="1367"/>
        <pc:sldMkLst>
          <pc:docMk/>
          <pc:sldMk cId="2293491649" sldId="339"/>
        </pc:sldMkLst>
        <pc:spChg chg="add mod">
          <ac:chgData name="Roy Hogberg" userId="22cb8a1d-38a3-4147-8a69-459286fde17f" providerId="ADAL" clId="{6F2A551E-42EC-4C0C-9B6E-EDE51A51510C}" dt="2023-09-11T15:14:34.562" v="1364"/>
          <ac:spMkLst>
            <pc:docMk/>
            <pc:sldMk cId="2293491649" sldId="339"/>
            <ac:spMk id="2" creationId="{FD3E02A5-C965-B78E-D94A-E4A92229F63E}"/>
          </ac:spMkLst>
        </pc:spChg>
        <pc:spChg chg="add mod">
          <ac:chgData name="Roy Hogberg" userId="22cb8a1d-38a3-4147-8a69-459286fde17f" providerId="ADAL" clId="{6F2A551E-42EC-4C0C-9B6E-EDE51A51510C}" dt="2023-09-11T15:14:41.494" v="1366"/>
          <ac:spMkLst>
            <pc:docMk/>
            <pc:sldMk cId="2293491649" sldId="339"/>
            <ac:spMk id="3" creationId="{70F820CF-BF45-D24F-605E-9045684C3CBC}"/>
          </ac:spMkLst>
        </pc:spChg>
        <pc:spChg chg="del">
          <ac:chgData name="Roy Hogberg" userId="22cb8a1d-38a3-4147-8a69-459286fde17f" providerId="ADAL" clId="{6F2A551E-42EC-4C0C-9B6E-EDE51A51510C}" dt="2023-09-11T15:14:33.807" v="1363" actId="478"/>
          <ac:spMkLst>
            <pc:docMk/>
            <pc:sldMk cId="2293491649" sldId="339"/>
            <ac:spMk id="7" creationId="{632E6AA7-FB63-4F34-B5B9-58F1032CF654}"/>
          </ac:spMkLst>
        </pc:spChg>
        <pc:spChg chg="del">
          <ac:chgData name="Roy Hogberg" userId="22cb8a1d-38a3-4147-8a69-459286fde17f" providerId="ADAL" clId="{6F2A551E-42EC-4C0C-9B6E-EDE51A51510C}" dt="2023-09-11T15:14:37.576" v="1365" actId="478"/>
          <ac:spMkLst>
            <pc:docMk/>
            <pc:sldMk cId="2293491649" sldId="339"/>
            <ac:spMk id="11" creationId="{EB8FD247-CFD3-489D-B99F-7A93A2CBCB84}"/>
          </ac:spMkLst>
        </pc:spChg>
        <pc:picChg chg="add mod">
          <ac:chgData name="Roy Hogberg" userId="22cb8a1d-38a3-4147-8a69-459286fde17f" providerId="ADAL" clId="{6F2A551E-42EC-4C0C-9B6E-EDE51A51510C}" dt="2023-09-11T15:14:46.641" v="1367"/>
          <ac:picMkLst>
            <pc:docMk/>
            <pc:sldMk cId="2293491649" sldId="339"/>
            <ac:picMk id="4" creationId="{FB0C8AD8-0C2D-3FF4-F567-2D5F8D6D0114}"/>
          </ac:picMkLst>
        </pc:picChg>
      </pc:sldChg>
      <pc:sldMasterChg chg="addSp mod">
        <pc:chgData name="Roy Hogberg" userId="22cb8a1d-38a3-4147-8a69-459286fde17f" providerId="ADAL" clId="{6F2A551E-42EC-4C0C-9B6E-EDE51A51510C}" dt="2023-09-12T06:58:37.513" v="1389" actId="33475"/>
        <pc:sldMasterMkLst>
          <pc:docMk/>
          <pc:sldMasterMk cId="2013253164" sldId="2147483648"/>
        </pc:sldMasterMkLst>
        <pc:spChg chg="add">
          <ac:chgData name="Roy Hogberg" userId="22cb8a1d-38a3-4147-8a69-459286fde17f" providerId="ADAL" clId="{6F2A551E-42EC-4C0C-9B6E-EDE51A51510C}" dt="2023-09-12T06:58:37.513" v="1389" actId="33475"/>
          <ac:spMkLst>
            <pc:docMk/>
            <pc:sldMasterMk cId="2013253164" sldId="2147483648"/>
            <ac:spMk id="8" creationId="{FA8EC0BD-D221-A86C-F011-E121D4D3FF53}"/>
          </ac:spMkLst>
        </pc:spChg>
      </pc:sldMasterChg>
      <pc:sldMasterChg chg="addSp mod">
        <pc:chgData name="Roy Hogberg" userId="22cb8a1d-38a3-4147-8a69-459286fde17f" providerId="ADAL" clId="{6F2A551E-42EC-4C0C-9B6E-EDE51A51510C}" dt="2023-09-12T06:58:37.513" v="1389" actId="33475"/>
        <pc:sldMasterMkLst>
          <pc:docMk/>
          <pc:sldMasterMk cId="4074447541" sldId="2147483663"/>
        </pc:sldMasterMkLst>
        <pc:spChg chg="add">
          <ac:chgData name="Roy Hogberg" userId="22cb8a1d-38a3-4147-8a69-459286fde17f" providerId="ADAL" clId="{6F2A551E-42EC-4C0C-9B6E-EDE51A51510C}" dt="2023-09-12T06:58:37.513" v="1389" actId="33475"/>
          <ac:spMkLst>
            <pc:docMk/>
            <pc:sldMasterMk cId="4074447541" sldId="2147483663"/>
            <ac:spMk id="5" creationId="{3B2D9934-B966-A9C4-FF71-1DDBA896699B}"/>
          </ac:spMkLst>
        </pc:spChg>
      </pc:sldMaster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heavylifting-my.sharepoint.com/personal/roy_hogberg_mammoet_com/Documents/Desktop/IKK%20P-13/Lagledare%20grejer/&#197;rshjul%20P13-Excel%20Roy%20ver.xlsx" TargetMode="External"/><Relationship Id="rId4" Type="http://schemas.openxmlformats.org/officeDocument/2006/relationships/themeOverride" Target="../theme/themeOverride1.xm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Diagramdata!$B$4:$C$63</cx:f>
        <cx:lvl ptCount="60">
          <cx:pt idx="0">V.49 Luciacupen</cx:pt>
          <cx:pt idx="2">Avslutning</cx:pt>
          <cx:pt idx="4">v49 Träningar </cx:pt>
          <cx:pt idx="5">Nolcupen futsal</cx:pt>
          <cx:pt idx="6">Torslanda futsalcup</cx:pt>
          <cx:pt idx="7">Säsongsavrundaren</cx:pt>
          <cx:pt idx="9">Träningar</cx:pt>
          <cx:pt idx="10">Willhem fribergs cup</cx:pt>
          <cx:pt idx="14">Träningar</cx:pt>
          <cx:pt idx="16">Starta en försäljning</cx:pt>
          <cx:pt idx="18">v37 Föräldramöte </cx:pt>
          <cx:pt idx="19">Träningar</cx:pt>
          <cx:pt idx="24">Träningar</cx:pt>
          <cx:pt idx="25">Sommar ledigt</cx:pt>
          <cx:pt idx="26">Sommar ledigt</cx:pt>
          <cx:pt idx="27">Sommar ledigt</cx:pt>
          <cx:pt idx="28">Sommar ledigt</cx:pt>
          <cx:pt idx="29">Sommar ledigt</cx:pt>
          <cx:pt idx="32">Avslutning</cx:pt>
          <cx:pt idx="34">Träningar</cx:pt>
          <cx:pt idx="39">Träningar</cx:pt>
          <cx:pt idx="40">Giffcupen 22-23/4</cx:pt>
          <cx:pt idx="41">Starta en försäljning</cx:pt>
          <cx:pt idx="43">v14 Serien startar </cx:pt>
          <cx:pt idx="44">Träningar</cx:pt>
          <cx:pt idx="45">Öbollen 5/3</cx:pt>
          <cx:pt idx="47">v12 Kickoff/aktivitet </cx:pt>
          <cx:pt idx="48">v12 Föräldramöte </cx:pt>
          <cx:pt idx="49">Träningar</cx:pt>
          <cx:pt idx="50">Vallacupen 4/2</cx:pt>
          <cx:pt idx="54">Träningar</cx:pt>
          <cx:pt idx="59">v2 Träning </cx:pt>
        </cx:lvl>
        <cx:lvl ptCount="60">
          <cx:pt idx="0">December</cx:pt>
          <cx:pt idx="2">December</cx:pt>
          <cx:pt idx="4">December</cx:pt>
          <cx:pt idx="5">November</cx:pt>
          <cx:pt idx="6">November</cx:pt>
          <cx:pt idx="7">November</cx:pt>
          <cx:pt idx="9">November</cx:pt>
          <cx:pt idx="10">Oktober</cx:pt>
          <cx:pt idx="14">Oktober</cx:pt>
          <cx:pt idx="16">September</cx:pt>
          <cx:pt idx="18">September</cx:pt>
          <cx:pt idx="19">September</cx:pt>
          <cx:pt idx="24">Augusti</cx:pt>
          <cx:pt idx="25">Juli</cx:pt>
          <cx:pt idx="26">Juli</cx:pt>
          <cx:pt idx="27">Juli</cx:pt>
          <cx:pt idx="28">Juli</cx:pt>
          <cx:pt idx="29">Juli</cx:pt>
          <cx:pt idx="32">Juni</cx:pt>
          <cx:pt idx="34">Juni</cx:pt>
          <cx:pt idx="39">Maj</cx:pt>
          <cx:pt idx="40">April</cx:pt>
          <cx:pt idx="41">April</cx:pt>
          <cx:pt idx="43">April</cx:pt>
          <cx:pt idx="44">April</cx:pt>
          <cx:pt idx="45">Mars</cx:pt>
          <cx:pt idx="47">Mars</cx:pt>
          <cx:pt idx="48">Mars</cx:pt>
          <cx:pt idx="49">Mars</cx:pt>
          <cx:pt idx="50">Februari</cx:pt>
          <cx:pt idx="54">Februari</cx:pt>
          <cx:pt idx="59">Januari</cx:pt>
        </cx:lvl>
      </cx:strDim>
      <cx:numDim type="size">
        <cx:f>Diagramdata!$D$4:$D$63</cx:f>
        <cx:lvl ptCount="60" formatCode="Standard">
          <cx:pt idx="0">0.33333333333333331</cx:pt>
          <cx:pt idx="1">0</cx:pt>
          <cx:pt idx="2">0.33333333333333331</cx:pt>
          <cx:pt idx="3">0</cx:pt>
          <cx:pt idx="4">0.33333333333333331</cx:pt>
          <cx:pt idx="5">0.25</cx:pt>
          <cx:pt idx="6">0.25</cx:pt>
          <cx:pt idx="7">0.25</cx:pt>
          <cx:pt idx="8">0</cx:pt>
          <cx:pt idx="9">0.25</cx:pt>
          <cx:pt idx="10">0.5</cx:pt>
          <cx:pt idx="11">0</cx:pt>
          <cx:pt idx="12">0</cx:pt>
          <cx:pt idx="13">0</cx:pt>
          <cx:pt idx="14">0.5</cx:pt>
          <cx:pt idx="15">0</cx:pt>
          <cx:pt idx="16">0.33333333333333331</cx:pt>
          <cx:pt idx="17">0</cx:pt>
          <cx:pt idx="18">0.33333333333333331</cx:pt>
          <cx:pt idx="19">0.33333333333333331</cx:pt>
          <cx:pt idx="20">0</cx:pt>
          <cx:pt idx="21">0</cx:pt>
          <cx:pt idx="22">0</cx:pt>
          <cx:pt idx="23">0</cx:pt>
          <cx:pt idx="24">1</cx:pt>
          <cx:pt idx="25">0.20000000000000001</cx:pt>
          <cx:pt idx="26">0.20000000000000001</cx:pt>
          <cx:pt idx="27">0.20000000000000001</cx:pt>
          <cx:pt idx="28">0.20000000000000001</cx:pt>
          <cx:pt idx="29">0.20000000000000001</cx:pt>
          <cx:pt idx="30">0</cx:pt>
          <cx:pt idx="31">0</cx:pt>
          <cx:pt idx="32">0.5</cx:pt>
          <cx:pt idx="33">0</cx:pt>
          <cx:pt idx="34">0.5</cx:pt>
          <cx:pt idx="35">0</cx:pt>
          <cx:pt idx="36">0</cx:pt>
          <cx:pt idx="37">0</cx:pt>
          <cx:pt idx="38">0</cx:pt>
          <cx:pt idx="39">1</cx:pt>
          <cx:pt idx="40">0.25</cx:pt>
          <cx:pt idx="41">0.25</cx:pt>
          <cx:pt idx="42">0</cx:pt>
          <cx:pt idx="43">0.25</cx:pt>
          <cx:pt idx="44">0.25</cx:pt>
          <cx:pt idx="45">0.25</cx:pt>
          <cx:pt idx="46">0</cx:pt>
          <cx:pt idx="47">0.25</cx:pt>
          <cx:pt idx="48">0.25</cx:pt>
          <cx:pt idx="49">0.25</cx:pt>
          <cx:pt idx="50">0.5</cx:pt>
          <cx:pt idx="51">0</cx:pt>
          <cx:pt idx="52">0</cx:pt>
          <cx:pt idx="53">0</cx:pt>
          <cx:pt idx="54">0.5</cx:pt>
          <cx:pt idx="55">0</cx:pt>
          <cx:pt idx="56">0</cx:pt>
          <cx:pt idx="57">0</cx:pt>
          <cx:pt idx="58">0</cx:pt>
          <cx:pt idx="59">1</cx:pt>
        </cx:lvl>
      </cx:numDim>
    </cx:data>
    <cx:data id="1">
      <cx:strDim type="cat">
        <cx:f>Diagramdata!$B$4:$C$63</cx:f>
        <cx:lvl ptCount="60">
          <cx:pt idx="0">V.49 Luciacupen</cx:pt>
          <cx:pt idx="2">Avslutning</cx:pt>
          <cx:pt idx="4">v49 Träningar </cx:pt>
          <cx:pt idx="5">Nolcupen futsal</cx:pt>
          <cx:pt idx="6">Torslanda futsalcup</cx:pt>
          <cx:pt idx="7">Säsongsavrundaren</cx:pt>
          <cx:pt idx="9">Träningar</cx:pt>
          <cx:pt idx="10">Willhem fribergs cup</cx:pt>
          <cx:pt idx="14">Träningar</cx:pt>
          <cx:pt idx="16">Starta en försäljning</cx:pt>
          <cx:pt idx="18">v37 Föräldramöte </cx:pt>
          <cx:pt idx="19">Träningar</cx:pt>
          <cx:pt idx="24">Träningar</cx:pt>
          <cx:pt idx="25">Sommar ledigt</cx:pt>
          <cx:pt idx="26">Sommar ledigt</cx:pt>
          <cx:pt idx="27">Sommar ledigt</cx:pt>
          <cx:pt idx="28">Sommar ledigt</cx:pt>
          <cx:pt idx="29">Sommar ledigt</cx:pt>
          <cx:pt idx="32">Avslutning</cx:pt>
          <cx:pt idx="34">Träningar</cx:pt>
          <cx:pt idx="39">Träningar</cx:pt>
          <cx:pt idx="40">Giffcupen 22-23/4</cx:pt>
          <cx:pt idx="41">Starta en försäljning</cx:pt>
          <cx:pt idx="43">v14 Serien startar </cx:pt>
          <cx:pt idx="44">Träningar</cx:pt>
          <cx:pt idx="45">Öbollen 5/3</cx:pt>
          <cx:pt idx="47">v12 Kickoff/aktivitet </cx:pt>
          <cx:pt idx="48">v12 Föräldramöte </cx:pt>
          <cx:pt idx="49">Träningar</cx:pt>
          <cx:pt idx="50">Vallacupen 4/2</cx:pt>
          <cx:pt idx="54">Träningar</cx:pt>
          <cx:pt idx="59">v2 Träning </cx:pt>
        </cx:lvl>
        <cx:lvl ptCount="60">
          <cx:pt idx="0">December</cx:pt>
          <cx:pt idx="2">December</cx:pt>
          <cx:pt idx="4">December</cx:pt>
          <cx:pt idx="5">November</cx:pt>
          <cx:pt idx="6">November</cx:pt>
          <cx:pt idx="7">November</cx:pt>
          <cx:pt idx="9">November</cx:pt>
          <cx:pt idx="10">Oktober</cx:pt>
          <cx:pt idx="14">Oktober</cx:pt>
          <cx:pt idx="16">September</cx:pt>
          <cx:pt idx="18">September</cx:pt>
          <cx:pt idx="19">September</cx:pt>
          <cx:pt idx="24">Augusti</cx:pt>
          <cx:pt idx="25">Juli</cx:pt>
          <cx:pt idx="26">Juli</cx:pt>
          <cx:pt idx="27">Juli</cx:pt>
          <cx:pt idx="28">Juli</cx:pt>
          <cx:pt idx="29">Juli</cx:pt>
          <cx:pt idx="32">Juni</cx:pt>
          <cx:pt idx="34">Juni</cx:pt>
          <cx:pt idx="39">Maj</cx:pt>
          <cx:pt idx="40">April</cx:pt>
          <cx:pt idx="41">April</cx:pt>
          <cx:pt idx="43">April</cx:pt>
          <cx:pt idx="44">April</cx:pt>
          <cx:pt idx="45">Mars</cx:pt>
          <cx:pt idx="47">Mars</cx:pt>
          <cx:pt idx="48">Mars</cx:pt>
          <cx:pt idx="49">Mars</cx:pt>
          <cx:pt idx="50">Februari</cx:pt>
          <cx:pt idx="54">Februari</cx:pt>
          <cx:pt idx="59">Januari</cx:pt>
        </cx:lvl>
      </cx:strDim>
      <cx:numDim type="size">
        <cx:f>Diagramdata!$E$4:$E$63</cx:f>
        <cx:lvl ptCount="60" formatCode="Standard">
          <cx:pt idx="0">0</cx:pt>
          <cx:pt idx="1">0</cx:pt>
          <cx:pt idx="2">0</cx:pt>
          <cx:pt idx="3">0</cx:pt>
          <cx:pt idx="4">0</cx:pt>
          <cx:pt idx="5">0</cx:pt>
          <cx:pt idx="6">0</cx:pt>
          <cx:pt idx="7">0</cx:pt>
          <cx:pt idx="8">0</cx:pt>
          <cx:pt idx="9">0</cx:pt>
          <cx:pt idx="10">0</cx:pt>
          <cx:pt idx="11">0</cx:pt>
          <cx:pt idx="12">0</cx:pt>
          <cx:pt idx="13">0</cx:pt>
          <cx:pt idx="14">0</cx:pt>
          <cx:pt idx="15">0</cx:pt>
          <cx:pt idx="16">0</cx:pt>
          <cx:pt idx="17">0</cx:pt>
          <cx:pt idx="18">0</cx:pt>
          <cx:pt idx="19">0</cx:pt>
          <cx:pt idx="20">0</cx:pt>
          <cx:pt idx="21">0</cx:pt>
          <cx:pt idx="22">0</cx:pt>
          <cx:pt idx="23">0</cx:pt>
          <cx:pt idx="24">0</cx:pt>
          <cx:pt idx="25">0</cx:pt>
          <cx:pt idx="26">0</cx:pt>
          <cx:pt idx="27">0</cx:pt>
          <cx:pt idx="28">0</cx:pt>
          <cx:pt idx="29">0</cx:pt>
          <cx:pt idx="30">0</cx:pt>
          <cx:pt idx="31">0</cx:pt>
          <cx:pt idx="32">0</cx:pt>
          <cx:pt idx="33">0</cx:pt>
          <cx:pt idx="34">0</cx:pt>
          <cx:pt idx="35">0</cx:pt>
          <cx:pt idx="36">0</cx:pt>
          <cx:pt idx="37">0</cx:pt>
          <cx:pt idx="38">0</cx:pt>
          <cx:pt idx="39">0</cx:pt>
          <cx:pt idx="40">0</cx:pt>
          <cx:pt idx="41">0</cx:pt>
          <cx:pt idx="42">0</cx:pt>
          <cx:pt idx="43">0</cx:pt>
          <cx:pt idx="44">0</cx:pt>
          <cx:pt idx="45">0</cx:pt>
          <cx:pt idx="46">0</cx:pt>
          <cx:pt idx="47">0</cx:pt>
          <cx:pt idx="48">0</cx:pt>
          <cx:pt idx="49">0</cx:pt>
          <cx:pt idx="50">0</cx:pt>
          <cx:pt idx="51">0</cx:pt>
          <cx:pt idx="52">0</cx:pt>
          <cx:pt idx="53">0</cx:pt>
          <cx:pt idx="54">0</cx:pt>
          <cx:pt idx="55">0</cx:pt>
          <cx:pt idx="56">0</cx:pt>
          <cx:pt idx="57">0</cx:pt>
          <cx:pt idx="58">0</cx:pt>
          <cx:pt idx="59">0</cx:pt>
        </cx:lvl>
      </cx:numDim>
    </cx:data>
    <cx:data id="2">
      <cx:strDim type="cat">
        <cx:f>Diagramdata!$B$4:$C$63</cx:f>
        <cx:lvl ptCount="60">
          <cx:pt idx="0">V.49 Luciacupen</cx:pt>
          <cx:pt idx="2">Avslutning</cx:pt>
          <cx:pt idx="4">v49 Träningar </cx:pt>
          <cx:pt idx="5">Nolcupen futsal</cx:pt>
          <cx:pt idx="6">Torslanda futsalcup</cx:pt>
          <cx:pt idx="7">Säsongsavrundaren</cx:pt>
          <cx:pt idx="9">Träningar</cx:pt>
          <cx:pt idx="10">Willhem fribergs cup</cx:pt>
          <cx:pt idx="14">Träningar</cx:pt>
          <cx:pt idx="16">Starta en försäljning</cx:pt>
          <cx:pt idx="18">v37 Föräldramöte </cx:pt>
          <cx:pt idx="19">Träningar</cx:pt>
          <cx:pt idx="24">Träningar</cx:pt>
          <cx:pt idx="25">Sommar ledigt</cx:pt>
          <cx:pt idx="26">Sommar ledigt</cx:pt>
          <cx:pt idx="27">Sommar ledigt</cx:pt>
          <cx:pt idx="28">Sommar ledigt</cx:pt>
          <cx:pt idx="29">Sommar ledigt</cx:pt>
          <cx:pt idx="32">Avslutning</cx:pt>
          <cx:pt idx="34">Träningar</cx:pt>
          <cx:pt idx="39">Träningar</cx:pt>
          <cx:pt idx="40">Giffcupen 22-23/4</cx:pt>
          <cx:pt idx="41">Starta en försäljning</cx:pt>
          <cx:pt idx="43">v14 Serien startar </cx:pt>
          <cx:pt idx="44">Träningar</cx:pt>
          <cx:pt idx="45">Öbollen 5/3</cx:pt>
          <cx:pt idx="47">v12 Kickoff/aktivitet </cx:pt>
          <cx:pt idx="48">v12 Föräldramöte </cx:pt>
          <cx:pt idx="49">Träningar</cx:pt>
          <cx:pt idx="50">Vallacupen 4/2</cx:pt>
          <cx:pt idx="54">Träningar</cx:pt>
          <cx:pt idx="59">v2 Träning </cx:pt>
        </cx:lvl>
        <cx:lvl ptCount="60">
          <cx:pt idx="0">December</cx:pt>
          <cx:pt idx="2">December</cx:pt>
          <cx:pt idx="4">December</cx:pt>
          <cx:pt idx="5">November</cx:pt>
          <cx:pt idx="6">November</cx:pt>
          <cx:pt idx="7">November</cx:pt>
          <cx:pt idx="9">November</cx:pt>
          <cx:pt idx="10">Oktober</cx:pt>
          <cx:pt idx="14">Oktober</cx:pt>
          <cx:pt idx="16">September</cx:pt>
          <cx:pt idx="18">September</cx:pt>
          <cx:pt idx="19">September</cx:pt>
          <cx:pt idx="24">Augusti</cx:pt>
          <cx:pt idx="25">Juli</cx:pt>
          <cx:pt idx="26">Juli</cx:pt>
          <cx:pt idx="27">Juli</cx:pt>
          <cx:pt idx="28">Juli</cx:pt>
          <cx:pt idx="29">Juli</cx:pt>
          <cx:pt idx="32">Juni</cx:pt>
          <cx:pt idx="34">Juni</cx:pt>
          <cx:pt idx="39">Maj</cx:pt>
          <cx:pt idx="40">April</cx:pt>
          <cx:pt idx="41">April</cx:pt>
          <cx:pt idx="43">April</cx:pt>
          <cx:pt idx="44">April</cx:pt>
          <cx:pt idx="45">Mars</cx:pt>
          <cx:pt idx="47">Mars</cx:pt>
          <cx:pt idx="48">Mars</cx:pt>
          <cx:pt idx="49">Mars</cx:pt>
          <cx:pt idx="50">Februari</cx:pt>
          <cx:pt idx="54">Februari</cx:pt>
          <cx:pt idx="59">Januari</cx:pt>
        </cx:lvl>
      </cx:strDim>
      <cx:numDim type="size">
        <cx:f>Diagramdata!$F$4:$F$63</cx:f>
        <cx:lvl ptCount="60" formatCode="Standard">
          <cx:pt idx="0">5</cx:pt>
          <cx:pt idx="1">4</cx:pt>
          <cx:pt idx="2">3</cx:pt>
          <cx:pt idx="3">2</cx:pt>
          <cx:pt idx="4">1</cx:pt>
          <cx:pt idx="5">5</cx:pt>
          <cx:pt idx="6">4</cx:pt>
          <cx:pt idx="7">3</cx:pt>
          <cx:pt idx="8">2</cx:pt>
          <cx:pt idx="9">1</cx:pt>
          <cx:pt idx="10">5</cx:pt>
          <cx:pt idx="11">4</cx:pt>
          <cx:pt idx="12">3</cx:pt>
          <cx:pt idx="13">2</cx:pt>
          <cx:pt idx="14">1</cx:pt>
          <cx:pt idx="15">5</cx:pt>
          <cx:pt idx="16">4</cx:pt>
          <cx:pt idx="17">3</cx:pt>
          <cx:pt idx="18">2</cx:pt>
          <cx:pt idx="19">1</cx:pt>
          <cx:pt idx="20">5</cx:pt>
          <cx:pt idx="21">4</cx:pt>
          <cx:pt idx="22">3</cx:pt>
          <cx:pt idx="23">2</cx:pt>
          <cx:pt idx="24">1</cx:pt>
          <cx:pt idx="25">5</cx:pt>
          <cx:pt idx="26">4</cx:pt>
          <cx:pt idx="27">3</cx:pt>
          <cx:pt idx="28">2</cx:pt>
          <cx:pt idx="29">1</cx:pt>
          <cx:pt idx="30">5</cx:pt>
          <cx:pt idx="31">4</cx:pt>
          <cx:pt idx="32">3</cx:pt>
          <cx:pt idx="33">2</cx:pt>
          <cx:pt idx="34">1</cx:pt>
          <cx:pt idx="35">5</cx:pt>
          <cx:pt idx="36">4</cx:pt>
          <cx:pt idx="37">3</cx:pt>
          <cx:pt idx="38">2</cx:pt>
          <cx:pt idx="39">1</cx:pt>
          <cx:pt idx="40">5</cx:pt>
          <cx:pt idx="41">4</cx:pt>
          <cx:pt idx="42">3</cx:pt>
          <cx:pt idx="43">2</cx:pt>
          <cx:pt idx="44">1</cx:pt>
          <cx:pt idx="45">5</cx:pt>
          <cx:pt idx="46">4</cx:pt>
          <cx:pt idx="47">3</cx:pt>
          <cx:pt idx="48">2</cx:pt>
          <cx:pt idx="49">1</cx:pt>
          <cx:pt idx="50">5</cx:pt>
          <cx:pt idx="51">4</cx:pt>
          <cx:pt idx="52">3</cx:pt>
          <cx:pt idx="53">2</cx:pt>
          <cx:pt idx="54">1</cx:pt>
          <cx:pt idx="55">5</cx:pt>
          <cx:pt idx="56">4</cx:pt>
          <cx:pt idx="57">3</cx:pt>
          <cx:pt idx="58">2</cx:pt>
          <cx:pt idx="59">1</cx:pt>
        </cx:lvl>
      </cx:numDim>
    </cx:data>
  </cx:chartData>
  <cx:chart>
    <cx:title pos="t" align="ctr" overlay="0">
      <cx:tx>
        <cx:txData>
          <cx:v>ÅRSHJUL 2023</cx:v>
        </cx:txData>
      </cx:tx>
      <cx:txPr>
        <a:bodyPr spcFirstLastPara="1" vertOverflow="ellipsis" horzOverflow="overflow" wrap="square" lIns="0" tIns="0" rIns="0" bIns="0" anchor="ctr" anchorCtr="1"/>
        <a:lstStyle/>
        <a:p>
          <a:pPr algn="ctr" rtl="0">
            <a:defRPr sz="1600">
              <a:ln>
                <a:noFill/>
              </a:ln>
              <a:solidFill>
                <a:srgbClr val="0070C0"/>
              </a:solidFill>
            </a:defRPr>
          </a:pPr>
          <a:r>
            <a:rPr lang="sv-SE" sz="1600" b="1" i="0" u="none" strike="noStrike" baseline="0">
              <a:ln>
                <a:noFill/>
              </a:ln>
              <a:solidFill>
                <a:sysClr val="windowText" lastClr="000000"/>
              </a:solidFill>
              <a:latin typeface="Calibri" panose="020F0502020204030204"/>
            </a:rPr>
            <a:t>ÅRSHJUL 2023</a:t>
          </a:r>
        </a:p>
      </cx:txPr>
    </cx:title>
    <cx:plotArea>
      <cx:plotAreaRegion>
        <cx:series layoutId="sunburst" uniqueId="{7AC9BCB3-6CB7-45C1-B289-EB3B92514B97}" formatIdx="0">
          <cx:tx>
            <cx:txData>
              <cx:f>Diagramdata!$D$3</cx:f>
              <cx:v>Värde</cx:v>
            </cx:txData>
          </cx:tx>
          <cx:dataLabels>
            <cx:txPr>
              <a:bodyPr spcFirstLastPara="1" vertOverflow="ellipsis" horzOverflow="overflow" wrap="square" lIns="0" tIns="0" rIns="0" bIns="0" anchor="ctr" anchorCtr="1"/>
              <a:lstStyle/>
              <a:p>
                <a:pPr algn="ctr" rtl="0">
                  <a:defRPr sz="1000">
                    <a:ln>
                      <a:noFill/>
                    </a:ln>
                    <a:solidFill>
                      <a:sysClr val="window" lastClr="FFFFFF"/>
                    </a:solidFill>
                  </a:defRPr>
                </a:pPr>
                <a:endParaRPr lang="sv-SE" sz="1000" b="0" i="0" u="none" strike="noStrike" baseline="0">
                  <a:ln>
                    <a:noFill/>
                  </a:ln>
                  <a:solidFill>
                    <a:sysClr val="window" lastClr="FFFFFF"/>
                  </a:solidFill>
                  <a:latin typeface="Calibri" panose="020F0502020204030204"/>
                </a:endParaRPr>
              </a:p>
            </cx:txPr>
            <cx:visibility seriesName="0" categoryName="1" value="0"/>
            <cx:separator>, </cx:separator>
          </cx:dataLabels>
          <cx:dataId val="0"/>
        </cx:series>
        <cx:series layoutId="sunburst" hidden="1" uniqueId="{352527BB-4867-41F2-8703-F0CA2F695D30}" formatIdx="1">
          <cx:tx>
            <cx:txData>
              <cx:f>Diagramdata!$E$3</cx:f>
              <cx:v>Månad2</cx:v>
            </cx:txData>
          </cx:tx>
          <cx:dataLabels>
            <cx:txPr>
              <a:bodyPr vertOverflow="overflow" horzOverflow="overflow" wrap="square" lIns="0" tIns="0" rIns="0" bIns="0"/>
              <a:lstStyle/>
              <a:p>
                <a:pPr algn="ctr" rtl="0">
                  <a:defRPr sz="900" b="0" i="0">
                    <a:ln>
                      <a:noFill/>
                    </a:ln>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sv-SE">
                  <a:ln>
                    <a:noFill/>
                  </a:ln>
                </a:endParaRPr>
              </a:p>
            </cx:txPr>
            <cx:visibility seriesName="0" categoryName="1" value="0"/>
          </cx:dataLabels>
          <cx:dataId val="1"/>
        </cx:series>
        <cx:series layoutId="sunburst" hidden="1" uniqueId="{E4EF0350-738C-4001-BF4E-ED17B2F3360B}" formatIdx="2">
          <cx:tx>
            <cx:txData>
              <cx:f>Diagramdata!$F$3</cx:f>
              <cx:v>Akt.nummer</cx:v>
            </cx:txData>
          </cx:tx>
          <cx:dataLabels>
            <cx:txPr>
              <a:bodyPr vertOverflow="overflow" horzOverflow="overflow" wrap="square" lIns="0" tIns="0" rIns="0" bIns="0"/>
              <a:lstStyle/>
              <a:p>
                <a:pPr algn="ctr" rtl="0">
                  <a:defRPr sz="900" b="0" i="0">
                    <a:ln>
                      <a:noFill/>
                    </a:ln>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sv-SE">
                  <a:ln>
                    <a:noFill/>
                  </a:ln>
                </a:endParaRPr>
              </a:p>
            </cx:txPr>
            <cx:visibility seriesName="0" categoryName="1" value="0"/>
          </cx:dataLabels>
          <cx:dataId val="2"/>
        </cx:series>
      </cx:plotAreaRegion>
    </cx:plotArea>
  </cx:chart>
  <cx:spPr>
    <a:noFill/>
    <a:ln>
      <a:no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35916E-0C3C-4CEA-944C-85DBDFE487B4}"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n-US"/>
        </a:p>
      </dgm:t>
    </dgm:pt>
    <dgm:pt modelId="{5359A2BA-55CB-49C3-BF3F-DA0658EC941E}">
      <dgm:prSet phldrT="[Text]" custT="1"/>
      <dgm:spPr/>
      <dgm:t>
        <a:bodyPr/>
        <a:lstStyle/>
        <a:p>
          <a:r>
            <a:rPr lang="da-DK" sz="1400" dirty="0"/>
            <a:t>Lagledare </a:t>
          </a:r>
        </a:p>
        <a:p>
          <a:r>
            <a:rPr lang="da-DK" sz="1400" dirty="0"/>
            <a:t>Roy Högberg</a:t>
          </a:r>
          <a:endParaRPr lang="en-US" sz="1400" dirty="0"/>
        </a:p>
      </dgm:t>
    </dgm:pt>
    <dgm:pt modelId="{B9DE9668-A495-4703-A773-3CB0D83E5ED6}" type="parTrans" cxnId="{4E62CF96-C391-4D8A-B251-465476A3A783}">
      <dgm:prSet/>
      <dgm:spPr/>
      <dgm:t>
        <a:bodyPr/>
        <a:lstStyle/>
        <a:p>
          <a:endParaRPr lang="en-US"/>
        </a:p>
      </dgm:t>
    </dgm:pt>
    <dgm:pt modelId="{D530731A-F38D-45A1-85B3-8474E1F6706E}" type="sibTrans" cxnId="{4E62CF96-C391-4D8A-B251-465476A3A783}">
      <dgm:prSet/>
      <dgm:spPr/>
      <dgm:t>
        <a:bodyPr/>
        <a:lstStyle/>
        <a:p>
          <a:endParaRPr lang="en-US"/>
        </a:p>
      </dgm:t>
    </dgm:pt>
    <dgm:pt modelId="{FDBD6C01-3291-47CF-BF94-55F6DF2483D1}">
      <dgm:prSet phldrT="[Text]" custT="1"/>
      <dgm:spPr/>
      <dgm:t>
        <a:bodyPr/>
        <a:lstStyle/>
        <a:p>
          <a:br>
            <a:rPr lang="da-DK" sz="900" dirty="0"/>
          </a:br>
          <a:r>
            <a:rPr lang="da-DK" sz="1400" dirty="0"/>
            <a:t>Tränarstaben</a:t>
          </a:r>
        </a:p>
        <a:p>
          <a:br>
            <a:rPr lang="da-DK" sz="900" dirty="0"/>
          </a:br>
          <a:endParaRPr lang="da-DK" sz="900" dirty="0"/>
        </a:p>
        <a:p>
          <a:endParaRPr lang="en-US" sz="900" dirty="0"/>
        </a:p>
      </dgm:t>
    </dgm:pt>
    <dgm:pt modelId="{29F62A0C-DA6C-4CC7-AB92-42B04A7CDF1D}" type="parTrans" cxnId="{08C6A4CF-9EC3-4E7E-A638-DF836DCD5A6D}">
      <dgm:prSet/>
      <dgm:spPr/>
      <dgm:t>
        <a:bodyPr/>
        <a:lstStyle/>
        <a:p>
          <a:endParaRPr lang="en-US"/>
        </a:p>
      </dgm:t>
    </dgm:pt>
    <dgm:pt modelId="{772687A8-6ADA-4FC8-9679-6284F9F1AF29}" type="sibTrans" cxnId="{08C6A4CF-9EC3-4E7E-A638-DF836DCD5A6D}">
      <dgm:prSet/>
      <dgm:spPr/>
      <dgm:t>
        <a:bodyPr/>
        <a:lstStyle/>
        <a:p>
          <a:endParaRPr lang="en-US"/>
        </a:p>
      </dgm:t>
    </dgm:pt>
    <dgm:pt modelId="{12BA21B7-AFDE-4335-9AC5-BB21CB094E6C}">
      <dgm:prSet phldrT="[Text]" custT="1"/>
      <dgm:spPr/>
      <dgm:t>
        <a:bodyPr/>
        <a:lstStyle/>
        <a:p>
          <a:r>
            <a:rPr lang="da-DK" sz="1400" dirty="0"/>
            <a:t>Försäljning / </a:t>
          </a:r>
          <a:br>
            <a:rPr lang="da-DK" sz="1400" dirty="0"/>
          </a:br>
          <a:r>
            <a:rPr lang="da-DK" sz="1400" dirty="0"/>
            <a:t>Lagkassan</a:t>
          </a:r>
          <a:endParaRPr lang="en-US" sz="1400" dirty="0"/>
        </a:p>
      </dgm:t>
    </dgm:pt>
    <dgm:pt modelId="{78A43A23-C530-43DE-AB7F-7B2D25B33A47}" type="parTrans" cxnId="{A2312C55-6BAE-4969-B6B9-A22471A652A3}">
      <dgm:prSet/>
      <dgm:spPr/>
      <dgm:t>
        <a:bodyPr/>
        <a:lstStyle/>
        <a:p>
          <a:endParaRPr lang="en-US"/>
        </a:p>
      </dgm:t>
    </dgm:pt>
    <dgm:pt modelId="{E499564A-9C1C-4641-9C36-0DE5E31CCA6A}" type="sibTrans" cxnId="{A2312C55-6BAE-4969-B6B9-A22471A652A3}">
      <dgm:prSet/>
      <dgm:spPr/>
      <dgm:t>
        <a:bodyPr/>
        <a:lstStyle/>
        <a:p>
          <a:endParaRPr lang="en-US"/>
        </a:p>
      </dgm:t>
    </dgm:pt>
    <dgm:pt modelId="{152A5D07-0646-43A7-A578-0EB65FA2E652}">
      <dgm:prSet phldrT="[Text]" custT="1"/>
      <dgm:spPr/>
      <dgm:t>
        <a:bodyPr/>
        <a:lstStyle/>
        <a:p>
          <a:r>
            <a:rPr lang="da-DK" sz="1400" dirty="0"/>
            <a:t>Cafégruppen</a:t>
          </a:r>
        </a:p>
      </dgm:t>
    </dgm:pt>
    <dgm:pt modelId="{192F81E2-ADED-4B6E-A3DB-6AC3752BE027}" type="parTrans" cxnId="{EFAE7A6B-EA22-4C35-9851-5BF742E7E068}">
      <dgm:prSet/>
      <dgm:spPr/>
      <dgm:t>
        <a:bodyPr/>
        <a:lstStyle/>
        <a:p>
          <a:endParaRPr lang="en-US"/>
        </a:p>
      </dgm:t>
    </dgm:pt>
    <dgm:pt modelId="{9CBAE6E5-94AE-4EE8-8401-7A787302D483}" type="sibTrans" cxnId="{EFAE7A6B-EA22-4C35-9851-5BF742E7E068}">
      <dgm:prSet/>
      <dgm:spPr/>
      <dgm:t>
        <a:bodyPr/>
        <a:lstStyle/>
        <a:p>
          <a:endParaRPr lang="en-US"/>
        </a:p>
      </dgm:t>
    </dgm:pt>
    <dgm:pt modelId="{837500F6-A9BA-4A10-8785-9931F8E836C2}">
      <dgm:prSet phldrT="[Text]" custT="1"/>
      <dgm:spPr/>
      <dgm:t>
        <a:bodyPr/>
        <a:lstStyle/>
        <a:p>
          <a:br>
            <a:rPr lang="da-DK" sz="1600" dirty="0"/>
          </a:br>
          <a:r>
            <a:rPr lang="da-DK" sz="1400" dirty="0"/>
            <a:t>Aktivitesgrupp</a:t>
          </a:r>
        </a:p>
        <a:p>
          <a:r>
            <a:rPr lang="da-DK" sz="1400" dirty="0"/>
            <a:t>3st aktiviter / år</a:t>
          </a:r>
          <a:br>
            <a:rPr lang="da-DK" sz="1600" dirty="0"/>
          </a:br>
          <a:endParaRPr lang="en-US" sz="1600" dirty="0"/>
        </a:p>
      </dgm:t>
    </dgm:pt>
    <dgm:pt modelId="{78048BC3-E943-4C85-B77B-D2F75B6F0BDB}" type="parTrans" cxnId="{A81EF55A-483C-4A71-ADDE-AA67883B176D}">
      <dgm:prSet/>
      <dgm:spPr/>
      <dgm:t>
        <a:bodyPr/>
        <a:lstStyle/>
        <a:p>
          <a:endParaRPr lang="en-US"/>
        </a:p>
      </dgm:t>
    </dgm:pt>
    <dgm:pt modelId="{9791B3B1-71D5-423E-8127-E3B1D6944D63}" type="sibTrans" cxnId="{A81EF55A-483C-4A71-ADDE-AA67883B176D}">
      <dgm:prSet/>
      <dgm:spPr/>
      <dgm:t>
        <a:bodyPr/>
        <a:lstStyle/>
        <a:p>
          <a:endParaRPr lang="en-US"/>
        </a:p>
      </dgm:t>
    </dgm:pt>
    <dgm:pt modelId="{5981DE00-9677-4535-ACE2-39EC8664483D}">
      <dgm:prSet phldrT="[Text]" custT="1"/>
      <dgm:spPr/>
      <dgm:t>
        <a:bodyPr/>
        <a:lstStyle/>
        <a:p>
          <a:r>
            <a:rPr lang="en-US" sz="1400" dirty="0" err="1"/>
            <a:t>Nettan</a:t>
          </a:r>
          <a:endParaRPr lang="en-US" sz="1400" dirty="0"/>
        </a:p>
      </dgm:t>
    </dgm:pt>
    <dgm:pt modelId="{29D62600-F63F-4756-89AD-5A2D5DDA4265}" type="sibTrans" cxnId="{681F76B6-1895-499D-B678-42B719D3D600}">
      <dgm:prSet/>
      <dgm:spPr/>
      <dgm:t>
        <a:bodyPr/>
        <a:lstStyle/>
        <a:p>
          <a:endParaRPr lang="en-US"/>
        </a:p>
      </dgm:t>
    </dgm:pt>
    <dgm:pt modelId="{3AF14133-B04D-46DF-A2C4-57FF3CCBCCD8}" type="parTrans" cxnId="{681F76B6-1895-499D-B678-42B719D3D600}">
      <dgm:prSet/>
      <dgm:spPr/>
      <dgm:t>
        <a:bodyPr/>
        <a:lstStyle/>
        <a:p>
          <a:endParaRPr lang="en-US"/>
        </a:p>
      </dgm:t>
    </dgm:pt>
    <dgm:pt modelId="{7A78D8E4-BCD2-4AFD-A3CE-99CC6D1DCDDA}">
      <dgm:prSet phldrT="[Text]" custT="1"/>
      <dgm:spPr/>
      <dgm:t>
        <a:bodyPr/>
        <a:lstStyle/>
        <a:p>
          <a:r>
            <a:rPr lang="en-US" sz="1400" dirty="0"/>
            <a:t>Sandra &amp; Tess </a:t>
          </a:r>
          <a:r>
            <a:rPr lang="en-US" sz="1400" dirty="0" err="1"/>
            <a:t>lagkassan</a:t>
          </a:r>
          <a:endParaRPr lang="en-US" sz="1400" dirty="0"/>
        </a:p>
      </dgm:t>
    </dgm:pt>
    <dgm:pt modelId="{3ED5E001-95E0-4F07-B522-AD427AC1397D}" type="parTrans" cxnId="{DA03E453-9485-4A4E-8148-1ECE62C59461}">
      <dgm:prSet/>
      <dgm:spPr/>
      <dgm:t>
        <a:bodyPr/>
        <a:lstStyle/>
        <a:p>
          <a:endParaRPr lang="en-US"/>
        </a:p>
      </dgm:t>
    </dgm:pt>
    <dgm:pt modelId="{8F50CC6C-9047-4ED8-81E1-106F7D4B86AF}" type="sibTrans" cxnId="{DA03E453-9485-4A4E-8148-1ECE62C59461}">
      <dgm:prSet/>
      <dgm:spPr/>
      <dgm:t>
        <a:bodyPr/>
        <a:lstStyle/>
        <a:p>
          <a:endParaRPr lang="en-US"/>
        </a:p>
      </dgm:t>
    </dgm:pt>
    <dgm:pt modelId="{D6019A9D-E7CD-4381-87C1-B6E4B8F9A585}">
      <dgm:prSet custT="1"/>
      <dgm:spPr/>
      <dgm:t>
        <a:bodyPr/>
        <a:lstStyle/>
        <a:p>
          <a:r>
            <a:rPr lang="da-DK" sz="1400" dirty="0"/>
            <a:t> Lisa O</a:t>
          </a:r>
          <a:endParaRPr lang="en-US" sz="1400" dirty="0"/>
        </a:p>
      </dgm:t>
    </dgm:pt>
    <dgm:pt modelId="{604F6284-E5E4-4178-B5F3-696BD18A5E31}" type="parTrans" cxnId="{4AFB3F02-07D2-475A-9B6C-ABB7CD5E51AB}">
      <dgm:prSet/>
      <dgm:spPr/>
      <dgm:t>
        <a:bodyPr/>
        <a:lstStyle/>
        <a:p>
          <a:endParaRPr lang="en-US"/>
        </a:p>
      </dgm:t>
    </dgm:pt>
    <dgm:pt modelId="{DEB58D32-41E4-4EB4-AD67-01DA817ECD79}" type="sibTrans" cxnId="{4AFB3F02-07D2-475A-9B6C-ABB7CD5E51AB}">
      <dgm:prSet/>
      <dgm:spPr/>
      <dgm:t>
        <a:bodyPr/>
        <a:lstStyle/>
        <a:p>
          <a:endParaRPr lang="en-US"/>
        </a:p>
      </dgm:t>
    </dgm:pt>
    <dgm:pt modelId="{6EC38F29-BF60-4B16-9ED4-AE9FA81FE109}">
      <dgm:prSet custT="1"/>
      <dgm:spPr/>
      <dgm:t>
        <a:bodyPr/>
        <a:lstStyle/>
        <a:p>
          <a:r>
            <a:rPr lang="en-US" sz="1400" dirty="0"/>
            <a:t>Johan &amp; </a:t>
          </a:r>
          <a:r>
            <a:rPr lang="en-US" sz="1400" dirty="0" err="1"/>
            <a:t>Petter</a:t>
          </a:r>
          <a:endParaRPr lang="en-US" sz="1400" dirty="0"/>
        </a:p>
      </dgm:t>
    </dgm:pt>
    <dgm:pt modelId="{E67DD65F-E630-4D90-8F3A-5885FEDB0D22}" type="parTrans" cxnId="{5E7BEDFA-81EC-452E-ACD2-3BFFEE79B3BA}">
      <dgm:prSet/>
      <dgm:spPr/>
      <dgm:t>
        <a:bodyPr/>
        <a:lstStyle/>
        <a:p>
          <a:endParaRPr lang="en-US"/>
        </a:p>
      </dgm:t>
    </dgm:pt>
    <dgm:pt modelId="{EE56D1D1-B900-4615-AD42-43AEFFBEE2A6}" type="sibTrans" cxnId="{5E7BEDFA-81EC-452E-ACD2-3BFFEE79B3BA}">
      <dgm:prSet/>
      <dgm:spPr/>
      <dgm:t>
        <a:bodyPr/>
        <a:lstStyle/>
        <a:p>
          <a:endParaRPr lang="en-US"/>
        </a:p>
      </dgm:t>
    </dgm:pt>
    <dgm:pt modelId="{0205F02D-64FD-47FD-A3AE-9E5E8A9E9843}">
      <dgm:prSet custT="1"/>
      <dgm:spPr/>
      <dgm:t>
        <a:bodyPr/>
        <a:lstStyle/>
        <a:p>
          <a:r>
            <a:rPr lang="en-US" sz="1400" dirty="0"/>
            <a:t>Sandra, Staffan, Kristoffer, Tess, Emma, Mohamad, Roy &amp; </a:t>
          </a:r>
          <a:r>
            <a:rPr lang="en-US" sz="1400" dirty="0" err="1"/>
            <a:t>Amro</a:t>
          </a:r>
          <a:endParaRPr lang="en-US" sz="1400" dirty="0"/>
        </a:p>
      </dgm:t>
    </dgm:pt>
    <dgm:pt modelId="{ED72EEE5-5FF1-498C-9B0E-32E3469185F4}" type="parTrans" cxnId="{5CAFECE5-4CAF-4F4E-8C1D-0BF9ABD82EAB}">
      <dgm:prSet/>
      <dgm:spPr/>
      <dgm:t>
        <a:bodyPr/>
        <a:lstStyle/>
        <a:p>
          <a:endParaRPr lang="en-US"/>
        </a:p>
      </dgm:t>
    </dgm:pt>
    <dgm:pt modelId="{27DE4457-304A-43B0-906D-DCB615913518}" type="sibTrans" cxnId="{5CAFECE5-4CAF-4F4E-8C1D-0BF9ABD82EAB}">
      <dgm:prSet/>
      <dgm:spPr/>
      <dgm:t>
        <a:bodyPr/>
        <a:lstStyle/>
        <a:p>
          <a:endParaRPr lang="en-US"/>
        </a:p>
      </dgm:t>
    </dgm:pt>
    <dgm:pt modelId="{03B31E04-8464-4183-9E45-81D4C98E8C70}">
      <dgm:prSet custT="1"/>
      <dgm:spPr/>
      <dgm:t>
        <a:bodyPr/>
        <a:lstStyle/>
        <a:p>
          <a:r>
            <a:rPr lang="en-US" sz="1400" dirty="0"/>
            <a:t>Annika/Ann-Sofie</a:t>
          </a:r>
        </a:p>
      </dgm:t>
    </dgm:pt>
    <dgm:pt modelId="{D8C82A16-DF36-4477-9754-7D77087739EA}" type="parTrans" cxnId="{A398CD36-1DB9-4A72-AC2B-E528063B33DC}">
      <dgm:prSet/>
      <dgm:spPr/>
      <dgm:t>
        <a:bodyPr/>
        <a:lstStyle/>
        <a:p>
          <a:endParaRPr lang="en-US"/>
        </a:p>
      </dgm:t>
    </dgm:pt>
    <dgm:pt modelId="{CA6AFBC3-E297-4143-96AA-28CEBC45A0E3}" type="sibTrans" cxnId="{A398CD36-1DB9-4A72-AC2B-E528063B33DC}">
      <dgm:prSet/>
      <dgm:spPr/>
      <dgm:t>
        <a:bodyPr/>
        <a:lstStyle/>
        <a:p>
          <a:endParaRPr lang="en-US"/>
        </a:p>
      </dgm:t>
    </dgm:pt>
    <dgm:pt modelId="{126F548B-4955-41F5-B8FE-E6AF2B7815D1}" type="pres">
      <dgm:prSet presAssocID="{BB35916E-0C3C-4CEA-944C-85DBDFE487B4}" presName="hierChild1" presStyleCnt="0">
        <dgm:presLayoutVars>
          <dgm:orgChart val="1"/>
          <dgm:chPref val="1"/>
          <dgm:dir/>
          <dgm:animOne val="branch"/>
          <dgm:animLvl val="lvl"/>
          <dgm:resizeHandles/>
        </dgm:presLayoutVars>
      </dgm:prSet>
      <dgm:spPr/>
    </dgm:pt>
    <dgm:pt modelId="{929E325C-F8CB-4002-AFD7-0BC6F8C663F8}" type="pres">
      <dgm:prSet presAssocID="{5359A2BA-55CB-49C3-BF3F-DA0658EC941E}" presName="hierRoot1" presStyleCnt="0">
        <dgm:presLayoutVars>
          <dgm:hierBranch val="init"/>
        </dgm:presLayoutVars>
      </dgm:prSet>
      <dgm:spPr/>
    </dgm:pt>
    <dgm:pt modelId="{51BF5CB4-C991-4182-8729-1D3575CB64C4}" type="pres">
      <dgm:prSet presAssocID="{5359A2BA-55CB-49C3-BF3F-DA0658EC941E}" presName="rootComposite1" presStyleCnt="0"/>
      <dgm:spPr/>
    </dgm:pt>
    <dgm:pt modelId="{62361A62-1ED8-4986-BCDC-48B68D47D725}" type="pres">
      <dgm:prSet presAssocID="{5359A2BA-55CB-49C3-BF3F-DA0658EC941E}" presName="rootText1" presStyleLbl="node0" presStyleIdx="0" presStyleCnt="1" custLinFactNeighborX="473" custLinFactNeighborY="-23507">
        <dgm:presLayoutVars>
          <dgm:chPref val="3"/>
        </dgm:presLayoutVars>
      </dgm:prSet>
      <dgm:spPr/>
    </dgm:pt>
    <dgm:pt modelId="{9EEDCFF9-7222-432E-AE7B-52C6E7C79E64}" type="pres">
      <dgm:prSet presAssocID="{5359A2BA-55CB-49C3-BF3F-DA0658EC941E}" presName="rootConnector1" presStyleLbl="node1" presStyleIdx="0" presStyleCnt="0"/>
      <dgm:spPr/>
    </dgm:pt>
    <dgm:pt modelId="{BD4C3E51-8906-4586-86CA-258965678310}" type="pres">
      <dgm:prSet presAssocID="{5359A2BA-55CB-49C3-BF3F-DA0658EC941E}" presName="hierChild2" presStyleCnt="0"/>
      <dgm:spPr/>
    </dgm:pt>
    <dgm:pt modelId="{524E3D87-6327-463C-9F95-A2CCF3D35E92}" type="pres">
      <dgm:prSet presAssocID="{78048BC3-E943-4C85-B77B-D2F75B6F0BDB}" presName="Name37" presStyleLbl="parChTrans1D2" presStyleIdx="0" presStyleCnt="4"/>
      <dgm:spPr/>
    </dgm:pt>
    <dgm:pt modelId="{F7AFEF5E-4993-49C6-838E-28F0E002D1EF}" type="pres">
      <dgm:prSet presAssocID="{837500F6-A9BA-4A10-8785-9931F8E836C2}" presName="hierRoot2" presStyleCnt="0">
        <dgm:presLayoutVars>
          <dgm:hierBranch val="init"/>
        </dgm:presLayoutVars>
      </dgm:prSet>
      <dgm:spPr/>
    </dgm:pt>
    <dgm:pt modelId="{7131776D-3738-424D-BB6F-C3B5744B6148}" type="pres">
      <dgm:prSet presAssocID="{837500F6-A9BA-4A10-8785-9931F8E836C2}" presName="rootComposite" presStyleCnt="0"/>
      <dgm:spPr/>
    </dgm:pt>
    <dgm:pt modelId="{01D91F27-6197-43C3-A8F6-E3460D7DE8AC}" type="pres">
      <dgm:prSet presAssocID="{837500F6-A9BA-4A10-8785-9931F8E836C2}" presName="rootText" presStyleLbl="node2" presStyleIdx="0" presStyleCnt="4" custLinFactX="27751" custLinFactNeighborX="100000" custLinFactNeighborY="-28120">
        <dgm:presLayoutVars>
          <dgm:chPref val="3"/>
        </dgm:presLayoutVars>
      </dgm:prSet>
      <dgm:spPr/>
    </dgm:pt>
    <dgm:pt modelId="{17A7240A-5569-41E6-8633-6F2A6F8B6459}" type="pres">
      <dgm:prSet presAssocID="{837500F6-A9BA-4A10-8785-9931F8E836C2}" presName="rootConnector" presStyleLbl="node2" presStyleIdx="0" presStyleCnt="4"/>
      <dgm:spPr/>
    </dgm:pt>
    <dgm:pt modelId="{077F89D5-99C8-4673-93EC-FF081F7A3D73}" type="pres">
      <dgm:prSet presAssocID="{837500F6-A9BA-4A10-8785-9931F8E836C2}" presName="hierChild4" presStyleCnt="0"/>
      <dgm:spPr/>
    </dgm:pt>
    <dgm:pt modelId="{806AF3E1-2957-4A74-9DD3-0D74002D6D3A}" type="pres">
      <dgm:prSet presAssocID="{D8C82A16-DF36-4477-9754-7D77087739EA}" presName="Name37" presStyleLbl="parChTrans1D3" presStyleIdx="0" presStyleCnt="5"/>
      <dgm:spPr/>
    </dgm:pt>
    <dgm:pt modelId="{2FB86E40-D895-4E5C-8F17-9DBFFBA89612}" type="pres">
      <dgm:prSet presAssocID="{03B31E04-8464-4183-9E45-81D4C98E8C70}" presName="hierRoot2" presStyleCnt="0">
        <dgm:presLayoutVars>
          <dgm:hierBranch val="init"/>
        </dgm:presLayoutVars>
      </dgm:prSet>
      <dgm:spPr/>
    </dgm:pt>
    <dgm:pt modelId="{5C099BA2-4B1E-4AE3-8B45-AA7FF4ED4B48}" type="pres">
      <dgm:prSet presAssocID="{03B31E04-8464-4183-9E45-81D4C98E8C70}" presName="rootComposite" presStyleCnt="0"/>
      <dgm:spPr/>
    </dgm:pt>
    <dgm:pt modelId="{0441CD80-476E-4D23-A996-851AD800CB1C}" type="pres">
      <dgm:prSet presAssocID="{03B31E04-8464-4183-9E45-81D4C98E8C70}" presName="rootText" presStyleLbl="node3" presStyleIdx="0" presStyleCnt="5" custLinFactX="18033" custLinFactNeighborX="100000" custLinFactNeighborY="-39178">
        <dgm:presLayoutVars>
          <dgm:chPref val="3"/>
        </dgm:presLayoutVars>
      </dgm:prSet>
      <dgm:spPr/>
    </dgm:pt>
    <dgm:pt modelId="{A8A0FB7F-1F10-4DA0-8646-7BB4C6591A45}" type="pres">
      <dgm:prSet presAssocID="{03B31E04-8464-4183-9E45-81D4C98E8C70}" presName="rootConnector" presStyleLbl="node3" presStyleIdx="0" presStyleCnt="5"/>
      <dgm:spPr/>
    </dgm:pt>
    <dgm:pt modelId="{664256F6-7F6D-4B1B-B96D-B1E28E7DD299}" type="pres">
      <dgm:prSet presAssocID="{03B31E04-8464-4183-9E45-81D4C98E8C70}" presName="hierChild4" presStyleCnt="0"/>
      <dgm:spPr/>
    </dgm:pt>
    <dgm:pt modelId="{07EFD9B7-3478-448A-A4CF-745031B407D6}" type="pres">
      <dgm:prSet presAssocID="{03B31E04-8464-4183-9E45-81D4C98E8C70}" presName="hierChild5" presStyleCnt="0"/>
      <dgm:spPr/>
    </dgm:pt>
    <dgm:pt modelId="{AA00C9C4-3F84-4CF7-B423-7BB1286F87E4}" type="pres">
      <dgm:prSet presAssocID="{837500F6-A9BA-4A10-8785-9931F8E836C2}" presName="hierChild5" presStyleCnt="0"/>
      <dgm:spPr/>
    </dgm:pt>
    <dgm:pt modelId="{08BA35ED-DA87-4523-8C16-BEAC5D59A7A6}" type="pres">
      <dgm:prSet presAssocID="{29F62A0C-DA6C-4CC7-AB92-42B04A7CDF1D}" presName="Name37" presStyleLbl="parChTrans1D2" presStyleIdx="1" presStyleCnt="4"/>
      <dgm:spPr/>
    </dgm:pt>
    <dgm:pt modelId="{6953CD9F-E5AC-400E-B943-320587F7ECD2}" type="pres">
      <dgm:prSet presAssocID="{FDBD6C01-3291-47CF-BF94-55F6DF2483D1}" presName="hierRoot2" presStyleCnt="0">
        <dgm:presLayoutVars>
          <dgm:hierBranch val="init"/>
        </dgm:presLayoutVars>
      </dgm:prSet>
      <dgm:spPr/>
    </dgm:pt>
    <dgm:pt modelId="{3D6A1D71-E235-435B-8D60-9CF894B61FEF}" type="pres">
      <dgm:prSet presAssocID="{FDBD6C01-3291-47CF-BF94-55F6DF2483D1}" presName="rootComposite" presStyleCnt="0"/>
      <dgm:spPr/>
    </dgm:pt>
    <dgm:pt modelId="{2BD6E470-FFEA-447F-A24A-10B26E80EAB4}" type="pres">
      <dgm:prSet presAssocID="{FDBD6C01-3291-47CF-BF94-55F6DF2483D1}" presName="rootText" presStyleLbl="node2" presStyleIdx="1" presStyleCnt="4" custLinFactX="-23873" custLinFactNeighborX="-100000" custLinFactNeighborY="-27423">
        <dgm:presLayoutVars>
          <dgm:chPref val="3"/>
        </dgm:presLayoutVars>
      </dgm:prSet>
      <dgm:spPr/>
    </dgm:pt>
    <dgm:pt modelId="{B91592C4-F477-4ED8-AAA4-E32BD5B8F765}" type="pres">
      <dgm:prSet presAssocID="{FDBD6C01-3291-47CF-BF94-55F6DF2483D1}" presName="rootConnector" presStyleLbl="node2" presStyleIdx="1" presStyleCnt="4"/>
      <dgm:spPr/>
    </dgm:pt>
    <dgm:pt modelId="{BC7D63D1-11A0-4A8D-8780-1CDDB079CCCB}" type="pres">
      <dgm:prSet presAssocID="{FDBD6C01-3291-47CF-BF94-55F6DF2483D1}" presName="hierChild4" presStyleCnt="0"/>
      <dgm:spPr/>
    </dgm:pt>
    <dgm:pt modelId="{5606590F-92AC-4A32-9103-3C633A13C9B7}" type="pres">
      <dgm:prSet presAssocID="{E67DD65F-E630-4D90-8F3A-5885FEDB0D22}" presName="Name37" presStyleLbl="parChTrans1D3" presStyleIdx="1" presStyleCnt="5"/>
      <dgm:spPr/>
    </dgm:pt>
    <dgm:pt modelId="{27192890-6BA9-46F0-951F-210C09DFDECA}" type="pres">
      <dgm:prSet presAssocID="{6EC38F29-BF60-4B16-9ED4-AE9FA81FE109}" presName="hierRoot2" presStyleCnt="0">
        <dgm:presLayoutVars>
          <dgm:hierBranch val="init"/>
        </dgm:presLayoutVars>
      </dgm:prSet>
      <dgm:spPr/>
    </dgm:pt>
    <dgm:pt modelId="{0CBB6563-4E6E-4140-8D6E-A441A26A6B74}" type="pres">
      <dgm:prSet presAssocID="{6EC38F29-BF60-4B16-9ED4-AE9FA81FE109}" presName="rootComposite" presStyleCnt="0"/>
      <dgm:spPr/>
    </dgm:pt>
    <dgm:pt modelId="{3384D9F2-A5DB-498B-81FF-970872153F95}" type="pres">
      <dgm:prSet presAssocID="{6EC38F29-BF60-4B16-9ED4-AE9FA81FE109}" presName="rootText" presStyleLbl="node3" presStyleIdx="1" presStyleCnt="5" custLinFactX="-23753" custLinFactNeighborX="-100000" custLinFactNeighborY="-40166">
        <dgm:presLayoutVars>
          <dgm:chPref val="3"/>
        </dgm:presLayoutVars>
      </dgm:prSet>
      <dgm:spPr/>
    </dgm:pt>
    <dgm:pt modelId="{2DC91CD3-424E-447D-A62F-422B2833E788}" type="pres">
      <dgm:prSet presAssocID="{6EC38F29-BF60-4B16-9ED4-AE9FA81FE109}" presName="rootConnector" presStyleLbl="node3" presStyleIdx="1" presStyleCnt="5"/>
      <dgm:spPr/>
    </dgm:pt>
    <dgm:pt modelId="{B162807F-D980-4FC4-B3AF-9625E0C7C025}" type="pres">
      <dgm:prSet presAssocID="{6EC38F29-BF60-4B16-9ED4-AE9FA81FE109}" presName="hierChild4" presStyleCnt="0"/>
      <dgm:spPr/>
    </dgm:pt>
    <dgm:pt modelId="{95D74810-6395-45C4-ADBA-B429ADAC2D0D}" type="pres">
      <dgm:prSet presAssocID="{ED72EEE5-5FF1-498C-9B0E-32E3469185F4}" presName="Name37" presStyleLbl="parChTrans1D4" presStyleIdx="0" presStyleCnt="1"/>
      <dgm:spPr/>
    </dgm:pt>
    <dgm:pt modelId="{EC10A006-B6F9-4A7B-B661-C5F312B31AA5}" type="pres">
      <dgm:prSet presAssocID="{0205F02D-64FD-47FD-A3AE-9E5E8A9E9843}" presName="hierRoot2" presStyleCnt="0">
        <dgm:presLayoutVars>
          <dgm:hierBranch val="init"/>
        </dgm:presLayoutVars>
      </dgm:prSet>
      <dgm:spPr/>
    </dgm:pt>
    <dgm:pt modelId="{CA921F85-DAFA-44AD-9486-85F3B34D59AE}" type="pres">
      <dgm:prSet presAssocID="{0205F02D-64FD-47FD-A3AE-9E5E8A9E9843}" presName="rootComposite" presStyleCnt="0"/>
      <dgm:spPr/>
    </dgm:pt>
    <dgm:pt modelId="{AEF18A4E-A235-4B75-BA6D-226F502A29BF}" type="pres">
      <dgm:prSet presAssocID="{0205F02D-64FD-47FD-A3AE-9E5E8A9E9843}" presName="rootText" presStyleLbl="node4" presStyleIdx="0" presStyleCnt="1" custLinFactX="-29494" custLinFactNeighborX="-100000" custLinFactNeighborY="-51246">
        <dgm:presLayoutVars>
          <dgm:chPref val="3"/>
        </dgm:presLayoutVars>
      </dgm:prSet>
      <dgm:spPr/>
    </dgm:pt>
    <dgm:pt modelId="{E527A9EC-196C-45F4-A7C9-38925EE64FAA}" type="pres">
      <dgm:prSet presAssocID="{0205F02D-64FD-47FD-A3AE-9E5E8A9E9843}" presName="rootConnector" presStyleLbl="node4" presStyleIdx="0" presStyleCnt="1"/>
      <dgm:spPr/>
    </dgm:pt>
    <dgm:pt modelId="{779677C6-8C90-436A-AD5F-4C9DCF4A712D}" type="pres">
      <dgm:prSet presAssocID="{0205F02D-64FD-47FD-A3AE-9E5E8A9E9843}" presName="hierChild4" presStyleCnt="0"/>
      <dgm:spPr/>
    </dgm:pt>
    <dgm:pt modelId="{E961C638-C3A2-45DE-B644-2FE6D857DC45}" type="pres">
      <dgm:prSet presAssocID="{0205F02D-64FD-47FD-A3AE-9E5E8A9E9843}" presName="hierChild5" presStyleCnt="0"/>
      <dgm:spPr/>
    </dgm:pt>
    <dgm:pt modelId="{46AA46DE-4EBC-4C16-843A-B67EE0FDFB42}" type="pres">
      <dgm:prSet presAssocID="{6EC38F29-BF60-4B16-9ED4-AE9FA81FE109}" presName="hierChild5" presStyleCnt="0"/>
      <dgm:spPr/>
    </dgm:pt>
    <dgm:pt modelId="{317E64F9-791C-429C-9F19-3BDA6C3F46C1}" type="pres">
      <dgm:prSet presAssocID="{FDBD6C01-3291-47CF-BF94-55F6DF2483D1}" presName="hierChild5" presStyleCnt="0"/>
      <dgm:spPr/>
    </dgm:pt>
    <dgm:pt modelId="{D06C5D6B-1FC1-4855-84BE-BE2588869DB5}" type="pres">
      <dgm:prSet presAssocID="{78A43A23-C530-43DE-AB7F-7B2D25B33A47}" presName="Name37" presStyleLbl="parChTrans1D2" presStyleIdx="2" presStyleCnt="4"/>
      <dgm:spPr/>
    </dgm:pt>
    <dgm:pt modelId="{30B508F0-0D73-4756-AF0B-D85FC614BAB8}" type="pres">
      <dgm:prSet presAssocID="{12BA21B7-AFDE-4335-9AC5-BB21CB094E6C}" presName="hierRoot2" presStyleCnt="0">
        <dgm:presLayoutVars>
          <dgm:hierBranch/>
        </dgm:presLayoutVars>
      </dgm:prSet>
      <dgm:spPr/>
    </dgm:pt>
    <dgm:pt modelId="{36638B6B-0BE0-4FD2-A311-763C9930547B}" type="pres">
      <dgm:prSet presAssocID="{12BA21B7-AFDE-4335-9AC5-BB21CB094E6C}" presName="rootComposite" presStyleCnt="0"/>
      <dgm:spPr/>
    </dgm:pt>
    <dgm:pt modelId="{08CA7D16-7674-478B-AC5C-BCA92FB2BB0C}" type="pres">
      <dgm:prSet presAssocID="{12BA21B7-AFDE-4335-9AC5-BB21CB094E6C}" presName="rootText" presStyleLbl="node2" presStyleIdx="2" presStyleCnt="4" custLinFactNeighborX="-16806" custLinFactNeighborY="-28140">
        <dgm:presLayoutVars>
          <dgm:chPref val="3"/>
        </dgm:presLayoutVars>
      </dgm:prSet>
      <dgm:spPr/>
    </dgm:pt>
    <dgm:pt modelId="{0342BFEE-2471-4F2F-B155-6F0107BEF39D}" type="pres">
      <dgm:prSet presAssocID="{12BA21B7-AFDE-4335-9AC5-BB21CB094E6C}" presName="rootConnector" presStyleLbl="node2" presStyleIdx="2" presStyleCnt="4"/>
      <dgm:spPr/>
    </dgm:pt>
    <dgm:pt modelId="{CEA6E285-43A8-43BB-B4E0-6938A616D847}" type="pres">
      <dgm:prSet presAssocID="{12BA21B7-AFDE-4335-9AC5-BB21CB094E6C}" presName="hierChild4" presStyleCnt="0"/>
      <dgm:spPr/>
    </dgm:pt>
    <dgm:pt modelId="{EFE83DEE-6D2B-47CB-8B3C-75908C0CFE12}" type="pres">
      <dgm:prSet presAssocID="{3AF14133-B04D-46DF-A2C4-57FF3CCBCCD8}" presName="Name35" presStyleLbl="parChTrans1D3" presStyleIdx="2" presStyleCnt="5"/>
      <dgm:spPr/>
    </dgm:pt>
    <dgm:pt modelId="{5C212767-C44E-4603-92D4-588A81AD2658}" type="pres">
      <dgm:prSet presAssocID="{5981DE00-9677-4535-ACE2-39EC8664483D}" presName="hierRoot2" presStyleCnt="0">
        <dgm:presLayoutVars>
          <dgm:hierBranch val="init"/>
        </dgm:presLayoutVars>
      </dgm:prSet>
      <dgm:spPr/>
    </dgm:pt>
    <dgm:pt modelId="{33EEA2A8-732C-4501-A5A1-B3319E911429}" type="pres">
      <dgm:prSet presAssocID="{5981DE00-9677-4535-ACE2-39EC8664483D}" presName="rootComposite" presStyleCnt="0"/>
      <dgm:spPr/>
    </dgm:pt>
    <dgm:pt modelId="{E063CB1C-6675-4F77-9716-E29D20EB8718}" type="pres">
      <dgm:prSet presAssocID="{5981DE00-9677-4535-ACE2-39EC8664483D}" presName="rootText" presStyleLbl="node3" presStyleIdx="2" presStyleCnt="5" custLinFactNeighborX="-5663" custLinFactNeighborY="-39157">
        <dgm:presLayoutVars>
          <dgm:chPref val="3"/>
        </dgm:presLayoutVars>
      </dgm:prSet>
      <dgm:spPr/>
    </dgm:pt>
    <dgm:pt modelId="{5F91F033-5F78-49DC-B493-3E1592A5D5F5}" type="pres">
      <dgm:prSet presAssocID="{5981DE00-9677-4535-ACE2-39EC8664483D}" presName="rootConnector" presStyleLbl="node3" presStyleIdx="2" presStyleCnt="5"/>
      <dgm:spPr/>
    </dgm:pt>
    <dgm:pt modelId="{065BB997-4C6E-4024-9EA6-B35A6FDB652A}" type="pres">
      <dgm:prSet presAssocID="{5981DE00-9677-4535-ACE2-39EC8664483D}" presName="hierChild4" presStyleCnt="0"/>
      <dgm:spPr/>
    </dgm:pt>
    <dgm:pt modelId="{CE6E22C3-8983-4BBE-9401-E60719DB40C4}" type="pres">
      <dgm:prSet presAssocID="{5981DE00-9677-4535-ACE2-39EC8664483D}" presName="hierChild5" presStyleCnt="0"/>
      <dgm:spPr/>
    </dgm:pt>
    <dgm:pt modelId="{906AE089-317A-4BD8-A9FB-DDDE2406A643}" type="pres">
      <dgm:prSet presAssocID="{3ED5E001-95E0-4F07-B522-AD427AC1397D}" presName="Name35" presStyleLbl="parChTrans1D3" presStyleIdx="3" presStyleCnt="5"/>
      <dgm:spPr/>
    </dgm:pt>
    <dgm:pt modelId="{9B9AFABA-78FC-40C0-BF86-DC45974DC1CB}" type="pres">
      <dgm:prSet presAssocID="{7A78D8E4-BCD2-4AFD-A3CE-99CC6D1DCDDA}" presName="hierRoot2" presStyleCnt="0">
        <dgm:presLayoutVars>
          <dgm:hierBranch val="init"/>
        </dgm:presLayoutVars>
      </dgm:prSet>
      <dgm:spPr/>
    </dgm:pt>
    <dgm:pt modelId="{2FC6E789-BF69-4262-A677-A8B631285A2B}" type="pres">
      <dgm:prSet presAssocID="{7A78D8E4-BCD2-4AFD-A3CE-99CC6D1DCDDA}" presName="rootComposite" presStyleCnt="0"/>
      <dgm:spPr/>
    </dgm:pt>
    <dgm:pt modelId="{16B4FBB3-EA42-438E-98E7-495C9AB4EE54}" type="pres">
      <dgm:prSet presAssocID="{7A78D8E4-BCD2-4AFD-A3CE-99CC6D1DCDDA}" presName="rootText" presStyleLbl="node3" presStyleIdx="3" presStyleCnt="5" custLinFactNeighborX="-18616" custLinFactNeighborY="-40166">
        <dgm:presLayoutVars>
          <dgm:chPref val="3"/>
        </dgm:presLayoutVars>
      </dgm:prSet>
      <dgm:spPr/>
    </dgm:pt>
    <dgm:pt modelId="{895D3CB7-A392-49AA-B4DB-442AAC587683}" type="pres">
      <dgm:prSet presAssocID="{7A78D8E4-BCD2-4AFD-A3CE-99CC6D1DCDDA}" presName="rootConnector" presStyleLbl="node3" presStyleIdx="3" presStyleCnt="5"/>
      <dgm:spPr/>
    </dgm:pt>
    <dgm:pt modelId="{293BA948-9F5F-4E83-B151-400F08D8E85D}" type="pres">
      <dgm:prSet presAssocID="{7A78D8E4-BCD2-4AFD-A3CE-99CC6D1DCDDA}" presName="hierChild4" presStyleCnt="0"/>
      <dgm:spPr/>
    </dgm:pt>
    <dgm:pt modelId="{D68E9640-61A7-468C-80C9-6A075E885B4B}" type="pres">
      <dgm:prSet presAssocID="{7A78D8E4-BCD2-4AFD-A3CE-99CC6D1DCDDA}" presName="hierChild5" presStyleCnt="0"/>
      <dgm:spPr/>
    </dgm:pt>
    <dgm:pt modelId="{33D66AE4-DD19-4CF1-AD33-299038C5D8FB}" type="pres">
      <dgm:prSet presAssocID="{12BA21B7-AFDE-4335-9AC5-BB21CB094E6C}" presName="hierChild5" presStyleCnt="0"/>
      <dgm:spPr/>
    </dgm:pt>
    <dgm:pt modelId="{AF51C380-143B-4726-B0D7-35D33640E0F3}" type="pres">
      <dgm:prSet presAssocID="{192F81E2-ADED-4B6E-A3DB-6AC3752BE027}" presName="Name37" presStyleLbl="parChTrans1D2" presStyleIdx="3" presStyleCnt="4"/>
      <dgm:spPr/>
    </dgm:pt>
    <dgm:pt modelId="{FD82F6A8-B2E2-4C3A-B4F2-924F9AC6FF09}" type="pres">
      <dgm:prSet presAssocID="{152A5D07-0646-43A7-A578-0EB65FA2E652}" presName="hierRoot2" presStyleCnt="0">
        <dgm:presLayoutVars>
          <dgm:hierBranch/>
        </dgm:presLayoutVars>
      </dgm:prSet>
      <dgm:spPr/>
    </dgm:pt>
    <dgm:pt modelId="{EFBD4BF6-E5A4-4330-8DAE-B7755CD385A7}" type="pres">
      <dgm:prSet presAssocID="{152A5D07-0646-43A7-A578-0EB65FA2E652}" presName="rootComposite" presStyleCnt="0"/>
      <dgm:spPr/>
    </dgm:pt>
    <dgm:pt modelId="{77A0C994-06B7-4E5D-872B-20A5350F662B}" type="pres">
      <dgm:prSet presAssocID="{152A5D07-0646-43A7-A578-0EB65FA2E652}" presName="rootText" presStyleLbl="node2" presStyleIdx="3" presStyleCnt="4" custLinFactNeighborX="-24058" custLinFactNeighborY="-28115">
        <dgm:presLayoutVars>
          <dgm:chPref val="3"/>
        </dgm:presLayoutVars>
      </dgm:prSet>
      <dgm:spPr/>
    </dgm:pt>
    <dgm:pt modelId="{3542A985-0D76-48F8-9E01-7537EA9CC92D}" type="pres">
      <dgm:prSet presAssocID="{152A5D07-0646-43A7-A578-0EB65FA2E652}" presName="rootConnector" presStyleLbl="node2" presStyleIdx="3" presStyleCnt="4"/>
      <dgm:spPr/>
    </dgm:pt>
    <dgm:pt modelId="{9A980BF5-B38A-4DFC-B94B-F4F502E33951}" type="pres">
      <dgm:prSet presAssocID="{152A5D07-0646-43A7-A578-0EB65FA2E652}" presName="hierChild4" presStyleCnt="0"/>
      <dgm:spPr/>
    </dgm:pt>
    <dgm:pt modelId="{7E62A7E8-89C5-4B82-86AF-FDEED842569F}" type="pres">
      <dgm:prSet presAssocID="{604F6284-E5E4-4178-B5F3-696BD18A5E31}" presName="Name35" presStyleLbl="parChTrans1D3" presStyleIdx="4" presStyleCnt="5"/>
      <dgm:spPr/>
    </dgm:pt>
    <dgm:pt modelId="{D962C844-8163-4DA7-A28B-2472359AADC3}" type="pres">
      <dgm:prSet presAssocID="{D6019A9D-E7CD-4381-87C1-B6E4B8F9A585}" presName="hierRoot2" presStyleCnt="0">
        <dgm:presLayoutVars>
          <dgm:hierBranch val="init"/>
        </dgm:presLayoutVars>
      </dgm:prSet>
      <dgm:spPr/>
    </dgm:pt>
    <dgm:pt modelId="{5E0CCF69-7FDC-470F-92F8-8AEBE9D732A4}" type="pres">
      <dgm:prSet presAssocID="{D6019A9D-E7CD-4381-87C1-B6E4B8F9A585}" presName="rootComposite" presStyleCnt="0"/>
      <dgm:spPr/>
    </dgm:pt>
    <dgm:pt modelId="{0CD03108-7279-4492-A380-A7649A455FDD}" type="pres">
      <dgm:prSet presAssocID="{D6019A9D-E7CD-4381-87C1-B6E4B8F9A585}" presName="rootText" presStyleLbl="node3" presStyleIdx="4" presStyleCnt="5" custLinFactNeighborX="-24153" custLinFactNeighborY="-39709">
        <dgm:presLayoutVars>
          <dgm:chPref val="3"/>
        </dgm:presLayoutVars>
      </dgm:prSet>
      <dgm:spPr/>
    </dgm:pt>
    <dgm:pt modelId="{FD53EFCD-FABE-48D7-B131-4ACC093DCFEE}" type="pres">
      <dgm:prSet presAssocID="{D6019A9D-E7CD-4381-87C1-B6E4B8F9A585}" presName="rootConnector" presStyleLbl="node3" presStyleIdx="4" presStyleCnt="5"/>
      <dgm:spPr/>
    </dgm:pt>
    <dgm:pt modelId="{67C07B66-EEBE-4CB4-9479-7FFEF6227337}" type="pres">
      <dgm:prSet presAssocID="{D6019A9D-E7CD-4381-87C1-B6E4B8F9A585}" presName="hierChild4" presStyleCnt="0"/>
      <dgm:spPr/>
    </dgm:pt>
    <dgm:pt modelId="{C2DD50A4-8A34-4C88-B66D-B96BA0D9B523}" type="pres">
      <dgm:prSet presAssocID="{D6019A9D-E7CD-4381-87C1-B6E4B8F9A585}" presName="hierChild5" presStyleCnt="0"/>
      <dgm:spPr/>
    </dgm:pt>
    <dgm:pt modelId="{F6CA7132-3D5A-4063-B68E-3D28ED4EE3FE}" type="pres">
      <dgm:prSet presAssocID="{152A5D07-0646-43A7-A578-0EB65FA2E652}" presName="hierChild5" presStyleCnt="0"/>
      <dgm:spPr/>
    </dgm:pt>
    <dgm:pt modelId="{78E3A8E8-2745-4CB8-9DFA-D7535C6E834E}" type="pres">
      <dgm:prSet presAssocID="{5359A2BA-55CB-49C3-BF3F-DA0658EC941E}" presName="hierChild3" presStyleCnt="0"/>
      <dgm:spPr/>
    </dgm:pt>
  </dgm:ptLst>
  <dgm:cxnLst>
    <dgm:cxn modelId="{4AFB3F02-07D2-475A-9B6C-ABB7CD5E51AB}" srcId="{152A5D07-0646-43A7-A578-0EB65FA2E652}" destId="{D6019A9D-E7CD-4381-87C1-B6E4B8F9A585}" srcOrd="0" destOrd="0" parTransId="{604F6284-E5E4-4178-B5F3-696BD18A5E31}" sibTransId="{DEB58D32-41E4-4EB4-AD67-01DA817ECD79}"/>
    <dgm:cxn modelId="{A3A16D04-CAC1-43EF-A163-6C5E8D12F938}" type="presOf" srcId="{192F81E2-ADED-4B6E-A3DB-6AC3752BE027}" destId="{AF51C380-143B-4726-B0D7-35D33640E0F3}" srcOrd="0" destOrd="0" presId="urn:microsoft.com/office/officeart/2005/8/layout/orgChart1"/>
    <dgm:cxn modelId="{28E4E708-FF78-4A5B-882A-49EBD420BDFF}" type="presOf" srcId="{837500F6-A9BA-4A10-8785-9931F8E836C2}" destId="{17A7240A-5569-41E6-8633-6F2A6F8B6459}" srcOrd="1" destOrd="0" presId="urn:microsoft.com/office/officeart/2005/8/layout/orgChart1"/>
    <dgm:cxn modelId="{A1C95A0C-587E-4532-AD9E-792A1D2C315D}" type="presOf" srcId="{78A43A23-C530-43DE-AB7F-7B2D25B33A47}" destId="{D06C5D6B-1FC1-4855-84BE-BE2588869DB5}" srcOrd="0" destOrd="0" presId="urn:microsoft.com/office/officeart/2005/8/layout/orgChart1"/>
    <dgm:cxn modelId="{4A695914-BF32-4780-BFA7-D15C52C8F86E}" type="presOf" srcId="{152A5D07-0646-43A7-A578-0EB65FA2E652}" destId="{77A0C994-06B7-4E5D-872B-20A5350F662B}" srcOrd="0" destOrd="0" presId="urn:microsoft.com/office/officeart/2005/8/layout/orgChart1"/>
    <dgm:cxn modelId="{5C478A26-647F-488B-9DB1-D07E2C68F909}" type="presOf" srcId="{837500F6-A9BA-4A10-8785-9931F8E836C2}" destId="{01D91F27-6197-43C3-A8F6-E3460D7DE8AC}" srcOrd="0" destOrd="0" presId="urn:microsoft.com/office/officeart/2005/8/layout/orgChart1"/>
    <dgm:cxn modelId="{0DC3862C-D55E-4D5B-940F-D3813E164B8D}" type="presOf" srcId="{D6019A9D-E7CD-4381-87C1-B6E4B8F9A585}" destId="{0CD03108-7279-4492-A380-A7649A455FDD}" srcOrd="0" destOrd="0" presId="urn:microsoft.com/office/officeart/2005/8/layout/orgChart1"/>
    <dgm:cxn modelId="{A398CD36-1DB9-4A72-AC2B-E528063B33DC}" srcId="{837500F6-A9BA-4A10-8785-9931F8E836C2}" destId="{03B31E04-8464-4183-9E45-81D4C98E8C70}" srcOrd="0" destOrd="0" parTransId="{D8C82A16-DF36-4477-9754-7D77087739EA}" sibTransId="{CA6AFBC3-E297-4143-96AA-28CEBC45A0E3}"/>
    <dgm:cxn modelId="{89DB493A-72B0-4D9E-9C4B-0EE53520F1CE}" type="presOf" srcId="{29F62A0C-DA6C-4CC7-AB92-42B04A7CDF1D}" destId="{08BA35ED-DA87-4523-8C16-BEAC5D59A7A6}" srcOrd="0" destOrd="0" presId="urn:microsoft.com/office/officeart/2005/8/layout/orgChart1"/>
    <dgm:cxn modelId="{F016335E-0475-4596-9C0B-3C9A2456F54D}" type="presOf" srcId="{6EC38F29-BF60-4B16-9ED4-AE9FA81FE109}" destId="{2DC91CD3-424E-447D-A62F-422B2833E788}" srcOrd="1" destOrd="0" presId="urn:microsoft.com/office/officeart/2005/8/layout/orgChart1"/>
    <dgm:cxn modelId="{0630325F-4313-4441-B42F-11E954C231C9}" type="presOf" srcId="{FDBD6C01-3291-47CF-BF94-55F6DF2483D1}" destId="{2BD6E470-FFEA-447F-A24A-10B26E80EAB4}" srcOrd="0" destOrd="0" presId="urn:microsoft.com/office/officeart/2005/8/layout/orgChart1"/>
    <dgm:cxn modelId="{E5B69661-8DE4-4792-9CE9-9452CA5F1E01}" type="presOf" srcId="{3AF14133-B04D-46DF-A2C4-57FF3CCBCCD8}" destId="{EFE83DEE-6D2B-47CB-8B3C-75908C0CFE12}" srcOrd="0" destOrd="0" presId="urn:microsoft.com/office/officeart/2005/8/layout/orgChart1"/>
    <dgm:cxn modelId="{96120A46-D978-421E-B903-50E3C8880D0F}" type="presOf" srcId="{03B31E04-8464-4183-9E45-81D4C98E8C70}" destId="{0441CD80-476E-4D23-A996-851AD800CB1C}" srcOrd="0" destOrd="0" presId="urn:microsoft.com/office/officeart/2005/8/layout/orgChart1"/>
    <dgm:cxn modelId="{EFAE7A6B-EA22-4C35-9851-5BF742E7E068}" srcId="{5359A2BA-55CB-49C3-BF3F-DA0658EC941E}" destId="{152A5D07-0646-43A7-A578-0EB65FA2E652}" srcOrd="3" destOrd="0" parTransId="{192F81E2-ADED-4B6E-A3DB-6AC3752BE027}" sibTransId="{9CBAE6E5-94AE-4EE8-8401-7A787302D483}"/>
    <dgm:cxn modelId="{4A83F06C-A37E-4CE1-B7AD-EC0B3686BB67}" type="presOf" srcId="{604F6284-E5E4-4178-B5F3-696BD18A5E31}" destId="{7E62A7E8-89C5-4B82-86AF-FDEED842569F}" srcOrd="0" destOrd="0" presId="urn:microsoft.com/office/officeart/2005/8/layout/orgChart1"/>
    <dgm:cxn modelId="{5282854F-5051-44F3-B070-E23DC61392D0}" type="presOf" srcId="{5981DE00-9677-4535-ACE2-39EC8664483D}" destId="{5F91F033-5F78-49DC-B493-3E1592A5D5F5}" srcOrd="1" destOrd="0" presId="urn:microsoft.com/office/officeart/2005/8/layout/orgChart1"/>
    <dgm:cxn modelId="{A3BC7F51-9F5F-4787-AA80-238332C2CDD0}" type="presOf" srcId="{12BA21B7-AFDE-4335-9AC5-BB21CB094E6C}" destId="{08CA7D16-7674-478B-AC5C-BCA92FB2BB0C}" srcOrd="0" destOrd="0" presId="urn:microsoft.com/office/officeart/2005/8/layout/orgChart1"/>
    <dgm:cxn modelId="{C18B8B52-2F3C-4B3A-A615-208BAC6B92F9}" type="presOf" srcId="{7A78D8E4-BCD2-4AFD-A3CE-99CC6D1DCDDA}" destId="{16B4FBB3-EA42-438E-98E7-495C9AB4EE54}" srcOrd="0" destOrd="0" presId="urn:microsoft.com/office/officeart/2005/8/layout/orgChart1"/>
    <dgm:cxn modelId="{F27A5D53-BCB8-45CF-9CCF-AF0ADACDEA9D}" type="presOf" srcId="{3ED5E001-95E0-4F07-B522-AD427AC1397D}" destId="{906AE089-317A-4BD8-A9FB-DDDE2406A643}" srcOrd="0" destOrd="0" presId="urn:microsoft.com/office/officeart/2005/8/layout/orgChart1"/>
    <dgm:cxn modelId="{DA03E453-9485-4A4E-8148-1ECE62C59461}" srcId="{12BA21B7-AFDE-4335-9AC5-BB21CB094E6C}" destId="{7A78D8E4-BCD2-4AFD-A3CE-99CC6D1DCDDA}" srcOrd="1" destOrd="0" parTransId="{3ED5E001-95E0-4F07-B522-AD427AC1397D}" sibTransId="{8F50CC6C-9047-4ED8-81E1-106F7D4B86AF}"/>
    <dgm:cxn modelId="{CB1A4C74-2A9D-49CD-9D0C-479B2EB1A126}" type="presOf" srcId="{0205F02D-64FD-47FD-A3AE-9E5E8A9E9843}" destId="{E527A9EC-196C-45F4-A7C9-38925EE64FAA}" srcOrd="1" destOrd="0" presId="urn:microsoft.com/office/officeart/2005/8/layout/orgChart1"/>
    <dgm:cxn modelId="{A2312C55-6BAE-4969-B6B9-A22471A652A3}" srcId="{5359A2BA-55CB-49C3-BF3F-DA0658EC941E}" destId="{12BA21B7-AFDE-4335-9AC5-BB21CB094E6C}" srcOrd="2" destOrd="0" parTransId="{78A43A23-C530-43DE-AB7F-7B2D25B33A47}" sibTransId="{E499564A-9C1C-4641-9C36-0DE5E31CCA6A}"/>
    <dgm:cxn modelId="{0E59BB56-1670-4472-86DC-FE6DFD969B58}" type="presOf" srcId="{FDBD6C01-3291-47CF-BF94-55F6DF2483D1}" destId="{B91592C4-F477-4ED8-AAA4-E32BD5B8F765}" srcOrd="1" destOrd="0" presId="urn:microsoft.com/office/officeart/2005/8/layout/orgChart1"/>
    <dgm:cxn modelId="{A81EF55A-483C-4A71-ADDE-AA67883B176D}" srcId="{5359A2BA-55CB-49C3-BF3F-DA0658EC941E}" destId="{837500F6-A9BA-4A10-8785-9931F8E836C2}" srcOrd="0" destOrd="0" parTransId="{78048BC3-E943-4C85-B77B-D2F75B6F0BDB}" sibTransId="{9791B3B1-71D5-423E-8127-E3B1D6944D63}"/>
    <dgm:cxn modelId="{536E7D86-6788-45D4-926B-5569A718433D}" type="presOf" srcId="{5359A2BA-55CB-49C3-BF3F-DA0658EC941E}" destId="{9EEDCFF9-7222-432E-AE7B-52C6E7C79E64}" srcOrd="1" destOrd="0" presId="urn:microsoft.com/office/officeart/2005/8/layout/orgChart1"/>
    <dgm:cxn modelId="{4CB29087-404B-49AB-9F4A-A6A194775722}" type="presOf" srcId="{78048BC3-E943-4C85-B77B-D2F75B6F0BDB}" destId="{524E3D87-6327-463C-9F95-A2CCF3D35E92}" srcOrd="0" destOrd="0" presId="urn:microsoft.com/office/officeart/2005/8/layout/orgChart1"/>
    <dgm:cxn modelId="{F8BFB98E-AF58-4FFE-8737-F12186DF3AA7}" type="presOf" srcId="{0205F02D-64FD-47FD-A3AE-9E5E8A9E9843}" destId="{AEF18A4E-A235-4B75-BA6D-226F502A29BF}" srcOrd="0" destOrd="0" presId="urn:microsoft.com/office/officeart/2005/8/layout/orgChart1"/>
    <dgm:cxn modelId="{4E62CF96-C391-4D8A-B251-465476A3A783}" srcId="{BB35916E-0C3C-4CEA-944C-85DBDFE487B4}" destId="{5359A2BA-55CB-49C3-BF3F-DA0658EC941E}" srcOrd="0" destOrd="0" parTransId="{B9DE9668-A495-4703-A773-3CB0D83E5ED6}" sibTransId="{D530731A-F38D-45A1-85B3-8474E1F6706E}"/>
    <dgm:cxn modelId="{0CF2109D-C47F-4E35-AA70-2734D769CD0E}" type="presOf" srcId="{5981DE00-9677-4535-ACE2-39EC8664483D}" destId="{E063CB1C-6675-4F77-9716-E29D20EB8718}" srcOrd="0" destOrd="0" presId="urn:microsoft.com/office/officeart/2005/8/layout/orgChart1"/>
    <dgm:cxn modelId="{9C9CE1A8-984F-45A6-8218-7B402081FEA6}" type="presOf" srcId="{BB35916E-0C3C-4CEA-944C-85DBDFE487B4}" destId="{126F548B-4955-41F5-B8FE-E6AF2B7815D1}" srcOrd="0" destOrd="0" presId="urn:microsoft.com/office/officeart/2005/8/layout/orgChart1"/>
    <dgm:cxn modelId="{CAA914B1-49C3-4ED3-8B0E-9411C56FB5EA}" type="presOf" srcId="{03B31E04-8464-4183-9E45-81D4C98E8C70}" destId="{A8A0FB7F-1F10-4DA0-8646-7BB4C6591A45}" srcOrd="1" destOrd="0" presId="urn:microsoft.com/office/officeart/2005/8/layout/orgChart1"/>
    <dgm:cxn modelId="{681F76B6-1895-499D-B678-42B719D3D600}" srcId="{12BA21B7-AFDE-4335-9AC5-BB21CB094E6C}" destId="{5981DE00-9677-4535-ACE2-39EC8664483D}" srcOrd="0" destOrd="0" parTransId="{3AF14133-B04D-46DF-A2C4-57FF3CCBCCD8}" sibTransId="{29D62600-F63F-4756-89AD-5A2D5DDA4265}"/>
    <dgm:cxn modelId="{166030BC-181E-49E8-B36F-D2B22515B337}" type="presOf" srcId="{7A78D8E4-BCD2-4AFD-A3CE-99CC6D1DCDDA}" destId="{895D3CB7-A392-49AA-B4DB-442AAC587683}" srcOrd="1" destOrd="0" presId="urn:microsoft.com/office/officeart/2005/8/layout/orgChart1"/>
    <dgm:cxn modelId="{08C6A4CF-9EC3-4E7E-A638-DF836DCD5A6D}" srcId="{5359A2BA-55CB-49C3-BF3F-DA0658EC941E}" destId="{FDBD6C01-3291-47CF-BF94-55F6DF2483D1}" srcOrd="1" destOrd="0" parTransId="{29F62A0C-DA6C-4CC7-AB92-42B04A7CDF1D}" sibTransId="{772687A8-6ADA-4FC8-9679-6284F9F1AF29}"/>
    <dgm:cxn modelId="{C7E16ED6-716C-43BF-8B11-B59257CE75F1}" type="presOf" srcId="{12BA21B7-AFDE-4335-9AC5-BB21CB094E6C}" destId="{0342BFEE-2471-4F2F-B155-6F0107BEF39D}" srcOrd="1" destOrd="0" presId="urn:microsoft.com/office/officeart/2005/8/layout/orgChart1"/>
    <dgm:cxn modelId="{0676EDD6-F49E-42F2-B2B5-210B57DB9C48}" type="presOf" srcId="{152A5D07-0646-43A7-A578-0EB65FA2E652}" destId="{3542A985-0D76-48F8-9E01-7537EA9CC92D}" srcOrd="1" destOrd="0" presId="urn:microsoft.com/office/officeart/2005/8/layout/orgChart1"/>
    <dgm:cxn modelId="{30B469DD-5827-484A-BDC0-0A484F53185C}" type="presOf" srcId="{5359A2BA-55CB-49C3-BF3F-DA0658EC941E}" destId="{62361A62-1ED8-4986-BCDC-48B68D47D725}" srcOrd="0" destOrd="0" presId="urn:microsoft.com/office/officeart/2005/8/layout/orgChart1"/>
    <dgm:cxn modelId="{C7AA02E2-4A6C-4B26-A387-1C54DF5D2ECD}" type="presOf" srcId="{ED72EEE5-5FF1-498C-9B0E-32E3469185F4}" destId="{95D74810-6395-45C4-ADBA-B429ADAC2D0D}" srcOrd="0" destOrd="0" presId="urn:microsoft.com/office/officeart/2005/8/layout/orgChart1"/>
    <dgm:cxn modelId="{5CAFECE5-4CAF-4F4E-8C1D-0BF9ABD82EAB}" srcId="{6EC38F29-BF60-4B16-9ED4-AE9FA81FE109}" destId="{0205F02D-64FD-47FD-A3AE-9E5E8A9E9843}" srcOrd="0" destOrd="0" parTransId="{ED72EEE5-5FF1-498C-9B0E-32E3469185F4}" sibTransId="{27DE4457-304A-43B0-906D-DCB615913518}"/>
    <dgm:cxn modelId="{F83AFEE7-CB12-490D-A9A3-726B08905C7B}" type="presOf" srcId="{D6019A9D-E7CD-4381-87C1-B6E4B8F9A585}" destId="{FD53EFCD-FABE-48D7-B131-4ACC093DCFEE}" srcOrd="1" destOrd="0" presId="urn:microsoft.com/office/officeart/2005/8/layout/orgChart1"/>
    <dgm:cxn modelId="{7C0A54EC-604B-4082-A038-BEA1282CBF26}" type="presOf" srcId="{6EC38F29-BF60-4B16-9ED4-AE9FA81FE109}" destId="{3384D9F2-A5DB-498B-81FF-970872153F95}" srcOrd="0" destOrd="0" presId="urn:microsoft.com/office/officeart/2005/8/layout/orgChart1"/>
    <dgm:cxn modelId="{E73AF8F6-A3F9-4CC7-B8B3-6048E5106F25}" type="presOf" srcId="{D8C82A16-DF36-4477-9754-7D77087739EA}" destId="{806AF3E1-2957-4A74-9DD3-0D74002D6D3A}" srcOrd="0" destOrd="0" presId="urn:microsoft.com/office/officeart/2005/8/layout/orgChart1"/>
    <dgm:cxn modelId="{5E7BEDFA-81EC-452E-ACD2-3BFFEE79B3BA}" srcId="{FDBD6C01-3291-47CF-BF94-55F6DF2483D1}" destId="{6EC38F29-BF60-4B16-9ED4-AE9FA81FE109}" srcOrd="0" destOrd="0" parTransId="{E67DD65F-E630-4D90-8F3A-5885FEDB0D22}" sibTransId="{EE56D1D1-B900-4615-AD42-43AEFFBEE2A6}"/>
    <dgm:cxn modelId="{74111EFB-489D-4033-948B-6E2D3A757170}" type="presOf" srcId="{E67DD65F-E630-4D90-8F3A-5885FEDB0D22}" destId="{5606590F-92AC-4A32-9103-3C633A13C9B7}" srcOrd="0" destOrd="0" presId="urn:microsoft.com/office/officeart/2005/8/layout/orgChart1"/>
    <dgm:cxn modelId="{BF5E1363-B3E7-4174-AFD6-4064107A8E03}" type="presParOf" srcId="{126F548B-4955-41F5-B8FE-E6AF2B7815D1}" destId="{929E325C-F8CB-4002-AFD7-0BC6F8C663F8}" srcOrd="0" destOrd="0" presId="urn:microsoft.com/office/officeart/2005/8/layout/orgChart1"/>
    <dgm:cxn modelId="{B32D5859-C1FA-4526-8773-60AE49D2082D}" type="presParOf" srcId="{929E325C-F8CB-4002-AFD7-0BC6F8C663F8}" destId="{51BF5CB4-C991-4182-8729-1D3575CB64C4}" srcOrd="0" destOrd="0" presId="urn:microsoft.com/office/officeart/2005/8/layout/orgChart1"/>
    <dgm:cxn modelId="{07BC4D14-892E-46CE-A298-3E69EC76B909}" type="presParOf" srcId="{51BF5CB4-C991-4182-8729-1D3575CB64C4}" destId="{62361A62-1ED8-4986-BCDC-48B68D47D725}" srcOrd="0" destOrd="0" presId="urn:microsoft.com/office/officeart/2005/8/layout/orgChart1"/>
    <dgm:cxn modelId="{B4715DF5-5304-429F-97CA-DFEB1D32AF3E}" type="presParOf" srcId="{51BF5CB4-C991-4182-8729-1D3575CB64C4}" destId="{9EEDCFF9-7222-432E-AE7B-52C6E7C79E64}" srcOrd="1" destOrd="0" presId="urn:microsoft.com/office/officeart/2005/8/layout/orgChart1"/>
    <dgm:cxn modelId="{0B37F318-9BB3-47D8-A1FF-6AF0BEE8D32C}" type="presParOf" srcId="{929E325C-F8CB-4002-AFD7-0BC6F8C663F8}" destId="{BD4C3E51-8906-4586-86CA-258965678310}" srcOrd="1" destOrd="0" presId="urn:microsoft.com/office/officeart/2005/8/layout/orgChart1"/>
    <dgm:cxn modelId="{32D4ED4C-8E0A-4CEE-8C83-B662DAB5A5FD}" type="presParOf" srcId="{BD4C3E51-8906-4586-86CA-258965678310}" destId="{524E3D87-6327-463C-9F95-A2CCF3D35E92}" srcOrd="0" destOrd="0" presId="urn:microsoft.com/office/officeart/2005/8/layout/orgChart1"/>
    <dgm:cxn modelId="{0CC69958-5607-4DFF-ADFF-674D2544933D}" type="presParOf" srcId="{BD4C3E51-8906-4586-86CA-258965678310}" destId="{F7AFEF5E-4993-49C6-838E-28F0E002D1EF}" srcOrd="1" destOrd="0" presId="urn:microsoft.com/office/officeart/2005/8/layout/orgChart1"/>
    <dgm:cxn modelId="{20D5D40A-F123-4847-A112-686731DA4D33}" type="presParOf" srcId="{F7AFEF5E-4993-49C6-838E-28F0E002D1EF}" destId="{7131776D-3738-424D-BB6F-C3B5744B6148}" srcOrd="0" destOrd="0" presId="urn:microsoft.com/office/officeart/2005/8/layout/orgChart1"/>
    <dgm:cxn modelId="{42FC2D6B-CB1A-4C67-8703-2A74B27BA96C}" type="presParOf" srcId="{7131776D-3738-424D-BB6F-C3B5744B6148}" destId="{01D91F27-6197-43C3-A8F6-E3460D7DE8AC}" srcOrd="0" destOrd="0" presId="urn:microsoft.com/office/officeart/2005/8/layout/orgChart1"/>
    <dgm:cxn modelId="{99837971-A595-4406-9DD2-CC2A1E0C9798}" type="presParOf" srcId="{7131776D-3738-424D-BB6F-C3B5744B6148}" destId="{17A7240A-5569-41E6-8633-6F2A6F8B6459}" srcOrd="1" destOrd="0" presId="urn:microsoft.com/office/officeart/2005/8/layout/orgChart1"/>
    <dgm:cxn modelId="{CAEAB6B1-610C-4526-AD8F-04656F433F77}" type="presParOf" srcId="{F7AFEF5E-4993-49C6-838E-28F0E002D1EF}" destId="{077F89D5-99C8-4673-93EC-FF081F7A3D73}" srcOrd="1" destOrd="0" presId="urn:microsoft.com/office/officeart/2005/8/layout/orgChart1"/>
    <dgm:cxn modelId="{D5C40A3A-959F-4D98-A2C1-E5EDDA1D8E61}" type="presParOf" srcId="{077F89D5-99C8-4673-93EC-FF081F7A3D73}" destId="{806AF3E1-2957-4A74-9DD3-0D74002D6D3A}" srcOrd="0" destOrd="0" presId="urn:microsoft.com/office/officeart/2005/8/layout/orgChart1"/>
    <dgm:cxn modelId="{552EB2B9-4AE1-4C93-839B-14945E6F8A6F}" type="presParOf" srcId="{077F89D5-99C8-4673-93EC-FF081F7A3D73}" destId="{2FB86E40-D895-4E5C-8F17-9DBFFBA89612}" srcOrd="1" destOrd="0" presId="urn:microsoft.com/office/officeart/2005/8/layout/orgChart1"/>
    <dgm:cxn modelId="{CD265F37-D768-47C9-A8C8-856C7F7C6AB9}" type="presParOf" srcId="{2FB86E40-D895-4E5C-8F17-9DBFFBA89612}" destId="{5C099BA2-4B1E-4AE3-8B45-AA7FF4ED4B48}" srcOrd="0" destOrd="0" presId="urn:microsoft.com/office/officeart/2005/8/layout/orgChart1"/>
    <dgm:cxn modelId="{83005230-7AEE-45BC-BA47-1CBAA52DA71C}" type="presParOf" srcId="{5C099BA2-4B1E-4AE3-8B45-AA7FF4ED4B48}" destId="{0441CD80-476E-4D23-A996-851AD800CB1C}" srcOrd="0" destOrd="0" presId="urn:microsoft.com/office/officeart/2005/8/layout/orgChart1"/>
    <dgm:cxn modelId="{06E3D0EA-DD20-46B0-A5B9-44F2A8A9240E}" type="presParOf" srcId="{5C099BA2-4B1E-4AE3-8B45-AA7FF4ED4B48}" destId="{A8A0FB7F-1F10-4DA0-8646-7BB4C6591A45}" srcOrd="1" destOrd="0" presId="urn:microsoft.com/office/officeart/2005/8/layout/orgChart1"/>
    <dgm:cxn modelId="{92B7A741-84F0-4E76-9082-E7D1A3A5707D}" type="presParOf" srcId="{2FB86E40-D895-4E5C-8F17-9DBFFBA89612}" destId="{664256F6-7F6D-4B1B-B96D-B1E28E7DD299}" srcOrd="1" destOrd="0" presId="urn:microsoft.com/office/officeart/2005/8/layout/orgChart1"/>
    <dgm:cxn modelId="{C785EE91-8F50-423B-A84A-32C23674A2A0}" type="presParOf" srcId="{2FB86E40-D895-4E5C-8F17-9DBFFBA89612}" destId="{07EFD9B7-3478-448A-A4CF-745031B407D6}" srcOrd="2" destOrd="0" presId="urn:microsoft.com/office/officeart/2005/8/layout/orgChart1"/>
    <dgm:cxn modelId="{A6A19462-4865-4D11-9792-54F591FB386A}" type="presParOf" srcId="{F7AFEF5E-4993-49C6-838E-28F0E002D1EF}" destId="{AA00C9C4-3F84-4CF7-B423-7BB1286F87E4}" srcOrd="2" destOrd="0" presId="urn:microsoft.com/office/officeart/2005/8/layout/orgChart1"/>
    <dgm:cxn modelId="{A7997996-7561-4D80-BAEB-84DE8306EB51}" type="presParOf" srcId="{BD4C3E51-8906-4586-86CA-258965678310}" destId="{08BA35ED-DA87-4523-8C16-BEAC5D59A7A6}" srcOrd="2" destOrd="0" presId="urn:microsoft.com/office/officeart/2005/8/layout/orgChart1"/>
    <dgm:cxn modelId="{A4064604-496F-49AB-8436-93E7A461B1D6}" type="presParOf" srcId="{BD4C3E51-8906-4586-86CA-258965678310}" destId="{6953CD9F-E5AC-400E-B943-320587F7ECD2}" srcOrd="3" destOrd="0" presId="urn:microsoft.com/office/officeart/2005/8/layout/orgChart1"/>
    <dgm:cxn modelId="{111D2FF8-DBB7-429A-8879-2678A01BED9F}" type="presParOf" srcId="{6953CD9F-E5AC-400E-B943-320587F7ECD2}" destId="{3D6A1D71-E235-435B-8D60-9CF894B61FEF}" srcOrd="0" destOrd="0" presId="urn:microsoft.com/office/officeart/2005/8/layout/orgChart1"/>
    <dgm:cxn modelId="{9D8F6C30-AD68-4B9A-8A9D-C03B755AD766}" type="presParOf" srcId="{3D6A1D71-E235-435B-8D60-9CF894B61FEF}" destId="{2BD6E470-FFEA-447F-A24A-10B26E80EAB4}" srcOrd="0" destOrd="0" presId="urn:microsoft.com/office/officeart/2005/8/layout/orgChart1"/>
    <dgm:cxn modelId="{C1663E7C-C5C0-4A00-BB16-B3793FCEC681}" type="presParOf" srcId="{3D6A1D71-E235-435B-8D60-9CF894B61FEF}" destId="{B91592C4-F477-4ED8-AAA4-E32BD5B8F765}" srcOrd="1" destOrd="0" presId="urn:microsoft.com/office/officeart/2005/8/layout/orgChart1"/>
    <dgm:cxn modelId="{286CA66F-1EB4-456D-8B3B-5E34120AB31B}" type="presParOf" srcId="{6953CD9F-E5AC-400E-B943-320587F7ECD2}" destId="{BC7D63D1-11A0-4A8D-8780-1CDDB079CCCB}" srcOrd="1" destOrd="0" presId="urn:microsoft.com/office/officeart/2005/8/layout/orgChart1"/>
    <dgm:cxn modelId="{E5A1C6E0-425B-4477-B302-7E259B6210BB}" type="presParOf" srcId="{BC7D63D1-11A0-4A8D-8780-1CDDB079CCCB}" destId="{5606590F-92AC-4A32-9103-3C633A13C9B7}" srcOrd="0" destOrd="0" presId="urn:microsoft.com/office/officeart/2005/8/layout/orgChart1"/>
    <dgm:cxn modelId="{D786D4C7-D750-481E-93E7-3AD3D69212E0}" type="presParOf" srcId="{BC7D63D1-11A0-4A8D-8780-1CDDB079CCCB}" destId="{27192890-6BA9-46F0-951F-210C09DFDECA}" srcOrd="1" destOrd="0" presId="urn:microsoft.com/office/officeart/2005/8/layout/orgChart1"/>
    <dgm:cxn modelId="{209FE318-5167-44FD-89EA-34A2BE3E595E}" type="presParOf" srcId="{27192890-6BA9-46F0-951F-210C09DFDECA}" destId="{0CBB6563-4E6E-4140-8D6E-A441A26A6B74}" srcOrd="0" destOrd="0" presId="urn:microsoft.com/office/officeart/2005/8/layout/orgChart1"/>
    <dgm:cxn modelId="{787C2B05-C53D-467F-936A-6B0DB9A20DC2}" type="presParOf" srcId="{0CBB6563-4E6E-4140-8D6E-A441A26A6B74}" destId="{3384D9F2-A5DB-498B-81FF-970872153F95}" srcOrd="0" destOrd="0" presId="urn:microsoft.com/office/officeart/2005/8/layout/orgChart1"/>
    <dgm:cxn modelId="{15275FBA-728D-4C73-8E68-29BDE7E87320}" type="presParOf" srcId="{0CBB6563-4E6E-4140-8D6E-A441A26A6B74}" destId="{2DC91CD3-424E-447D-A62F-422B2833E788}" srcOrd="1" destOrd="0" presId="urn:microsoft.com/office/officeart/2005/8/layout/orgChart1"/>
    <dgm:cxn modelId="{A1820615-DA09-4E82-8372-14D0ACB2AD8F}" type="presParOf" srcId="{27192890-6BA9-46F0-951F-210C09DFDECA}" destId="{B162807F-D980-4FC4-B3AF-9625E0C7C025}" srcOrd="1" destOrd="0" presId="urn:microsoft.com/office/officeart/2005/8/layout/orgChart1"/>
    <dgm:cxn modelId="{14894A0F-CB37-40B8-9428-6EF094913C41}" type="presParOf" srcId="{B162807F-D980-4FC4-B3AF-9625E0C7C025}" destId="{95D74810-6395-45C4-ADBA-B429ADAC2D0D}" srcOrd="0" destOrd="0" presId="urn:microsoft.com/office/officeart/2005/8/layout/orgChart1"/>
    <dgm:cxn modelId="{C55CFC7C-71AA-4242-B528-C0BB6A0DA664}" type="presParOf" srcId="{B162807F-D980-4FC4-B3AF-9625E0C7C025}" destId="{EC10A006-B6F9-4A7B-B661-C5F312B31AA5}" srcOrd="1" destOrd="0" presId="urn:microsoft.com/office/officeart/2005/8/layout/orgChart1"/>
    <dgm:cxn modelId="{FC57328C-0C18-4632-B82C-D70D0AAF6BD5}" type="presParOf" srcId="{EC10A006-B6F9-4A7B-B661-C5F312B31AA5}" destId="{CA921F85-DAFA-44AD-9486-85F3B34D59AE}" srcOrd="0" destOrd="0" presId="urn:microsoft.com/office/officeart/2005/8/layout/orgChart1"/>
    <dgm:cxn modelId="{DCA787E8-2C36-4DCB-9951-7A57F3640C9D}" type="presParOf" srcId="{CA921F85-DAFA-44AD-9486-85F3B34D59AE}" destId="{AEF18A4E-A235-4B75-BA6D-226F502A29BF}" srcOrd="0" destOrd="0" presId="urn:microsoft.com/office/officeart/2005/8/layout/orgChart1"/>
    <dgm:cxn modelId="{69860048-1008-401C-BA9E-47C30D537E80}" type="presParOf" srcId="{CA921F85-DAFA-44AD-9486-85F3B34D59AE}" destId="{E527A9EC-196C-45F4-A7C9-38925EE64FAA}" srcOrd="1" destOrd="0" presId="urn:microsoft.com/office/officeart/2005/8/layout/orgChart1"/>
    <dgm:cxn modelId="{1A2FA17E-D38D-481E-BA58-B2DD86FA90E3}" type="presParOf" srcId="{EC10A006-B6F9-4A7B-B661-C5F312B31AA5}" destId="{779677C6-8C90-436A-AD5F-4C9DCF4A712D}" srcOrd="1" destOrd="0" presId="urn:microsoft.com/office/officeart/2005/8/layout/orgChart1"/>
    <dgm:cxn modelId="{DFC1FEAC-8D63-4005-B485-373EE9D99BD1}" type="presParOf" srcId="{EC10A006-B6F9-4A7B-B661-C5F312B31AA5}" destId="{E961C638-C3A2-45DE-B644-2FE6D857DC45}" srcOrd="2" destOrd="0" presId="urn:microsoft.com/office/officeart/2005/8/layout/orgChart1"/>
    <dgm:cxn modelId="{002CCB0D-A422-4DC9-B690-E3FB51D2E3C6}" type="presParOf" srcId="{27192890-6BA9-46F0-951F-210C09DFDECA}" destId="{46AA46DE-4EBC-4C16-843A-B67EE0FDFB42}" srcOrd="2" destOrd="0" presId="urn:microsoft.com/office/officeart/2005/8/layout/orgChart1"/>
    <dgm:cxn modelId="{A0CC7039-5F9A-401F-90F6-40F5B7A1025B}" type="presParOf" srcId="{6953CD9F-E5AC-400E-B943-320587F7ECD2}" destId="{317E64F9-791C-429C-9F19-3BDA6C3F46C1}" srcOrd="2" destOrd="0" presId="urn:microsoft.com/office/officeart/2005/8/layout/orgChart1"/>
    <dgm:cxn modelId="{829E7491-444E-49EF-B8F7-DFBE68E3B443}" type="presParOf" srcId="{BD4C3E51-8906-4586-86CA-258965678310}" destId="{D06C5D6B-1FC1-4855-84BE-BE2588869DB5}" srcOrd="4" destOrd="0" presId="urn:microsoft.com/office/officeart/2005/8/layout/orgChart1"/>
    <dgm:cxn modelId="{FE668A33-ED83-4D44-82C5-E70EB1FC38D2}" type="presParOf" srcId="{BD4C3E51-8906-4586-86CA-258965678310}" destId="{30B508F0-0D73-4756-AF0B-D85FC614BAB8}" srcOrd="5" destOrd="0" presId="urn:microsoft.com/office/officeart/2005/8/layout/orgChart1"/>
    <dgm:cxn modelId="{D1C45689-9897-47A7-951C-057E0F8A192C}" type="presParOf" srcId="{30B508F0-0D73-4756-AF0B-D85FC614BAB8}" destId="{36638B6B-0BE0-4FD2-A311-763C9930547B}" srcOrd="0" destOrd="0" presId="urn:microsoft.com/office/officeart/2005/8/layout/orgChart1"/>
    <dgm:cxn modelId="{4857AA69-5EF8-467B-84BE-17F9BEC391AB}" type="presParOf" srcId="{36638B6B-0BE0-4FD2-A311-763C9930547B}" destId="{08CA7D16-7674-478B-AC5C-BCA92FB2BB0C}" srcOrd="0" destOrd="0" presId="urn:microsoft.com/office/officeart/2005/8/layout/orgChart1"/>
    <dgm:cxn modelId="{38BAF52E-3DD0-4398-951E-1B4D715CBA41}" type="presParOf" srcId="{36638B6B-0BE0-4FD2-A311-763C9930547B}" destId="{0342BFEE-2471-4F2F-B155-6F0107BEF39D}" srcOrd="1" destOrd="0" presId="urn:microsoft.com/office/officeart/2005/8/layout/orgChart1"/>
    <dgm:cxn modelId="{2645E722-0015-46C7-9FB5-3A79E4F53978}" type="presParOf" srcId="{30B508F0-0D73-4756-AF0B-D85FC614BAB8}" destId="{CEA6E285-43A8-43BB-B4E0-6938A616D847}" srcOrd="1" destOrd="0" presId="urn:microsoft.com/office/officeart/2005/8/layout/orgChart1"/>
    <dgm:cxn modelId="{275336E6-8236-45CC-975B-4B62820A5C93}" type="presParOf" srcId="{CEA6E285-43A8-43BB-B4E0-6938A616D847}" destId="{EFE83DEE-6D2B-47CB-8B3C-75908C0CFE12}" srcOrd="0" destOrd="0" presId="urn:microsoft.com/office/officeart/2005/8/layout/orgChart1"/>
    <dgm:cxn modelId="{F23E90FC-80E5-4388-AA64-9DC65114C382}" type="presParOf" srcId="{CEA6E285-43A8-43BB-B4E0-6938A616D847}" destId="{5C212767-C44E-4603-92D4-588A81AD2658}" srcOrd="1" destOrd="0" presId="urn:microsoft.com/office/officeart/2005/8/layout/orgChart1"/>
    <dgm:cxn modelId="{956B6147-C861-410E-B204-1F44D60A1A3D}" type="presParOf" srcId="{5C212767-C44E-4603-92D4-588A81AD2658}" destId="{33EEA2A8-732C-4501-A5A1-B3319E911429}" srcOrd="0" destOrd="0" presId="urn:microsoft.com/office/officeart/2005/8/layout/orgChart1"/>
    <dgm:cxn modelId="{6B1B1F1C-BA79-41B0-902F-CEA178C81734}" type="presParOf" srcId="{33EEA2A8-732C-4501-A5A1-B3319E911429}" destId="{E063CB1C-6675-4F77-9716-E29D20EB8718}" srcOrd="0" destOrd="0" presId="urn:microsoft.com/office/officeart/2005/8/layout/orgChart1"/>
    <dgm:cxn modelId="{22429391-204D-446F-82ED-68CB65990798}" type="presParOf" srcId="{33EEA2A8-732C-4501-A5A1-B3319E911429}" destId="{5F91F033-5F78-49DC-B493-3E1592A5D5F5}" srcOrd="1" destOrd="0" presId="urn:microsoft.com/office/officeart/2005/8/layout/orgChart1"/>
    <dgm:cxn modelId="{773023B4-600F-4CDD-90AE-139CF3642085}" type="presParOf" srcId="{5C212767-C44E-4603-92D4-588A81AD2658}" destId="{065BB997-4C6E-4024-9EA6-B35A6FDB652A}" srcOrd="1" destOrd="0" presId="urn:microsoft.com/office/officeart/2005/8/layout/orgChart1"/>
    <dgm:cxn modelId="{33AAE761-0568-466D-A581-189AAD2D17F5}" type="presParOf" srcId="{5C212767-C44E-4603-92D4-588A81AD2658}" destId="{CE6E22C3-8983-4BBE-9401-E60719DB40C4}" srcOrd="2" destOrd="0" presId="urn:microsoft.com/office/officeart/2005/8/layout/orgChart1"/>
    <dgm:cxn modelId="{9886453F-63A0-411A-8F63-ABC5583404E5}" type="presParOf" srcId="{CEA6E285-43A8-43BB-B4E0-6938A616D847}" destId="{906AE089-317A-4BD8-A9FB-DDDE2406A643}" srcOrd="2" destOrd="0" presId="urn:microsoft.com/office/officeart/2005/8/layout/orgChart1"/>
    <dgm:cxn modelId="{B38CAEF1-B6F3-469D-97D9-3EAA0F35D953}" type="presParOf" srcId="{CEA6E285-43A8-43BB-B4E0-6938A616D847}" destId="{9B9AFABA-78FC-40C0-BF86-DC45974DC1CB}" srcOrd="3" destOrd="0" presId="urn:microsoft.com/office/officeart/2005/8/layout/orgChart1"/>
    <dgm:cxn modelId="{0A4A5188-52C6-422E-9660-692FE049C89D}" type="presParOf" srcId="{9B9AFABA-78FC-40C0-BF86-DC45974DC1CB}" destId="{2FC6E789-BF69-4262-A677-A8B631285A2B}" srcOrd="0" destOrd="0" presId="urn:microsoft.com/office/officeart/2005/8/layout/orgChart1"/>
    <dgm:cxn modelId="{F121781C-AAA5-46DE-BE09-CD2A561A054E}" type="presParOf" srcId="{2FC6E789-BF69-4262-A677-A8B631285A2B}" destId="{16B4FBB3-EA42-438E-98E7-495C9AB4EE54}" srcOrd="0" destOrd="0" presId="urn:microsoft.com/office/officeart/2005/8/layout/orgChart1"/>
    <dgm:cxn modelId="{01326A75-B929-472F-89B0-208756560AEA}" type="presParOf" srcId="{2FC6E789-BF69-4262-A677-A8B631285A2B}" destId="{895D3CB7-A392-49AA-B4DB-442AAC587683}" srcOrd="1" destOrd="0" presId="urn:microsoft.com/office/officeart/2005/8/layout/orgChart1"/>
    <dgm:cxn modelId="{CDB11BA6-6B80-4FB7-A7C1-8205721810E3}" type="presParOf" srcId="{9B9AFABA-78FC-40C0-BF86-DC45974DC1CB}" destId="{293BA948-9F5F-4E83-B151-400F08D8E85D}" srcOrd="1" destOrd="0" presId="urn:microsoft.com/office/officeart/2005/8/layout/orgChart1"/>
    <dgm:cxn modelId="{E62BBCE9-F0AA-4268-95A2-1911412EAF74}" type="presParOf" srcId="{9B9AFABA-78FC-40C0-BF86-DC45974DC1CB}" destId="{D68E9640-61A7-468C-80C9-6A075E885B4B}" srcOrd="2" destOrd="0" presId="urn:microsoft.com/office/officeart/2005/8/layout/orgChart1"/>
    <dgm:cxn modelId="{906EF242-5D22-45AF-A975-F99AF5B18042}" type="presParOf" srcId="{30B508F0-0D73-4756-AF0B-D85FC614BAB8}" destId="{33D66AE4-DD19-4CF1-AD33-299038C5D8FB}" srcOrd="2" destOrd="0" presId="urn:microsoft.com/office/officeart/2005/8/layout/orgChart1"/>
    <dgm:cxn modelId="{12278DAC-D522-4C98-924F-5BCC4A60D1CD}" type="presParOf" srcId="{BD4C3E51-8906-4586-86CA-258965678310}" destId="{AF51C380-143B-4726-B0D7-35D33640E0F3}" srcOrd="6" destOrd="0" presId="urn:microsoft.com/office/officeart/2005/8/layout/orgChart1"/>
    <dgm:cxn modelId="{9BE47D6B-A967-46FC-A6B9-93BEFA2CBAE5}" type="presParOf" srcId="{BD4C3E51-8906-4586-86CA-258965678310}" destId="{FD82F6A8-B2E2-4C3A-B4F2-924F9AC6FF09}" srcOrd="7" destOrd="0" presId="urn:microsoft.com/office/officeart/2005/8/layout/orgChart1"/>
    <dgm:cxn modelId="{DC71409E-D5AB-4515-8AA8-A18222235F1D}" type="presParOf" srcId="{FD82F6A8-B2E2-4C3A-B4F2-924F9AC6FF09}" destId="{EFBD4BF6-E5A4-4330-8DAE-B7755CD385A7}" srcOrd="0" destOrd="0" presId="urn:microsoft.com/office/officeart/2005/8/layout/orgChart1"/>
    <dgm:cxn modelId="{D9D71864-DEE9-4BEB-A285-ECEDE26AD51A}" type="presParOf" srcId="{EFBD4BF6-E5A4-4330-8DAE-B7755CD385A7}" destId="{77A0C994-06B7-4E5D-872B-20A5350F662B}" srcOrd="0" destOrd="0" presId="urn:microsoft.com/office/officeart/2005/8/layout/orgChart1"/>
    <dgm:cxn modelId="{E7E3B43F-54BA-4208-B3EE-624FBDD53D5A}" type="presParOf" srcId="{EFBD4BF6-E5A4-4330-8DAE-B7755CD385A7}" destId="{3542A985-0D76-48F8-9E01-7537EA9CC92D}" srcOrd="1" destOrd="0" presId="urn:microsoft.com/office/officeart/2005/8/layout/orgChart1"/>
    <dgm:cxn modelId="{C7C6C06B-8102-478E-91AB-2096C6419CBF}" type="presParOf" srcId="{FD82F6A8-B2E2-4C3A-B4F2-924F9AC6FF09}" destId="{9A980BF5-B38A-4DFC-B94B-F4F502E33951}" srcOrd="1" destOrd="0" presId="urn:microsoft.com/office/officeart/2005/8/layout/orgChart1"/>
    <dgm:cxn modelId="{BF582C52-826C-4BD6-AE69-4A0ED58840D9}" type="presParOf" srcId="{9A980BF5-B38A-4DFC-B94B-F4F502E33951}" destId="{7E62A7E8-89C5-4B82-86AF-FDEED842569F}" srcOrd="0" destOrd="0" presId="urn:microsoft.com/office/officeart/2005/8/layout/orgChart1"/>
    <dgm:cxn modelId="{2938807E-765D-4821-BC13-2A315E05B7C3}" type="presParOf" srcId="{9A980BF5-B38A-4DFC-B94B-F4F502E33951}" destId="{D962C844-8163-4DA7-A28B-2472359AADC3}" srcOrd="1" destOrd="0" presId="urn:microsoft.com/office/officeart/2005/8/layout/orgChart1"/>
    <dgm:cxn modelId="{EC45BE2D-01A9-4DA7-A12A-859EB12157EB}" type="presParOf" srcId="{D962C844-8163-4DA7-A28B-2472359AADC3}" destId="{5E0CCF69-7FDC-470F-92F8-8AEBE9D732A4}" srcOrd="0" destOrd="0" presId="urn:microsoft.com/office/officeart/2005/8/layout/orgChart1"/>
    <dgm:cxn modelId="{C0AA8321-0154-4B1C-9548-E809272FBEB8}" type="presParOf" srcId="{5E0CCF69-7FDC-470F-92F8-8AEBE9D732A4}" destId="{0CD03108-7279-4492-A380-A7649A455FDD}" srcOrd="0" destOrd="0" presId="urn:microsoft.com/office/officeart/2005/8/layout/orgChart1"/>
    <dgm:cxn modelId="{B3CB0D88-E4E6-4E4F-8B3E-F7553F6437AD}" type="presParOf" srcId="{5E0CCF69-7FDC-470F-92F8-8AEBE9D732A4}" destId="{FD53EFCD-FABE-48D7-B131-4ACC093DCFEE}" srcOrd="1" destOrd="0" presId="urn:microsoft.com/office/officeart/2005/8/layout/orgChart1"/>
    <dgm:cxn modelId="{80500132-FA43-4967-B994-4781DA2030FC}" type="presParOf" srcId="{D962C844-8163-4DA7-A28B-2472359AADC3}" destId="{67C07B66-EEBE-4CB4-9479-7FFEF6227337}" srcOrd="1" destOrd="0" presId="urn:microsoft.com/office/officeart/2005/8/layout/orgChart1"/>
    <dgm:cxn modelId="{B497B9EB-757D-4BE7-95DD-EB2C31672160}" type="presParOf" srcId="{D962C844-8163-4DA7-A28B-2472359AADC3}" destId="{C2DD50A4-8A34-4C88-B66D-B96BA0D9B523}" srcOrd="2" destOrd="0" presId="urn:microsoft.com/office/officeart/2005/8/layout/orgChart1"/>
    <dgm:cxn modelId="{17024E98-0C98-4E49-97AA-ECE69BE98007}" type="presParOf" srcId="{FD82F6A8-B2E2-4C3A-B4F2-924F9AC6FF09}" destId="{F6CA7132-3D5A-4063-B68E-3D28ED4EE3FE}" srcOrd="2" destOrd="0" presId="urn:microsoft.com/office/officeart/2005/8/layout/orgChart1"/>
    <dgm:cxn modelId="{05F9DEDA-DBBF-4005-94F8-96E1C95B86CF}" type="presParOf" srcId="{929E325C-F8CB-4002-AFD7-0BC6F8C663F8}" destId="{78E3A8E8-2745-4CB8-9DFA-D7535C6E834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2A7E8-89C5-4B82-86AF-FDEED842569F}">
      <dsp:nvSpPr>
        <dsp:cNvPr id="0" name=""/>
        <dsp:cNvSpPr/>
      </dsp:nvSpPr>
      <dsp:spPr>
        <a:xfrm>
          <a:off x="10493781" y="2527667"/>
          <a:ext cx="91440" cy="299565"/>
        </a:xfrm>
        <a:custGeom>
          <a:avLst/>
          <a:gdLst/>
          <a:ahLst/>
          <a:cxnLst/>
          <a:rect l="0" t="0" r="0" b="0"/>
          <a:pathLst>
            <a:path>
              <a:moveTo>
                <a:pt x="47591" y="0"/>
              </a:moveTo>
              <a:lnTo>
                <a:pt x="47591" y="92669"/>
              </a:lnTo>
              <a:lnTo>
                <a:pt x="45720" y="92669"/>
              </a:lnTo>
              <a:lnTo>
                <a:pt x="45720" y="29956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F51C380-143B-4726-B0D7-35D33640E0F3}">
      <dsp:nvSpPr>
        <dsp:cNvPr id="0" name=""/>
        <dsp:cNvSpPr/>
      </dsp:nvSpPr>
      <dsp:spPr>
        <a:xfrm>
          <a:off x="6009986" y="1174058"/>
          <a:ext cx="4531386" cy="368392"/>
        </a:xfrm>
        <a:custGeom>
          <a:avLst/>
          <a:gdLst/>
          <a:ahLst/>
          <a:cxnLst/>
          <a:rect l="0" t="0" r="0" b="0"/>
          <a:pathLst>
            <a:path>
              <a:moveTo>
                <a:pt x="0" y="0"/>
              </a:moveTo>
              <a:lnTo>
                <a:pt x="0" y="161496"/>
              </a:lnTo>
              <a:lnTo>
                <a:pt x="4531386" y="161496"/>
              </a:lnTo>
              <a:lnTo>
                <a:pt x="4531386" y="36839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6AE089-317A-4BD8-A9FB-DDDE2406A643}">
      <dsp:nvSpPr>
        <dsp:cNvPr id="0" name=""/>
        <dsp:cNvSpPr/>
      </dsp:nvSpPr>
      <dsp:spPr>
        <a:xfrm>
          <a:off x="7107932" y="2527420"/>
          <a:ext cx="1156447" cy="295308"/>
        </a:xfrm>
        <a:custGeom>
          <a:avLst/>
          <a:gdLst/>
          <a:ahLst/>
          <a:cxnLst/>
          <a:rect l="0" t="0" r="0" b="0"/>
          <a:pathLst>
            <a:path>
              <a:moveTo>
                <a:pt x="0" y="0"/>
              </a:moveTo>
              <a:lnTo>
                <a:pt x="0" y="88413"/>
              </a:lnTo>
              <a:lnTo>
                <a:pt x="1156447" y="88413"/>
              </a:lnTo>
              <a:lnTo>
                <a:pt x="1156447" y="29530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FE83DEE-6D2B-47CB-8B3C-75908C0CFE12}">
      <dsp:nvSpPr>
        <dsp:cNvPr id="0" name=""/>
        <dsp:cNvSpPr/>
      </dsp:nvSpPr>
      <dsp:spPr>
        <a:xfrm>
          <a:off x="6135385" y="2527420"/>
          <a:ext cx="972546" cy="305249"/>
        </a:xfrm>
        <a:custGeom>
          <a:avLst/>
          <a:gdLst/>
          <a:ahLst/>
          <a:cxnLst/>
          <a:rect l="0" t="0" r="0" b="0"/>
          <a:pathLst>
            <a:path>
              <a:moveTo>
                <a:pt x="972546" y="0"/>
              </a:moveTo>
              <a:lnTo>
                <a:pt x="972546" y="98354"/>
              </a:lnTo>
              <a:lnTo>
                <a:pt x="0" y="98354"/>
              </a:lnTo>
              <a:lnTo>
                <a:pt x="0" y="30524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06C5D6B-1FC1-4855-84BE-BE2588869DB5}">
      <dsp:nvSpPr>
        <dsp:cNvPr id="0" name=""/>
        <dsp:cNvSpPr/>
      </dsp:nvSpPr>
      <dsp:spPr>
        <a:xfrm>
          <a:off x="6009986" y="1174058"/>
          <a:ext cx="1097945" cy="368145"/>
        </a:xfrm>
        <a:custGeom>
          <a:avLst/>
          <a:gdLst/>
          <a:ahLst/>
          <a:cxnLst/>
          <a:rect l="0" t="0" r="0" b="0"/>
          <a:pathLst>
            <a:path>
              <a:moveTo>
                <a:pt x="0" y="0"/>
              </a:moveTo>
              <a:lnTo>
                <a:pt x="0" y="161250"/>
              </a:lnTo>
              <a:lnTo>
                <a:pt x="1097945" y="161250"/>
              </a:lnTo>
              <a:lnTo>
                <a:pt x="1097945" y="36814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5D74810-6395-45C4-ADBA-B429ADAC2D0D}">
      <dsp:nvSpPr>
        <dsp:cNvPr id="0" name=""/>
        <dsp:cNvSpPr/>
      </dsp:nvSpPr>
      <dsp:spPr>
        <a:xfrm>
          <a:off x="636101" y="3807946"/>
          <a:ext cx="182442" cy="797237"/>
        </a:xfrm>
        <a:custGeom>
          <a:avLst/>
          <a:gdLst/>
          <a:ahLst/>
          <a:cxnLst/>
          <a:rect l="0" t="0" r="0" b="0"/>
          <a:pathLst>
            <a:path>
              <a:moveTo>
                <a:pt x="0" y="0"/>
              </a:moveTo>
              <a:lnTo>
                <a:pt x="0" y="797237"/>
              </a:lnTo>
              <a:lnTo>
                <a:pt x="182442" y="79723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606590F-92AC-4A32-9103-3C633A13C9B7}">
      <dsp:nvSpPr>
        <dsp:cNvPr id="0" name=""/>
        <dsp:cNvSpPr/>
      </dsp:nvSpPr>
      <dsp:spPr>
        <a:xfrm>
          <a:off x="1376190" y="2534484"/>
          <a:ext cx="91440" cy="288244"/>
        </a:xfrm>
        <a:custGeom>
          <a:avLst/>
          <a:gdLst/>
          <a:ahLst/>
          <a:cxnLst/>
          <a:rect l="0" t="0" r="0" b="0"/>
          <a:pathLst>
            <a:path>
              <a:moveTo>
                <a:pt x="45720" y="0"/>
              </a:moveTo>
              <a:lnTo>
                <a:pt x="45720" y="81349"/>
              </a:lnTo>
              <a:lnTo>
                <a:pt x="48084" y="81349"/>
              </a:lnTo>
              <a:lnTo>
                <a:pt x="48084" y="28824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8BA35ED-DA87-4523-8C16-BEAC5D59A7A6}">
      <dsp:nvSpPr>
        <dsp:cNvPr id="0" name=""/>
        <dsp:cNvSpPr/>
      </dsp:nvSpPr>
      <dsp:spPr>
        <a:xfrm>
          <a:off x="1421910" y="1174058"/>
          <a:ext cx="4588076" cy="375209"/>
        </a:xfrm>
        <a:custGeom>
          <a:avLst/>
          <a:gdLst/>
          <a:ahLst/>
          <a:cxnLst/>
          <a:rect l="0" t="0" r="0" b="0"/>
          <a:pathLst>
            <a:path>
              <a:moveTo>
                <a:pt x="4588076" y="0"/>
              </a:moveTo>
              <a:lnTo>
                <a:pt x="4588076" y="168314"/>
              </a:lnTo>
              <a:lnTo>
                <a:pt x="0" y="168314"/>
              </a:lnTo>
              <a:lnTo>
                <a:pt x="0" y="37520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06AF3E1-2957-4A74-9DD3-0D74002D6D3A}">
      <dsp:nvSpPr>
        <dsp:cNvPr id="0" name=""/>
        <dsp:cNvSpPr/>
      </dsp:nvSpPr>
      <dsp:spPr>
        <a:xfrm>
          <a:off x="2714988" y="2527617"/>
          <a:ext cx="104078" cy="797454"/>
        </a:xfrm>
        <a:custGeom>
          <a:avLst/>
          <a:gdLst/>
          <a:ahLst/>
          <a:cxnLst/>
          <a:rect l="0" t="0" r="0" b="0"/>
          <a:pathLst>
            <a:path>
              <a:moveTo>
                <a:pt x="0" y="0"/>
              </a:moveTo>
              <a:lnTo>
                <a:pt x="0" y="797454"/>
              </a:lnTo>
              <a:lnTo>
                <a:pt x="104078" y="79745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24E3D87-6327-463C-9F95-A2CCF3D35E92}">
      <dsp:nvSpPr>
        <dsp:cNvPr id="0" name=""/>
        <dsp:cNvSpPr/>
      </dsp:nvSpPr>
      <dsp:spPr>
        <a:xfrm>
          <a:off x="3503161" y="1174058"/>
          <a:ext cx="2506825" cy="368343"/>
        </a:xfrm>
        <a:custGeom>
          <a:avLst/>
          <a:gdLst/>
          <a:ahLst/>
          <a:cxnLst/>
          <a:rect l="0" t="0" r="0" b="0"/>
          <a:pathLst>
            <a:path>
              <a:moveTo>
                <a:pt x="2506825" y="0"/>
              </a:moveTo>
              <a:lnTo>
                <a:pt x="2506825" y="161447"/>
              </a:lnTo>
              <a:lnTo>
                <a:pt x="0" y="161447"/>
              </a:lnTo>
              <a:lnTo>
                <a:pt x="0" y="36834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2361A62-1ED8-4986-BCDC-48B68D47D725}">
      <dsp:nvSpPr>
        <dsp:cNvPr id="0" name=""/>
        <dsp:cNvSpPr/>
      </dsp:nvSpPr>
      <dsp:spPr>
        <a:xfrm>
          <a:off x="5024769" y="188841"/>
          <a:ext cx="1970433" cy="9852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a:t>Lagledare </a:t>
          </a:r>
        </a:p>
        <a:p>
          <a:pPr marL="0" lvl="0" indent="0" algn="ctr" defTabSz="622300">
            <a:lnSpc>
              <a:spcPct val="90000"/>
            </a:lnSpc>
            <a:spcBef>
              <a:spcPct val="0"/>
            </a:spcBef>
            <a:spcAft>
              <a:spcPct val="35000"/>
            </a:spcAft>
            <a:buNone/>
          </a:pPr>
          <a:r>
            <a:rPr lang="da-DK" sz="1400" kern="1200" dirty="0"/>
            <a:t>Roy Högberg</a:t>
          </a:r>
          <a:endParaRPr lang="en-US" sz="1400" kern="1200" dirty="0"/>
        </a:p>
      </dsp:txBody>
      <dsp:txXfrm>
        <a:off x="5024769" y="188841"/>
        <a:ext cx="1970433" cy="985216"/>
      </dsp:txXfrm>
    </dsp:sp>
    <dsp:sp modelId="{01D91F27-6197-43C3-A8F6-E3460D7DE8AC}">
      <dsp:nvSpPr>
        <dsp:cNvPr id="0" name=""/>
        <dsp:cNvSpPr/>
      </dsp:nvSpPr>
      <dsp:spPr>
        <a:xfrm>
          <a:off x="2517944" y="1542401"/>
          <a:ext cx="1970433" cy="9852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br>
            <a:rPr lang="da-DK" sz="1600" kern="1200" dirty="0"/>
          </a:br>
          <a:r>
            <a:rPr lang="da-DK" sz="1400" kern="1200" dirty="0"/>
            <a:t>Aktivitesgrupp</a:t>
          </a:r>
        </a:p>
        <a:p>
          <a:pPr marL="0" lvl="0" indent="0" algn="ctr" defTabSz="711200">
            <a:lnSpc>
              <a:spcPct val="90000"/>
            </a:lnSpc>
            <a:spcBef>
              <a:spcPct val="0"/>
            </a:spcBef>
            <a:spcAft>
              <a:spcPct val="35000"/>
            </a:spcAft>
            <a:buNone/>
          </a:pPr>
          <a:r>
            <a:rPr lang="da-DK" sz="1400" kern="1200" dirty="0"/>
            <a:t>3st aktiviter / år</a:t>
          </a:r>
          <a:br>
            <a:rPr lang="da-DK" sz="1600" kern="1200" dirty="0"/>
          </a:br>
          <a:endParaRPr lang="en-US" sz="1600" kern="1200" dirty="0"/>
        </a:p>
      </dsp:txBody>
      <dsp:txXfrm>
        <a:off x="2517944" y="1542401"/>
        <a:ext cx="1970433" cy="985216"/>
      </dsp:txXfrm>
    </dsp:sp>
    <dsp:sp modelId="{0441CD80-476E-4D23-A996-851AD800CB1C}">
      <dsp:nvSpPr>
        <dsp:cNvPr id="0" name=""/>
        <dsp:cNvSpPr/>
      </dsp:nvSpPr>
      <dsp:spPr>
        <a:xfrm>
          <a:off x="2819066" y="2832463"/>
          <a:ext cx="1970433" cy="9852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Annika/Ann-Sofie</a:t>
          </a:r>
        </a:p>
      </dsp:txBody>
      <dsp:txXfrm>
        <a:off x="2819066" y="2832463"/>
        <a:ext cx="1970433" cy="985216"/>
      </dsp:txXfrm>
    </dsp:sp>
    <dsp:sp modelId="{2BD6E470-FFEA-447F-A24A-10B26E80EAB4}">
      <dsp:nvSpPr>
        <dsp:cNvPr id="0" name=""/>
        <dsp:cNvSpPr/>
      </dsp:nvSpPr>
      <dsp:spPr>
        <a:xfrm>
          <a:off x="436693" y="1549268"/>
          <a:ext cx="1970433" cy="9852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br>
            <a:rPr lang="da-DK" sz="900" kern="1200" dirty="0"/>
          </a:br>
          <a:r>
            <a:rPr lang="da-DK" sz="1400" kern="1200" dirty="0"/>
            <a:t>Tränarstaben</a:t>
          </a:r>
        </a:p>
        <a:p>
          <a:pPr marL="0" lvl="0" indent="0" algn="ctr" defTabSz="400050">
            <a:lnSpc>
              <a:spcPct val="90000"/>
            </a:lnSpc>
            <a:spcBef>
              <a:spcPct val="0"/>
            </a:spcBef>
            <a:spcAft>
              <a:spcPct val="35000"/>
            </a:spcAft>
            <a:buNone/>
          </a:pPr>
          <a:br>
            <a:rPr lang="da-DK" sz="900" kern="1200" dirty="0"/>
          </a:br>
          <a:endParaRPr lang="da-DK" sz="900" kern="1200" dirty="0"/>
        </a:p>
        <a:p>
          <a:pPr marL="0" lvl="0" indent="0" algn="ctr" defTabSz="400050">
            <a:lnSpc>
              <a:spcPct val="90000"/>
            </a:lnSpc>
            <a:spcBef>
              <a:spcPct val="0"/>
            </a:spcBef>
            <a:spcAft>
              <a:spcPct val="35000"/>
            </a:spcAft>
            <a:buNone/>
          </a:pPr>
          <a:endParaRPr lang="en-US" sz="900" kern="1200" dirty="0"/>
        </a:p>
      </dsp:txBody>
      <dsp:txXfrm>
        <a:off x="436693" y="1549268"/>
        <a:ext cx="1970433" cy="985216"/>
      </dsp:txXfrm>
    </dsp:sp>
    <dsp:sp modelId="{3384D9F2-A5DB-498B-81FF-970872153F95}">
      <dsp:nvSpPr>
        <dsp:cNvPr id="0" name=""/>
        <dsp:cNvSpPr/>
      </dsp:nvSpPr>
      <dsp:spPr>
        <a:xfrm>
          <a:off x="439058" y="2822729"/>
          <a:ext cx="1970433" cy="9852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Johan &amp; </a:t>
          </a:r>
          <a:r>
            <a:rPr lang="en-US" sz="1400" kern="1200" dirty="0" err="1"/>
            <a:t>Petter</a:t>
          </a:r>
          <a:endParaRPr lang="en-US" sz="1400" kern="1200" dirty="0"/>
        </a:p>
      </dsp:txBody>
      <dsp:txXfrm>
        <a:off x="439058" y="2822729"/>
        <a:ext cx="1970433" cy="985216"/>
      </dsp:txXfrm>
    </dsp:sp>
    <dsp:sp modelId="{AEF18A4E-A235-4B75-BA6D-226F502A29BF}">
      <dsp:nvSpPr>
        <dsp:cNvPr id="0" name=""/>
        <dsp:cNvSpPr/>
      </dsp:nvSpPr>
      <dsp:spPr>
        <a:xfrm>
          <a:off x="818544" y="4112575"/>
          <a:ext cx="1970433" cy="9852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Sandra, Staffan, Kristoffer, Tess, Emma, Mohamad, Roy &amp; </a:t>
          </a:r>
          <a:r>
            <a:rPr lang="en-US" sz="1400" kern="1200" dirty="0" err="1"/>
            <a:t>Amro</a:t>
          </a:r>
          <a:endParaRPr lang="en-US" sz="1400" kern="1200" dirty="0"/>
        </a:p>
      </dsp:txBody>
      <dsp:txXfrm>
        <a:off x="818544" y="4112575"/>
        <a:ext cx="1970433" cy="985216"/>
      </dsp:txXfrm>
    </dsp:sp>
    <dsp:sp modelId="{08CA7D16-7674-478B-AC5C-BCA92FB2BB0C}">
      <dsp:nvSpPr>
        <dsp:cNvPr id="0" name=""/>
        <dsp:cNvSpPr/>
      </dsp:nvSpPr>
      <dsp:spPr>
        <a:xfrm>
          <a:off x="6122715" y="1542204"/>
          <a:ext cx="1970433" cy="9852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a:t>Försäljning / </a:t>
          </a:r>
          <a:br>
            <a:rPr lang="da-DK" sz="1400" kern="1200" dirty="0"/>
          </a:br>
          <a:r>
            <a:rPr lang="da-DK" sz="1400" kern="1200" dirty="0"/>
            <a:t>Lagkassan</a:t>
          </a:r>
          <a:endParaRPr lang="en-US" sz="1400" kern="1200" dirty="0"/>
        </a:p>
      </dsp:txBody>
      <dsp:txXfrm>
        <a:off x="6122715" y="1542204"/>
        <a:ext cx="1970433" cy="985216"/>
      </dsp:txXfrm>
    </dsp:sp>
    <dsp:sp modelId="{E063CB1C-6675-4F77-9716-E29D20EB8718}">
      <dsp:nvSpPr>
        <dsp:cNvPr id="0" name=""/>
        <dsp:cNvSpPr/>
      </dsp:nvSpPr>
      <dsp:spPr>
        <a:xfrm>
          <a:off x="5150168" y="2832670"/>
          <a:ext cx="1970433" cy="9852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t>Nettan</a:t>
          </a:r>
          <a:endParaRPr lang="en-US" sz="1400" kern="1200" dirty="0"/>
        </a:p>
      </dsp:txBody>
      <dsp:txXfrm>
        <a:off x="5150168" y="2832670"/>
        <a:ext cx="1970433" cy="985216"/>
      </dsp:txXfrm>
    </dsp:sp>
    <dsp:sp modelId="{16B4FBB3-EA42-438E-98E7-495C9AB4EE54}">
      <dsp:nvSpPr>
        <dsp:cNvPr id="0" name=""/>
        <dsp:cNvSpPr/>
      </dsp:nvSpPr>
      <dsp:spPr>
        <a:xfrm>
          <a:off x="7279162" y="2822729"/>
          <a:ext cx="1970433" cy="9852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Sandra &amp; Tess </a:t>
          </a:r>
          <a:r>
            <a:rPr lang="en-US" sz="1400" kern="1200" dirty="0" err="1"/>
            <a:t>lagkassan</a:t>
          </a:r>
          <a:endParaRPr lang="en-US" sz="1400" kern="1200" dirty="0"/>
        </a:p>
      </dsp:txBody>
      <dsp:txXfrm>
        <a:off x="7279162" y="2822729"/>
        <a:ext cx="1970433" cy="985216"/>
      </dsp:txXfrm>
    </dsp:sp>
    <dsp:sp modelId="{77A0C994-06B7-4E5D-872B-20A5350F662B}">
      <dsp:nvSpPr>
        <dsp:cNvPr id="0" name=""/>
        <dsp:cNvSpPr/>
      </dsp:nvSpPr>
      <dsp:spPr>
        <a:xfrm>
          <a:off x="9556156" y="1542450"/>
          <a:ext cx="1970433" cy="9852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a:t>Cafégruppen</a:t>
          </a:r>
        </a:p>
      </dsp:txBody>
      <dsp:txXfrm>
        <a:off x="9556156" y="1542450"/>
        <a:ext cx="1970433" cy="985216"/>
      </dsp:txXfrm>
    </dsp:sp>
    <dsp:sp modelId="{0CD03108-7279-4492-A380-A7649A455FDD}">
      <dsp:nvSpPr>
        <dsp:cNvPr id="0" name=""/>
        <dsp:cNvSpPr/>
      </dsp:nvSpPr>
      <dsp:spPr>
        <a:xfrm>
          <a:off x="9554284" y="2827232"/>
          <a:ext cx="1970433" cy="9852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a:t> Lisa O</a:t>
          </a:r>
          <a:endParaRPr lang="en-US" sz="1400" kern="1200" dirty="0"/>
        </a:p>
      </dsp:txBody>
      <dsp:txXfrm>
        <a:off x="9554284" y="2827232"/>
        <a:ext cx="1970433" cy="9852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DF682-DA52-42C6-8355-F6A1118F9F47}" type="datetimeFigureOut">
              <a:rPr lang="sv-SE" smtClean="0"/>
              <a:t>2023-09-11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E804C-732A-4C55-84DF-680EC2BB775A}" type="slidenum">
              <a:rPr lang="sv-SE" smtClean="0"/>
              <a:t>‹#›</a:t>
            </a:fld>
            <a:endParaRPr lang="sv-SE"/>
          </a:p>
        </p:txBody>
      </p:sp>
    </p:spTree>
    <p:extLst>
      <p:ext uri="{BB962C8B-B14F-4D97-AF65-F5344CB8AC3E}">
        <p14:creationId xmlns:p14="http://schemas.microsoft.com/office/powerpoint/2010/main" val="67383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202" rtl="0" eaLnBrk="1" fontAlgn="auto" latinLnBrk="0" hangingPunct="1">
              <a:lnSpc>
                <a:spcPct val="100000"/>
              </a:lnSpc>
              <a:spcBef>
                <a:spcPts val="0"/>
              </a:spcBef>
              <a:spcAft>
                <a:spcPts val="0"/>
              </a:spcAft>
              <a:buClrTx/>
              <a:buSzTx/>
              <a:buFontTx/>
              <a:buNone/>
              <a:tabLst/>
              <a:defRPr/>
            </a:pPr>
            <a:fld id="{76F7765D-E150-44F8-91D3-B3275C30829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02"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3100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202" rtl="0" eaLnBrk="1" fontAlgn="auto" latinLnBrk="0" hangingPunct="1">
              <a:lnSpc>
                <a:spcPct val="100000"/>
              </a:lnSpc>
              <a:spcBef>
                <a:spcPts val="0"/>
              </a:spcBef>
              <a:spcAft>
                <a:spcPts val="0"/>
              </a:spcAft>
              <a:buClrTx/>
              <a:buSzTx/>
              <a:buFontTx/>
              <a:buNone/>
              <a:tabLst/>
              <a:defRPr/>
            </a:pPr>
            <a:fld id="{76F7765D-E150-44F8-91D3-B3275C30829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02"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60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02" rtl="0" eaLnBrk="1" fontAlgn="auto" latinLnBrk="0" hangingPunct="1">
              <a:lnSpc>
                <a:spcPct val="100000"/>
              </a:lnSpc>
              <a:spcBef>
                <a:spcPts val="0"/>
              </a:spcBef>
              <a:spcAft>
                <a:spcPts val="0"/>
              </a:spcAft>
              <a:buClrTx/>
              <a:buSzTx/>
              <a:buFontTx/>
              <a:buNone/>
              <a:tabLst/>
              <a:defRPr/>
            </a:pPr>
            <a:fld id="{76F7765D-E150-44F8-91D3-B3275C30829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02"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1441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Tess/Sandra</a:t>
            </a:r>
          </a:p>
        </p:txBody>
      </p:sp>
      <p:sp>
        <p:nvSpPr>
          <p:cNvPr id="4" name="Platshållare för bildnummer 3"/>
          <p:cNvSpPr>
            <a:spLocks noGrp="1"/>
          </p:cNvSpPr>
          <p:nvPr>
            <p:ph type="sldNum" sz="quarter" idx="5"/>
          </p:nvPr>
        </p:nvSpPr>
        <p:spPr/>
        <p:txBody>
          <a:bodyPr/>
          <a:lstStyle/>
          <a:p>
            <a:fld id="{1D3E804C-732A-4C55-84DF-680EC2BB775A}" type="slidenum">
              <a:rPr lang="sv-SE" smtClean="0"/>
              <a:t>13</a:t>
            </a:fld>
            <a:endParaRPr lang="sv-SE"/>
          </a:p>
        </p:txBody>
      </p:sp>
    </p:spTree>
    <p:extLst>
      <p:ext uri="{BB962C8B-B14F-4D97-AF65-F5344CB8AC3E}">
        <p14:creationId xmlns:p14="http://schemas.microsoft.com/office/powerpoint/2010/main" val="21083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202" rtl="0" eaLnBrk="1" fontAlgn="auto" latinLnBrk="0" hangingPunct="1">
              <a:lnSpc>
                <a:spcPct val="100000"/>
              </a:lnSpc>
              <a:spcBef>
                <a:spcPts val="0"/>
              </a:spcBef>
              <a:spcAft>
                <a:spcPts val="0"/>
              </a:spcAft>
              <a:buClrTx/>
              <a:buSzTx/>
              <a:buFontTx/>
              <a:buNone/>
              <a:tabLst/>
              <a:defRPr/>
            </a:pPr>
            <a:fld id="{76F7765D-E150-44F8-91D3-B3275C30829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02"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5388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202" rtl="0" eaLnBrk="1" fontAlgn="auto" latinLnBrk="0" hangingPunct="1">
              <a:lnSpc>
                <a:spcPct val="100000"/>
              </a:lnSpc>
              <a:spcBef>
                <a:spcPts val="0"/>
              </a:spcBef>
              <a:spcAft>
                <a:spcPts val="0"/>
              </a:spcAft>
              <a:buClrTx/>
              <a:buSzTx/>
              <a:buFontTx/>
              <a:buNone/>
              <a:tabLst/>
              <a:defRPr/>
            </a:pPr>
            <a:fld id="{76F7765D-E150-44F8-91D3-B3275C30829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02"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300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202" rtl="0" eaLnBrk="1" fontAlgn="auto" latinLnBrk="0" hangingPunct="1">
              <a:lnSpc>
                <a:spcPct val="100000"/>
              </a:lnSpc>
              <a:spcBef>
                <a:spcPts val="0"/>
              </a:spcBef>
              <a:spcAft>
                <a:spcPts val="0"/>
              </a:spcAft>
              <a:buClrTx/>
              <a:buSzTx/>
              <a:buFontTx/>
              <a:buNone/>
              <a:tabLst/>
              <a:defRPr/>
            </a:pPr>
            <a:fld id="{76F7765D-E150-44F8-91D3-B3275C30829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02"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0183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Tess/Sandra</a:t>
            </a:r>
          </a:p>
        </p:txBody>
      </p:sp>
      <p:sp>
        <p:nvSpPr>
          <p:cNvPr id="4" name="Platshållare för bildnummer 3"/>
          <p:cNvSpPr>
            <a:spLocks noGrp="1"/>
          </p:cNvSpPr>
          <p:nvPr>
            <p:ph type="sldNum" sz="quarter" idx="5"/>
          </p:nvPr>
        </p:nvSpPr>
        <p:spPr/>
        <p:txBody>
          <a:bodyPr/>
          <a:lstStyle/>
          <a:p>
            <a:fld id="{1D3E804C-732A-4C55-84DF-680EC2BB775A}" type="slidenum">
              <a:rPr lang="sv-SE" smtClean="0"/>
              <a:t>17</a:t>
            </a:fld>
            <a:endParaRPr lang="sv-SE"/>
          </a:p>
        </p:txBody>
      </p:sp>
    </p:spTree>
    <p:extLst>
      <p:ext uri="{BB962C8B-B14F-4D97-AF65-F5344CB8AC3E}">
        <p14:creationId xmlns:p14="http://schemas.microsoft.com/office/powerpoint/2010/main" val="327846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D3E804C-732A-4C55-84DF-680EC2BB775A}" type="slidenum">
              <a:rPr lang="sv-SE" smtClean="0"/>
              <a:t>3</a:t>
            </a:fld>
            <a:endParaRPr lang="sv-SE"/>
          </a:p>
        </p:txBody>
      </p:sp>
    </p:spTree>
    <p:extLst>
      <p:ext uri="{BB962C8B-B14F-4D97-AF65-F5344CB8AC3E}">
        <p14:creationId xmlns:p14="http://schemas.microsoft.com/office/powerpoint/2010/main" val="3554017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02" rtl="0" eaLnBrk="1" fontAlgn="auto" latinLnBrk="0" hangingPunct="1">
              <a:lnSpc>
                <a:spcPct val="100000"/>
              </a:lnSpc>
              <a:spcBef>
                <a:spcPts val="0"/>
              </a:spcBef>
              <a:spcAft>
                <a:spcPts val="0"/>
              </a:spcAft>
              <a:buClrTx/>
              <a:buSzTx/>
              <a:buFontTx/>
              <a:buNone/>
              <a:tabLst/>
              <a:defRPr/>
            </a:pPr>
            <a:fld id="{76F7765D-E150-44F8-91D3-B3275C30829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02"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561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202" rtl="0" eaLnBrk="1" fontAlgn="auto" latinLnBrk="0" hangingPunct="1">
              <a:lnSpc>
                <a:spcPct val="100000"/>
              </a:lnSpc>
              <a:spcBef>
                <a:spcPts val="0"/>
              </a:spcBef>
              <a:spcAft>
                <a:spcPts val="0"/>
              </a:spcAft>
              <a:buClrTx/>
              <a:buSzTx/>
              <a:buFontTx/>
              <a:buNone/>
              <a:tabLst/>
              <a:defRPr/>
            </a:pPr>
            <a:fld id="{76F7765D-E150-44F8-91D3-B3275C30829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02"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351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202" rtl="0" eaLnBrk="1" fontAlgn="auto" latinLnBrk="0" hangingPunct="1">
              <a:lnSpc>
                <a:spcPct val="100000"/>
              </a:lnSpc>
              <a:spcBef>
                <a:spcPts val="0"/>
              </a:spcBef>
              <a:spcAft>
                <a:spcPts val="0"/>
              </a:spcAft>
              <a:buClrTx/>
              <a:buSzTx/>
              <a:buFontTx/>
              <a:buNone/>
              <a:tabLst/>
              <a:defRPr/>
            </a:pPr>
            <a:fld id="{76F7765D-E150-44F8-91D3-B3275C30829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02"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1383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202" rtl="0" eaLnBrk="1" fontAlgn="auto" latinLnBrk="0" hangingPunct="1">
              <a:lnSpc>
                <a:spcPct val="100000"/>
              </a:lnSpc>
              <a:spcBef>
                <a:spcPts val="0"/>
              </a:spcBef>
              <a:spcAft>
                <a:spcPts val="0"/>
              </a:spcAft>
              <a:buClrTx/>
              <a:buSzTx/>
              <a:buFontTx/>
              <a:buNone/>
              <a:tabLst/>
              <a:defRPr/>
            </a:pPr>
            <a:fld id="{76F7765D-E150-44F8-91D3-B3275C30829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02"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7352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202" rtl="0" eaLnBrk="1" fontAlgn="auto" latinLnBrk="0" hangingPunct="1">
              <a:lnSpc>
                <a:spcPct val="100000"/>
              </a:lnSpc>
              <a:spcBef>
                <a:spcPts val="0"/>
              </a:spcBef>
              <a:spcAft>
                <a:spcPts val="0"/>
              </a:spcAft>
              <a:buClrTx/>
              <a:buSzTx/>
              <a:buFontTx/>
              <a:buNone/>
              <a:tabLst/>
              <a:defRPr/>
            </a:pPr>
            <a:fld id="{76F7765D-E150-44F8-91D3-B3275C30829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02"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4105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202" rtl="0" eaLnBrk="1" fontAlgn="auto" latinLnBrk="0" hangingPunct="1">
              <a:lnSpc>
                <a:spcPct val="100000"/>
              </a:lnSpc>
              <a:spcBef>
                <a:spcPts val="0"/>
              </a:spcBef>
              <a:spcAft>
                <a:spcPts val="0"/>
              </a:spcAft>
              <a:buClrTx/>
              <a:buSzTx/>
              <a:buFontTx/>
              <a:buNone/>
              <a:tabLst/>
              <a:defRPr/>
            </a:pPr>
            <a:fld id="{76F7765D-E150-44F8-91D3-B3275C30829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02"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4878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202" rtl="0" eaLnBrk="1" fontAlgn="auto" latinLnBrk="0" hangingPunct="1">
              <a:lnSpc>
                <a:spcPct val="100000"/>
              </a:lnSpc>
              <a:spcBef>
                <a:spcPts val="0"/>
              </a:spcBef>
              <a:spcAft>
                <a:spcPts val="0"/>
              </a:spcAft>
              <a:buClrTx/>
              <a:buSzTx/>
              <a:buFontTx/>
              <a:buNone/>
              <a:tabLst/>
              <a:defRPr/>
            </a:pPr>
            <a:fld id="{76F7765D-E150-44F8-91D3-B3275C30829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02"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760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505672-91FB-444A-863C-76D79949459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F6EAE0F-9988-4F7A-ABF3-AF4821504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13DCDC2-5DE2-4A31-83FE-F8581DB37DF2}"/>
              </a:ext>
            </a:extLst>
          </p:cNvPr>
          <p:cNvSpPr>
            <a:spLocks noGrp="1"/>
          </p:cNvSpPr>
          <p:nvPr>
            <p:ph type="dt" sz="half" idx="10"/>
          </p:nvPr>
        </p:nvSpPr>
        <p:spPr/>
        <p:txBody>
          <a:bodyPr/>
          <a:lstStyle/>
          <a:p>
            <a:fld id="{7A7624C8-BBD8-4B9C-AD21-B9AE3A0FC20D}" type="datetimeFigureOut">
              <a:rPr lang="sv-SE" smtClean="0"/>
              <a:t>2023-09-11</a:t>
            </a:fld>
            <a:endParaRPr lang="sv-SE"/>
          </a:p>
        </p:txBody>
      </p:sp>
      <p:sp>
        <p:nvSpPr>
          <p:cNvPr id="5" name="Platshållare för sidfot 4">
            <a:extLst>
              <a:ext uri="{FF2B5EF4-FFF2-40B4-BE49-F238E27FC236}">
                <a16:creationId xmlns:a16="http://schemas.microsoft.com/office/drawing/2014/main" id="{891B382F-2683-46FC-877B-2A9F3137391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E02FADE-8BCA-4E6F-9748-E632108CC858}"/>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1100667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1E596F-FDF3-4E8E-83C1-CCE2335FE9E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8580E40-B067-487F-9397-8445555CDAD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BB31E8B-368F-4EFC-91E2-7BD576032309}"/>
              </a:ext>
            </a:extLst>
          </p:cNvPr>
          <p:cNvSpPr>
            <a:spLocks noGrp="1"/>
          </p:cNvSpPr>
          <p:nvPr>
            <p:ph type="dt" sz="half" idx="10"/>
          </p:nvPr>
        </p:nvSpPr>
        <p:spPr/>
        <p:txBody>
          <a:bodyPr/>
          <a:lstStyle/>
          <a:p>
            <a:fld id="{7A7624C8-BBD8-4B9C-AD21-B9AE3A0FC20D}" type="datetimeFigureOut">
              <a:rPr lang="sv-SE" smtClean="0"/>
              <a:t>2023-09-11</a:t>
            </a:fld>
            <a:endParaRPr lang="sv-SE"/>
          </a:p>
        </p:txBody>
      </p:sp>
      <p:sp>
        <p:nvSpPr>
          <p:cNvPr id="5" name="Platshållare för sidfot 4">
            <a:extLst>
              <a:ext uri="{FF2B5EF4-FFF2-40B4-BE49-F238E27FC236}">
                <a16:creationId xmlns:a16="http://schemas.microsoft.com/office/drawing/2014/main" id="{FD5EC98D-CD3A-41DD-A4D3-C92D0C64F67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F21087B-50EE-48A9-8E80-F8CC8DC00CE4}"/>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237864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72C71DD-9E52-4086-9654-3BEE7E47CD3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B58E733-78CE-4EDF-BAD8-9DA710C5002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05B92C8-236F-40AC-860B-4403F78DBA2C}"/>
              </a:ext>
            </a:extLst>
          </p:cNvPr>
          <p:cNvSpPr>
            <a:spLocks noGrp="1"/>
          </p:cNvSpPr>
          <p:nvPr>
            <p:ph type="dt" sz="half" idx="10"/>
          </p:nvPr>
        </p:nvSpPr>
        <p:spPr/>
        <p:txBody>
          <a:bodyPr/>
          <a:lstStyle/>
          <a:p>
            <a:fld id="{7A7624C8-BBD8-4B9C-AD21-B9AE3A0FC20D}" type="datetimeFigureOut">
              <a:rPr lang="sv-SE" smtClean="0"/>
              <a:t>2023-09-11</a:t>
            </a:fld>
            <a:endParaRPr lang="sv-SE"/>
          </a:p>
        </p:txBody>
      </p:sp>
      <p:sp>
        <p:nvSpPr>
          <p:cNvPr id="5" name="Platshållare för sidfot 4">
            <a:extLst>
              <a:ext uri="{FF2B5EF4-FFF2-40B4-BE49-F238E27FC236}">
                <a16:creationId xmlns:a16="http://schemas.microsoft.com/office/drawing/2014/main" id="{74945B3A-8F9D-460B-AE9B-04AA180A91E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5C76190-9BAB-4AB0-834C-0363214BE63F}"/>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1544689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363008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155988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he biggest thing we move">
    <p:bg>
      <p:bgPr>
        <a:solidFill>
          <a:srgbClr val="DF000A"/>
        </a:solidFill>
        <a:effectLst/>
      </p:bgPr>
    </p:bg>
    <p:spTree>
      <p:nvGrpSpPr>
        <p:cNvPr id="1" name=""/>
        <p:cNvGrpSpPr/>
        <p:nvPr/>
      </p:nvGrpSpPr>
      <p:grpSpPr>
        <a:xfrm>
          <a:off x="0" y="0"/>
          <a:ext cx="0" cy="0"/>
          <a:chOff x="0" y="0"/>
          <a:chExt cx="0" cy="0"/>
        </a:xfrm>
      </p:grpSpPr>
      <p:sp>
        <p:nvSpPr>
          <p:cNvPr id="6" name="Tijdelijke aanduiding voor titel 1"/>
          <p:cNvSpPr>
            <a:spLocks noGrp="1"/>
          </p:cNvSpPr>
          <p:nvPr>
            <p:ph type="title" hasCustomPrompt="1"/>
          </p:nvPr>
        </p:nvSpPr>
        <p:spPr>
          <a:xfrm>
            <a:off x="531356" y="584200"/>
            <a:ext cx="6117168" cy="636555"/>
          </a:xfrm>
          <a:prstGeom prst="rect">
            <a:avLst/>
          </a:prstGeom>
        </p:spPr>
        <p:txBody>
          <a:bodyPr vert="horz" lIns="34281" tIns="17140" rIns="34281" bIns="17140" rtlCol="0" anchor="ctr">
            <a:noAutofit/>
          </a:bodyPr>
          <a:lstStyle>
            <a:lvl1pPr>
              <a:defRPr sz="2667" baseline="0">
                <a:solidFill>
                  <a:schemeClr val="tx1"/>
                </a:solidFill>
              </a:defRPr>
            </a:lvl1pPr>
          </a:lstStyle>
          <a:p>
            <a:r>
              <a:rPr lang="en-US" noProof="0" dirty="0"/>
              <a:t>Click to add title presentation</a:t>
            </a:r>
          </a:p>
        </p:txBody>
      </p:sp>
      <p:sp>
        <p:nvSpPr>
          <p:cNvPr id="8" name="Ondertitel 2"/>
          <p:cNvSpPr>
            <a:spLocks noGrp="1"/>
          </p:cNvSpPr>
          <p:nvPr>
            <p:ph type="subTitle" idx="1" hasCustomPrompt="1"/>
          </p:nvPr>
        </p:nvSpPr>
        <p:spPr>
          <a:xfrm>
            <a:off x="527381" y="1220755"/>
            <a:ext cx="6096000" cy="480053"/>
          </a:xfrm>
          <a:prstGeom prst="rect">
            <a:avLst/>
          </a:prstGeom>
        </p:spPr>
        <p:txBody>
          <a:bodyPr lIns="45720" tIns="0" rIns="0" bIns="0" anchor="ctr">
            <a:normAutofit/>
          </a:bodyPr>
          <a:lstStyle>
            <a:lvl1pPr marL="0" indent="0" algn="l">
              <a:buNone/>
              <a:defRPr sz="2133" b="1" cap="none" baseline="0">
                <a:solidFill>
                  <a:schemeClr val="tx1"/>
                </a:solidFill>
              </a:defRPr>
            </a:lvl1pPr>
            <a:lvl2pPr marL="228533" indent="0" algn="ctr">
              <a:buNone/>
              <a:defRPr>
                <a:solidFill>
                  <a:schemeClr val="tx1">
                    <a:tint val="75000"/>
                  </a:schemeClr>
                </a:solidFill>
              </a:defRPr>
            </a:lvl2pPr>
            <a:lvl3pPr marL="457067" indent="0" algn="ctr">
              <a:buNone/>
              <a:defRPr>
                <a:solidFill>
                  <a:schemeClr val="tx1">
                    <a:tint val="75000"/>
                  </a:schemeClr>
                </a:solidFill>
              </a:defRPr>
            </a:lvl3pPr>
            <a:lvl4pPr marL="685600" indent="0" algn="ctr">
              <a:buNone/>
              <a:defRPr>
                <a:solidFill>
                  <a:schemeClr val="tx1">
                    <a:tint val="75000"/>
                  </a:schemeClr>
                </a:solidFill>
              </a:defRPr>
            </a:lvl4pPr>
            <a:lvl5pPr marL="914133" indent="0" algn="ctr">
              <a:buNone/>
              <a:defRPr>
                <a:solidFill>
                  <a:schemeClr val="tx1">
                    <a:tint val="75000"/>
                  </a:schemeClr>
                </a:solidFill>
              </a:defRPr>
            </a:lvl5pPr>
            <a:lvl6pPr marL="1142666" indent="0" algn="ctr">
              <a:buNone/>
              <a:defRPr>
                <a:solidFill>
                  <a:schemeClr val="tx1">
                    <a:tint val="75000"/>
                  </a:schemeClr>
                </a:solidFill>
              </a:defRPr>
            </a:lvl6pPr>
            <a:lvl7pPr marL="1371200" indent="0" algn="ctr">
              <a:buNone/>
              <a:defRPr>
                <a:solidFill>
                  <a:schemeClr val="tx1">
                    <a:tint val="75000"/>
                  </a:schemeClr>
                </a:solidFill>
              </a:defRPr>
            </a:lvl7pPr>
            <a:lvl8pPr marL="1599733" indent="0" algn="ctr">
              <a:buNone/>
              <a:defRPr>
                <a:solidFill>
                  <a:schemeClr val="tx1">
                    <a:tint val="75000"/>
                  </a:schemeClr>
                </a:solidFill>
              </a:defRPr>
            </a:lvl8pPr>
            <a:lvl9pPr marL="1828266" indent="0" algn="ctr">
              <a:buNone/>
              <a:defRPr>
                <a:solidFill>
                  <a:schemeClr val="tx1">
                    <a:tint val="75000"/>
                  </a:schemeClr>
                </a:solidFill>
              </a:defRPr>
            </a:lvl9pPr>
          </a:lstStyle>
          <a:p>
            <a:r>
              <a:rPr lang="en-US" noProof="0" dirty="0"/>
              <a:t>Click to add Date</a:t>
            </a:r>
            <a:endParaRPr lang="nl-NL" dirty="0"/>
          </a:p>
        </p:txBody>
      </p:sp>
      <p:pic>
        <p:nvPicPr>
          <p:cNvPr id="9" name="Picture 8">
            <a:extLst>
              <a:ext uri="{FF2B5EF4-FFF2-40B4-BE49-F238E27FC236}">
                <a16:creationId xmlns:a16="http://schemas.microsoft.com/office/drawing/2014/main" id="{E2D07963-47A0-D64B-A913-B4A6E8F48D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08648"/>
            <a:ext cx="12192000" cy="1149349"/>
          </a:xfrm>
          <a:prstGeom prst="rect">
            <a:avLst/>
          </a:prstGeom>
        </p:spPr>
      </p:pic>
    </p:spTree>
    <p:extLst>
      <p:ext uri="{BB962C8B-B14F-4D97-AF65-F5344CB8AC3E}">
        <p14:creationId xmlns:p14="http://schemas.microsoft.com/office/powerpoint/2010/main" val="4080559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conten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Click to add title</a:t>
            </a:r>
            <a:endParaRPr lang="nl-NL" dirty="0"/>
          </a:p>
        </p:txBody>
      </p:sp>
      <p:sp>
        <p:nvSpPr>
          <p:cNvPr id="9" name="Tijdelijke aanduiding voor tekst 6"/>
          <p:cNvSpPr>
            <a:spLocks noGrp="1"/>
          </p:cNvSpPr>
          <p:nvPr>
            <p:ph idx="1"/>
          </p:nvPr>
        </p:nvSpPr>
        <p:spPr>
          <a:xfrm>
            <a:off x="442383" y="1269864"/>
            <a:ext cx="11305116" cy="4271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jdelijke aanduiding voor dianummer 5"/>
          <p:cNvSpPr>
            <a:spLocks noGrp="1"/>
          </p:cNvSpPr>
          <p:nvPr>
            <p:ph type="sldNum" sz="quarter" idx="4"/>
          </p:nvPr>
        </p:nvSpPr>
        <p:spPr>
          <a:xfrm>
            <a:off x="11176000" y="6110400"/>
            <a:ext cx="571499" cy="417600"/>
          </a:xfrm>
          <a:prstGeom prst="rect">
            <a:avLst/>
          </a:prstGeom>
        </p:spPr>
        <p:txBody>
          <a:bodyPr vert="horz" lIns="34281" tIns="17140" rIns="34281" bIns="17140" rtlCol="0" anchor="ctr"/>
          <a:lstStyle>
            <a:lvl1pPr algn="r">
              <a:defRPr lang="nl-NL" sz="1200" b="0" kern="1200" smtClean="0">
                <a:solidFill>
                  <a:schemeClr val="tx2"/>
                </a:solidFill>
                <a:latin typeface="+mn-lt"/>
                <a:ea typeface="+mn-ea"/>
                <a:cs typeface="+mn-cs"/>
              </a:defRPr>
            </a:lvl1pPr>
          </a:lstStyle>
          <a:p>
            <a:fld id="{843B779F-CC90-4043-A505-C4C725B204DE}" type="slidenum">
              <a:rPr lang="en-GB" smtClean="0"/>
              <a:pPr/>
              <a:t>‹#›</a:t>
            </a:fld>
            <a:endParaRPr lang="en-GB" dirty="0"/>
          </a:p>
        </p:txBody>
      </p:sp>
    </p:spTree>
    <p:extLst>
      <p:ext uri="{BB962C8B-B14F-4D97-AF65-F5344CB8AC3E}">
        <p14:creationId xmlns:p14="http://schemas.microsoft.com/office/powerpoint/2010/main" val="4231670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e biggest thing we move">
    <p:bg>
      <p:bgPr>
        <a:solidFill>
          <a:srgbClr val="DF000A"/>
        </a:solidFill>
        <a:effectLst/>
      </p:bgPr>
    </p:bg>
    <p:spTree>
      <p:nvGrpSpPr>
        <p:cNvPr id="1" name=""/>
        <p:cNvGrpSpPr/>
        <p:nvPr/>
      </p:nvGrpSpPr>
      <p:grpSpPr>
        <a:xfrm>
          <a:off x="0" y="0"/>
          <a:ext cx="0" cy="0"/>
          <a:chOff x="0" y="0"/>
          <a:chExt cx="0" cy="0"/>
        </a:xfrm>
      </p:grpSpPr>
      <p:sp>
        <p:nvSpPr>
          <p:cNvPr id="6" name="Tijdelijke aanduiding voor titel 1"/>
          <p:cNvSpPr>
            <a:spLocks noGrp="1"/>
          </p:cNvSpPr>
          <p:nvPr>
            <p:ph type="title" hasCustomPrompt="1"/>
          </p:nvPr>
        </p:nvSpPr>
        <p:spPr>
          <a:xfrm>
            <a:off x="531356" y="584200"/>
            <a:ext cx="6117168" cy="636555"/>
          </a:xfrm>
          <a:prstGeom prst="rect">
            <a:avLst/>
          </a:prstGeom>
        </p:spPr>
        <p:txBody>
          <a:bodyPr vert="horz" lIns="34281" tIns="17140" rIns="34281" bIns="17140" rtlCol="0" anchor="ctr">
            <a:noAutofit/>
          </a:bodyPr>
          <a:lstStyle>
            <a:lvl1pPr>
              <a:defRPr sz="2667" baseline="0">
                <a:solidFill>
                  <a:schemeClr val="tx1"/>
                </a:solidFill>
              </a:defRPr>
            </a:lvl1pPr>
          </a:lstStyle>
          <a:p>
            <a:r>
              <a:rPr lang="en-US" noProof="0" dirty="0"/>
              <a:t>Click to add title presentation</a:t>
            </a:r>
          </a:p>
        </p:txBody>
      </p:sp>
      <p:sp>
        <p:nvSpPr>
          <p:cNvPr id="8" name="Ondertitel 2"/>
          <p:cNvSpPr>
            <a:spLocks noGrp="1"/>
          </p:cNvSpPr>
          <p:nvPr>
            <p:ph type="subTitle" idx="1" hasCustomPrompt="1"/>
          </p:nvPr>
        </p:nvSpPr>
        <p:spPr>
          <a:xfrm>
            <a:off x="527381" y="1220755"/>
            <a:ext cx="6096000" cy="480053"/>
          </a:xfrm>
          <a:prstGeom prst="rect">
            <a:avLst/>
          </a:prstGeom>
        </p:spPr>
        <p:txBody>
          <a:bodyPr lIns="45720" tIns="0" rIns="0" bIns="0" anchor="ctr">
            <a:normAutofit/>
          </a:bodyPr>
          <a:lstStyle>
            <a:lvl1pPr marL="0" indent="0" algn="l">
              <a:buNone/>
              <a:defRPr sz="2133" b="1" cap="none" baseline="0">
                <a:solidFill>
                  <a:schemeClr val="tx1"/>
                </a:solidFill>
              </a:defRPr>
            </a:lvl1pPr>
            <a:lvl2pPr marL="228533" indent="0" algn="ctr">
              <a:buNone/>
              <a:defRPr>
                <a:solidFill>
                  <a:schemeClr val="tx1">
                    <a:tint val="75000"/>
                  </a:schemeClr>
                </a:solidFill>
              </a:defRPr>
            </a:lvl2pPr>
            <a:lvl3pPr marL="457067" indent="0" algn="ctr">
              <a:buNone/>
              <a:defRPr>
                <a:solidFill>
                  <a:schemeClr val="tx1">
                    <a:tint val="75000"/>
                  </a:schemeClr>
                </a:solidFill>
              </a:defRPr>
            </a:lvl3pPr>
            <a:lvl4pPr marL="685600" indent="0" algn="ctr">
              <a:buNone/>
              <a:defRPr>
                <a:solidFill>
                  <a:schemeClr val="tx1">
                    <a:tint val="75000"/>
                  </a:schemeClr>
                </a:solidFill>
              </a:defRPr>
            </a:lvl4pPr>
            <a:lvl5pPr marL="914133" indent="0" algn="ctr">
              <a:buNone/>
              <a:defRPr>
                <a:solidFill>
                  <a:schemeClr val="tx1">
                    <a:tint val="75000"/>
                  </a:schemeClr>
                </a:solidFill>
              </a:defRPr>
            </a:lvl5pPr>
            <a:lvl6pPr marL="1142666" indent="0" algn="ctr">
              <a:buNone/>
              <a:defRPr>
                <a:solidFill>
                  <a:schemeClr val="tx1">
                    <a:tint val="75000"/>
                  </a:schemeClr>
                </a:solidFill>
              </a:defRPr>
            </a:lvl6pPr>
            <a:lvl7pPr marL="1371200" indent="0" algn="ctr">
              <a:buNone/>
              <a:defRPr>
                <a:solidFill>
                  <a:schemeClr val="tx1">
                    <a:tint val="75000"/>
                  </a:schemeClr>
                </a:solidFill>
              </a:defRPr>
            </a:lvl7pPr>
            <a:lvl8pPr marL="1599733" indent="0" algn="ctr">
              <a:buNone/>
              <a:defRPr>
                <a:solidFill>
                  <a:schemeClr val="tx1">
                    <a:tint val="75000"/>
                  </a:schemeClr>
                </a:solidFill>
              </a:defRPr>
            </a:lvl8pPr>
            <a:lvl9pPr marL="1828266" indent="0" algn="ctr">
              <a:buNone/>
              <a:defRPr>
                <a:solidFill>
                  <a:schemeClr val="tx1">
                    <a:tint val="75000"/>
                  </a:schemeClr>
                </a:solidFill>
              </a:defRPr>
            </a:lvl9pPr>
          </a:lstStyle>
          <a:p>
            <a:r>
              <a:rPr lang="en-US" noProof="0" dirty="0"/>
              <a:t>Click to add Date</a:t>
            </a:r>
            <a:endParaRPr lang="nl-NL" dirty="0"/>
          </a:p>
        </p:txBody>
      </p:sp>
      <p:pic>
        <p:nvPicPr>
          <p:cNvPr id="9" name="Picture 8">
            <a:extLst>
              <a:ext uri="{FF2B5EF4-FFF2-40B4-BE49-F238E27FC236}">
                <a16:creationId xmlns:a16="http://schemas.microsoft.com/office/drawing/2014/main" id="{E2D07963-47A0-D64B-A913-B4A6E8F48D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08648"/>
            <a:ext cx="12192000" cy="1149349"/>
          </a:xfrm>
          <a:prstGeom prst="rect">
            <a:avLst/>
          </a:prstGeom>
        </p:spPr>
      </p:pic>
    </p:spTree>
    <p:extLst>
      <p:ext uri="{BB962C8B-B14F-4D97-AF65-F5344CB8AC3E}">
        <p14:creationId xmlns:p14="http://schemas.microsoft.com/office/powerpoint/2010/main" val="284958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Chapt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 y="397"/>
            <a:ext cx="12191293" cy="6857603"/>
          </a:xfrm>
          <a:prstGeom prst="rect">
            <a:avLst/>
          </a:prstGeom>
        </p:spPr>
      </p:pic>
      <p:sp>
        <p:nvSpPr>
          <p:cNvPr id="2" name="Titel 1"/>
          <p:cNvSpPr>
            <a:spLocks noGrp="1"/>
          </p:cNvSpPr>
          <p:nvPr>
            <p:ph type="ctrTitle" hasCustomPrompt="1"/>
          </p:nvPr>
        </p:nvSpPr>
        <p:spPr>
          <a:xfrm>
            <a:off x="442385" y="2208000"/>
            <a:ext cx="11305116" cy="1152160"/>
          </a:xfrm>
        </p:spPr>
        <p:txBody>
          <a:bodyPr anchor="b">
            <a:normAutofit/>
          </a:bodyPr>
          <a:lstStyle>
            <a:lvl1pPr algn="l">
              <a:defRPr sz="3467" b="1" cap="none" baseline="0">
                <a:solidFill>
                  <a:schemeClr val="bg1"/>
                </a:solidFill>
              </a:defRPr>
            </a:lvl1pPr>
          </a:lstStyle>
          <a:p>
            <a:r>
              <a:rPr lang="en-US" noProof="0" dirty="0"/>
              <a:t>Click to add chapter name</a:t>
            </a:r>
            <a:endParaRPr lang="nl-NL" dirty="0"/>
          </a:p>
        </p:txBody>
      </p:sp>
      <p:sp>
        <p:nvSpPr>
          <p:cNvPr id="3" name="Ondertitel 2"/>
          <p:cNvSpPr>
            <a:spLocks noGrp="1"/>
          </p:cNvSpPr>
          <p:nvPr>
            <p:ph type="subTitle" idx="1" hasCustomPrompt="1"/>
          </p:nvPr>
        </p:nvSpPr>
        <p:spPr>
          <a:xfrm>
            <a:off x="442383" y="3360000"/>
            <a:ext cx="11305116" cy="792264"/>
          </a:xfrm>
          <a:prstGeom prst="rect">
            <a:avLst/>
          </a:prstGeom>
        </p:spPr>
        <p:txBody>
          <a:bodyPr anchor="t" anchorCtr="0">
            <a:normAutofit/>
          </a:bodyPr>
          <a:lstStyle>
            <a:lvl1pPr marL="0" indent="0" algn="l">
              <a:buNone/>
              <a:defRPr sz="2933" b="0" cap="none" baseline="0">
                <a:solidFill>
                  <a:schemeClr val="tx1"/>
                </a:solidFill>
              </a:defRPr>
            </a:lvl1pPr>
            <a:lvl2pPr marL="228533" indent="0" algn="ctr">
              <a:buNone/>
              <a:defRPr>
                <a:solidFill>
                  <a:schemeClr val="tx1">
                    <a:tint val="75000"/>
                  </a:schemeClr>
                </a:solidFill>
              </a:defRPr>
            </a:lvl2pPr>
            <a:lvl3pPr marL="457067" indent="0" algn="ctr">
              <a:buNone/>
              <a:defRPr>
                <a:solidFill>
                  <a:schemeClr val="tx1">
                    <a:tint val="75000"/>
                  </a:schemeClr>
                </a:solidFill>
              </a:defRPr>
            </a:lvl3pPr>
            <a:lvl4pPr marL="685600" indent="0" algn="ctr">
              <a:buNone/>
              <a:defRPr>
                <a:solidFill>
                  <a:schemeClr val="tx1">
                    <a:tint val="75000"/>
                  </a:schemeClr>
                </a:solidFill>
              </a:defRPr>
            </a:lvl4pPr>
            <a:lvl5pPr marL="914133" indent="0" algn="ctr">
              <a:buNone/>
              <a:defRPr>
                <a:solidFill>
                  <a:schemeClr val="tx1">
                    <a:tint val="75000"/>
                  </a:schemeClr>
                </a:solidFill>
              </a:defRPr>
            </a:lvl5pPr>
            <a:lvl6pPr marL="1142666" indent="0" algn="ctr">
              <a:buNone/>
              <a:defRPr>
                <a:solidFill>
                  <a:schemeClr val="tx1">
                    <a:tint val="75000"/>
                  </a:schemeClr>
                </a:solidFill>
              </a:defRPr>
            </a:lvl6pPr>
            <a:lvl7pPr marL="1371200" indent="0" algn="ctr">
              <a:buNone/>
              <a:defRPr>
                <a:solidFill>
                  <a:schemeClr val="tx1">
                    <a:tint val="75000"/>
                  </a:schemeClr>
                </a:solidFill>
              </a:defRPr>
            </a:lvl7pPr>
            <a:lvl8pPr marL="1599733" indent="0" algn="ctr">
              <a:buNone/>
              <a:defRPr>
                <a:solidFill>
                  <a:schemeClr val="tx1">
                    <a:tint val="75000"/>
                  </a:schemeClr>
                </a:solidFill>
              </a:defRPr>
            </a:lvl8pPr>
            <a:lvl9pPr marL="1828266" indent="0" algn="ctr">
              <a:buNone/>
              <a:defRPr>
                <a:solidFill>
                  <a:schemeClr val="tx1">
                    <a:tint val="75000"/>
                  </a:schemeClr>
                </a:solidFill>
              </a:defRPr>
            </a:lvl9pPr>
          </a:lstStyle>
          <a:p>
            <a:r>
              <a:rPr lang="en-US" noProof="0" dirty="0"/>
              <a:t>Click to add subtitle</a:t>
            </a:r>
            <a:endParaRPr lang="nl-NL"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942" y="5731923"/>
            <a:ext cx="3179884" cy="1126076"/>
          </a:xfrm>
          <a:prstGeom prst="rect">
            <a:avLst/>
          </a:prstGeom>
        </p:spPr>
      </p:pic>
    </p:spTree>
    <p:extLst>
      <p:ext uri="{BB962C8B-B14F-4D97-AF65-F5344CB8AC3E}">
        <p14:creationId xmlns:p14="http://schemas.microsoft.com/office/powerpoint/2010/main" val="4064972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Chapter - alternativ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 y="398"/>
            <a:ext cx="12191293" cy="6857601"/>
          </a:xfrm>
          <a:prstGeom prst="rect">
            <a:avLst/>
          </a:prstGeom>
        </p:spPr>
      </p:pic>
      <p:sp>
        <p:nvSpPr>
          <p:cNvPr id="2" name="Titel 1"/>
          <p:cNvSpPr>
            <a:spLocks noGrp="1"/>
          </p:cNvSpPr>
          <p:nvPr>
            <p:ph type="ctrTitle" hasCustomPrompt="1"/>
          </p:nvPr>
        </p:nvSpPr>
        <p:spPr>
          <a:xfrm>
            <a:off x="442385" y="2208000"/>
            <a:ext cx="11305116" cy="1152160"/>
          </a:xfrm>
        </p:spPr>
        <p:txBody>
          <a:bodyPr anchor="b">
            <a:normAutofit/>
          </a:bodyPr>
          <a:lstStyle>
            <a:lvl1pPr algn="l">
              <a:defRPr sz="3467" b="1" cap="none" baseline="0">
                <a:solidFill>
                  <a:schemeClr val="tx1"/>
                </a:solidFill>
              </a:defRPr>
            </a:lvl1pPr>
          </a:lstStyle>
          <a:p>
            <a:r>
              <a:rPr lang="en-US" noProof="0" dirty="0"/>
              <a:t>Click to add chapter name</a:t>
            </a:r>
            <a:endParaRPr lang="nl-NL" dirty="0"/>
          </a:p>
        </p:txBody>
      </p:sp>
      <p:sp>
        <p:nvSpPr>
          <p:cNvPr id="3" name="Ondertitel 2"/>
          <p:cNvSpPr>
            <a:spLocks noGrp="1"/>
          </p:cNvSpPr>
          <p:nvPr>
            <p:ph type="subTitle" idx="1" hasCustomPrompt="1"/>
          </p:nvPr>
        </p:nvSpPr>
        <p:spPr>
          <a:xfrm>
            <a:off x="442383" y="3360000"/>
            <a:ext cx="11305116" cy="792264"/>
          </a:xfrm>
          <a:prstGeom prst="rect">
            <a:avLst/>
          </a:prstGeom>
        </p:spPr>
        <p:txBody>
          <a:bodyPr anchor="t" anchorCtr="0">
            <a:normAutofit/>
          </a:bodyPr>
          <a:lstStyle>
            <a:lvl1pPr marL="0" indent="0" algn="l">
              <a:buNone/>
              <a:defRPr sz="2933" b="0" cap="none" baseline="0">
                <a:solidFill>
                  <a:schemeClr val="accent1"/>
                </a:solidFill>
              </a:defRPr>
            </a:lvl1pPr>
            <a:lvl2pPr marL="228533" indent="0" algn="ctr">
              <a:buNone/>
              <a:defRPr>
                <a:solidFill>
                  <a:schemeClr val="tx1">
                    <a:tint val="75000"/>
                  </a:schemeClr>
                </a:solidFill>
              </a:defRPr>
            </a:lvl2pPr>
            <a:lvl3pPr marL="457067" indent="0" algn="ctr">
              <a:buNone/>
              <a:defRPr>
                <a:solidFill>
                  <a:schemeClr val="tx1">
                    <a:tint val="75000"/>
                  </a:schemeClr>
                </a:solidFill>
              </a:defRPr>
            </a:lvl3pPr>
            <a:lvl4pPr marL="685600" indent="0" algn="ctr">
              <a:buNone/>
              <a:defRPr>
                <a:solidFill>
                  <a:schemeClr val="tx1">
                    <a:tint val="75000"/>
                  </a:schemeClr>
                </a:solidFill>
              </a:defRPr>
            </a:lvl4pPr>
            <a:lvl5pPr marL="914133" indent="0" algn="ctr">
              <a:buNone/>
              <a:defRPr>
                <a:solidFill>
                  <a:schemeClr val="tx1">
                    <a:tint val="75000"/>
                  </a:schemeClr>
                </a:solidFill>
              </a:defRPr>
            </a:lvl5pPr>
            <a:lvl6pPr marL="1142666" indent="0" algn="ctr">
              <a:buNone/>
              <a:defRPr>
                <a:solidFill>
                  <a:schemeClr val="tx1">
                    <a:tint val="75000"/>
                  </a:schemeClr>
                </a:solidFill>
              </a:defRPr>
            </a:lvl6pPr>
            <a:lvl7pPr marL="1371200" indent="0" algn="ctr">
              <a:buNone/>
              <a:defRPr>
                <a:solidFill>
                  <a:schemeClr val="tx1">
                    <a:tint val="75000"/>
                  </a:schemeClr>
                </a:solidFill>
              </a:defRPr>
            </a:lvl7pPr>
            <a:lvl8pPr marL="1599733" indent="0" algn="ctr">
              <a:buNone/>
              <a:defRPr>
                <a:solidFill>
                  <a:schemeClr val="tx1">
                    <a:tint val="75000"/>
                  </a:schemeClr>
                </a:solidFill>
              </a:defRPr>
            </a:lvl8pPr>
            <a:lvl9pPr marL="1828266" indent="0" algn="ctr">
              <a:buNone/>
              <a:defRPr>
                <a:solidFill>
                  <a:schemeClr val="tx1">
                    <a:tint val="75000"/>
                  </a:schemeClr>
                </a:solidFill>
              </a:defRPr>
            </a:lvl9pPr>
          </a:lstStyle>
          <a:p>
            <a:r>
              <a:rPr lang="en-US" noProof="0" dirty="0"/>
              <a:t>Click to add subtitle</a:t>
            </a:r>
            <a:endParaRPr lang="nl-NL" dirty="0"/>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18564" r="-1"/>
          <a:stretch/>
        </p:blipFill>
        <p:spPr>
          <a:xfrm>
            <a:off x="508000" y="5731923"/>
            <a:ext cx="2589600" cy="1126076"/>
          </a:xfrm>
          <a:prstGeom prst="rect">
            <a:avLst/>
          </a:prstGeom>
        </p:spPr>
      </p:pic>
    </p:spTree>
    <p:extLst>
      <p:ext uri="{BB962C8B-B14F-4D97-AF65-F5344CB8AC3E}">
        <p14:creationId xmlns:p14="http://schemas.microsoft.com/office/powerpoint/2010/main" val="1545669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conten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Click to add title</a:t>
            </a:r>
            <a:endParaRPr lang="nl-NL" dirty="0"/>
          </a:p>
        </p:txBody>
      </p:sp>
      <p:sp>
        <p:nvSpPr>
          <p:cNvPr id="9" name="Tijdelijke aanduiding voor tekst 6"/>
          <p:cNvSpPr>
            <a:spLocks noGrp="1"/>
          </p:cNvSpPr>
          <p:nvPr>
            <p:ph idx="1"/>
          </p:nvPr>
        </p:nvSpPr>
        <p:spPr>
          <a:xfrm>
            <a:off x="442383" y="1269864"/>
            <a:ext cx="11305116" cy="4271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jdelijke aanduiding voor dianummer 5"/>
          <p:cNvSpPr>
            <a:spLocks noGrp="1"/>
          </p:cNvSpPr>
          <p:nvPr>
            <p:ph type="sldNum" sz="quarter" idx="4"/>
          </p:nvPr>
        </p:nvSpPr>
        <p:spPr>
          <a:xfrm>
            <a:off x="11176000" y="6110400"/>
            <a:ext cx="571499" cy="417600"/>
          </a:xfrm>
          <a:prstGeom prst="rect">
            <a:avLst/>
          </a:prstGeom>
        </p:spPr>
        <p:txBody>
          <a:bodyPr vert="horz" lIns="34281" tIns="17140" rIns="34281" bIns="17140" rtlCol="0" anchor="ctr"/>
          <a:lstStyle>
            <a:lvl1pPr algn="r">
              <a:defRPr lang="nl-NL" sz="1200" b="0" kern="1200" smtClean="0">
                <a:solidFill>
                  <a:schemeClr val="tx2"/>
                </a:solidFill>
                <a:latin typeface="+mn-lt"/>
                <a:ea typeface="+mn-ea"/>
                <a:cs typeface="+mn-cs"/>
              </a:defRPr>
            </a:lvl1pPr>
          </a:lstStyle>
          <a:p>
            <a:fld id="{843B779F-CC90-4043-A505-C4C725B204DE}" type="slidenum">
              <a:rPr lang="en-GB" smtClean="0"/>
              <a:pPr/>
              <a:t>‹#›</a:t>
            </a:fld>
            <a:endParaRPr lang="en-GB" dirty="0"/>
          </a:p>
        </p:txBody>
      </p:sp>
    </p:spTree>
    <p:extLst>
      <p:ext uri="{BB962C8B-B14F-4D97-AF65-F5344CB8AC3E}">
        <p14:creationId xmlns:p14="http://schemas.microsoft.com/office/powerpoint/2010/main" val="89206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14AAB8-135F-47BD-B1EF-8C0279602C1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BF509D9-7E78-4B22-B851-9B512D3197B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E371AD7-5130-4C3C-92D6-C1C3F9520EBB}"/>
              </a:ext>
            </a:extLst>
          </p:cNvPr>
          <p:cNvSpPr>
            <a:spLocks noGrp="1"/>
          </p:cNvSpPr>
          <p:nvPr>
            <p:ph type="dt" sz="half" idx="10"/>
          </p:nvPr>
        </p:nvSpPr>
        <p:spPr/>
        <p:txBody>
          <a:bodyPr/>
          <a:lstStyle/>
          <a:p>
            <a:fld id="{7A7624C8-BBD8-4B9C-AD21-B9AE3A0FC20D}" type="datetimeFigureOut">
              <a:rPr lang="sv-SE" smtClean="0"/>
              <a:t>2023-09-11</a:t>
            </a:fld>
            <a:endParaRPr lang="sv-SE"/>
          </a:p>
        </p:txBody>
      </p:sp>
      <p:sp>
        <p:nvSpPr>
          <p:cNvPr id="5" name="Platshållare för sidfot 4">
            <a:extLst>
              <a:ext uri="{FF2B5EF4-FFF2-40B4-BE49-F238E27FC236}">
                <a16:creationId xmlns:a16="http://schemas.microsoft.com/office/drawing/2014/main" id="{C3E332BA-6104-4B77-B4C1-B8AF629714D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4A75946-5D7C-455B-B1F1-EB5778E54194}"/>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3540419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 content">
    <p:spTree>
      <p:nvGrpSpPr>
        <p:cNvPr id="1" name=""/>
        <p:cNvGrpSpPr/>
        <p:nvPr/>
      </p:nvGrpSpPr>
      <p:grpSpPr>
        <a:xfrm>
          <a:off x="0" y="0"/>
          <a:ext cx="0" cy="0"/>
          <a:chOff x="0" y="0"/>
          <a:chExt cx="0" cy="0"/>
        </a:xfrm>
      </p:grpSpPr>
      <p:sp>
        <p:nvSpPr>
          <p:cNvPr id="9" name="Tijdelijke aanduiding voor tekst 6"/>
          <p:cNvSpPr>
            <a:spLocks noGrp="1"/>
          </p:cNvSpPr>
          <p:nvPr>
            <p:ph idx="1"/>
          </p:nvPr>
        </p:nvSpPr>
        <p:spPr>
          <a:xfrm>
            <a:off x="442384" y="1269864"/>
            <a:ext cx="5552017" cy="4271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jdelijke aanduiding voor tekst 6"/>
          <p:cNvSpPr>
            <a:spLocks noGrp="1"/>
          </p:cNvSpPr>
          <p:nvPr>
            <p:ph idx="13"/>
          </p:nvPr>
        </p:nvSpPr>
        <p:spPr>
          <a:xfrm>
            <a:off x="6196306" y="1269864"/>
            <a:ext cx="5552017" cy="4271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Titel 1"/>
          <p:cNvSpPr>
            <a:spLocks noGrp="1"/>
          </p:cNvSpPr>
          <p:nvPr>
            <p:ph type="title" hasCustomPrompt="1"/>
          </p:nvPr>
        </p:nvSpPr>
        <p:spPr>
          <a:xfrm>
            <a:off x="441307" y="109767"/>
            <a:ext cx="11307016" cy="969608"/>
          </a:xfrm>
        </p:spPr>
        <p:txBody>
          <a:bodyPr/>
          <a:lstStyle>
            <a:lvl1pPr>
              <a:defRPr/>
            </a:lvl1pPr>
          </a:lstStyle>
          <a:p>
            <a:r>
              <a:rPr lang="en-US" noProof="0" dirty="0"/>
              <a:t>Click to add title</a:t>
            </a:r>
            <a:endParaRPr lang="nl-NL" dirty="0"/>
          </a:p>
        </p:txBody>
      </p:sp>
      <p:sp>
        <p:nvSpPr>
          <p:cNvPr id="10" name="Tijdelijke aanduiding voor dianummer 5"/>
          <p:cNvSpPr>
            <a:spLocks noGrp="1"/>
          </p:cNvSpPr>
          <p:nvPr>
            <p:ph type="sldNum" sz="quarter" idx="4"/>
          </p:nvPr>
        </p:nvSpPr>
        <p:spPr>
          <a:xfrm>
            <a:off x="11176000" y="6110400"/>
            <a:ext cx="571499" cy="417600"/>
          </a:xfrm>
          <a:prstGeom prst="rect">
            <a:avLst/>
          </a:prstGeom>
        </p:spPr>
        <p:txBody>
          <a:bodyPr vert="horz" lIns="34281" tIns="17140" rIns="34281" bIns="17140" rtlCol="0" anchor="ctr"/>
          <a:lstStyle>
            <a:lvl1pPr algn="r">
              <a:defRPr lang="nl-NL" sz="1200" b="0" kern="1200" smtClean="0">
                <a:solidFill>
                  <a:schemeClr val="tx2"/>
                </a:solidFill>
                <a:latin typeface="+mn-lt"/>
                <a:ea typeface="+mn-ea"/>
                <a:cs typeface="+mn-cs"/>
              </a:defRPr>
            </a:lvl1pPr>
          </a:lstStyle>
          <a:p>
            <a:fld id="{843B779F-CC90-4043-A505-C4C725B204DE}" type="slidenum">
              <a:rPr lang="en-GB" smtClean="0"/>
              <a:pPr/>
              <a:t>‹#›</a:t>
            </a:fld>
            <a:endParaRPr lang="en-GB" dirty="0"/>
          </a:p>
        </p:txBody>
      </p:sp>
    </p:spTree>
    <p:extLst>
      <p:ext uri="{BB962C8B-B14F-4D97-AF65-F5344CB8AC3E}">
        <p14:creationId xmlns:p14="http://schemas.microsoft.com/office/powerpoint/2010/main" val="243180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5" name="Tijdelijke aanduiding voor tabel 4"/>
          <p:cNvSpPr>
            <a:spLocks noGrp="1"/>
          </p:cNvSpPr>
          <p:nvPr>
            <p:ph type="tbl" sz="quarter" idx="11" hasCustomPrompt="1"/>
          </p:nvPr>
        </p:nvSpPr>
        <p:spPr>
          <a:xfrm>
            <a:off x="442385" y="1267884"/>
            <a:ext cx="11305116" cy="4273549"/>
          </a:xfrm>
        </p:spPr>
        <p:txBody>
          <a:bodyPr/>
          <a:lstStyle>
            <a:lvl1pPr marL="0" indent="0">
              <a:buNone/>
              <a:defRPr baseline="0"/>
            </a:lvl1pPr>
          </a:lstStyle>
          <a:p>
            <a:r>
              <a:rPr lang="nl-NL" dirty="0"/>
              <a:t>Click </a:t>
            </a:r>
            <a:r>
              <a:rPr lang="nl-NL" dirty="0" err="1"/>
              <a:t>to</a:t>
            </a:r>
            <a:r>
              <a:rPr lang="nl-NL" dirty="0"/>
              <a:t> </a:t>
            </a:r>
            <a:r>
              <a:rPr lang="nl-NL" dirty="0" err="1"/>
              <a:t>add</a:t>
            </a:r>
            <a:r>
              <a:rPr lang="nl-NL" dirty="0"/>
              <a:t> </a:t>
            </a:r>
            <a:r>
              <a:rPr lang="nl-NL" dirty="0" err="1"/>
              <a:t>table</a:t>
            </a:r>
            <a:endParaRPr lang="nl-NL" dirty="0"/>
          </a:p>
        </p:txBody>
      </p:sp>
      <p:sp>
        <p:nvSpPr>
          <p:cNvPr id="7" name="Titel 1"/>
          <p:cNvSpPr>
            <a:spLocks noGrp="1"/>
          </p:cNvSpPr>
          <p:nvPr>
            <p:ph type="title" hasCustomPrompt="1"/>
          </p:nvPr>
        </p:nvSpPr>
        <p:spPr>
          <a:xfrm>
            <a:off x="441307" y="109767"/>
            <a:ext cx="11307016" cy="969608"/>
          </a:xfrm>
        </p:spPr>
        <p:txBody>
          <a:bodyPr/>
          <a:lstStyle>
            <a:lvl1pPr>
              <a:defRPr/>
            </a:lvl1pPr>
          </a:lstStyle>
          <a:p>
            <a:r>
              <a:rPr lang="en-US" noProof="0" dirty="0"/>
              <a:t>Click to add title</a:t>
            </a:r>
            <a:endParaRPr lang="nl-NL" dirty="0"/>
          </a:p>
        </p:txBody>
      </p:sp>
      <p:sp>
        <p:nvSpPr>
          <p:cNvPr id="8" name="Tijdelijke aanduiding voor dianummer 5"/>
          <p:cNvSpPr>
            <a:spLocks noGrp="1"/>
          </p:cNvSpPr>
          <p:nvPr>
            <p:ph type="sldNum" sz="quarter" idx="4"/>
          </p:nvPr>
        </p:nvSpPr>
        <p:spPr>
          <a:xfrm>
            <a:off x="11176000" y="6110400"/>
            <a:ext cx="571499" cy="417600"/>
          </a:xfrm>
          <a:prstGeom prst="rect">
            <a:avLst/>
          </a:prstGeom>
        </p:spPr>
        <p:txBody>
          <a:bodyPr vert="horz" lIns="34281" tIns="17140" rIns="34281" bIns="17140" rtlCol="0" anchor="ctr"/>
          <a:lstStyle>
            <a:lvl1pPr algn="r">
              <a:defRPr lang="nl-NL" sz="1200" b="0" kern="1200" smtClean="0">
                <a:solidFill>
                  <a:schemeClr val="tx2"/>
                </a:solidFill>
                <a:latin typeface="+mn-lt"/>
                <a:ea typeface="+mn-ea"/>
                <a:cs typeface="+mn-cs"/>
              </a:defRPr>
            </a:lvl1pPr>
          </a:lstStyle>
          <a:p>
            <a:fld id="{843B779F-CC90-4043-A505-C4C725B204DE}" type="slidenum">
              <a:rPr lang="en-GB" smtClean="0"/>
              <a:pPr/>
              <a:t>‹#›</a:t>
            </a:fld>
            <a:endParaRPr lang="en-GB" dirty="0"/>
          </a:p>
        </p:txBody>
      </p:sp>
    </p:spTree>
    <p:extLst>
      <p:ext uri="{BB962C8B-B14F-4D97-AF65-F5344CB8AC3E}">
        <p14:creationId xmlns:p14="http://schemas.microsoft.com/office/powerpoint/2010/main" val="1698728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hasCustomPrompt="1"/>
          </p:nvPr>
        </p:nvSpPr>
        <p:spPr>
          <a:xfrm>
            <a:off x="442385" y="1267884"/>
            <a:ext cx="11305116" cy="4273549"/>
          </a:xfrm>
          <a:prstGeom prst="rect">
            <a:avLst/>
          </a:prstGeom>
          <a:ln>
            <a:solidFill>
              <a:schemeClr val="bg1"/>
            </a:solidFill>
          </a:ln>
        </p:spPr>
        <p:txBody>
          <a:bodyPr/>
          <a:lstStyle>
            <a:lvl1pPr marL="0" indent="0">
              <a:buNone/>
              <a:defRPr lang="nl-NL" dirty="0" smtClean="0"/>
            </a:lvl1pPr>
          </a:lstStyle>
          <a:p>
            <a:r>
              <a:rPr lang="nl-NL" dirty="0"/>
              <a:t>Click </a:t>
            </a:r>
            <a:r>
              <a:rPr lang="nl-NL" dirty="0" err="1"/>
              <a:t>to</a:t>
            </a:r>
            <a:r>
              <a:rPr lang="nl-NL" dirty="0"/>
              <a:t> </a:t>
            </a:r>
            <a:r>
              <a:rPr lang="nl-NL" dirty="0" err="1"/>
              <a:t>add</a:t>
            </a:r>
            <a:r>
              <a:rPr lang="nl-NL" dirty="0"/>
              <a:t> picture</a:t>
            </a:r>
          </a:p>
        </p:txBody>
      </p:sp>
      <p:sp>
        <p:nvSpPr>
          <p:cNvPr id="10" name="Titel 1"/>
          <p:cNvSpPr>
            <a:spLocks noGrp="1"/>
          </p:cNvSpPr>
          <p:nvPr>
            <p:ph type="title" hasCustomPrompt="1"/>
          </p:nvPr>
        </p:nvSpPr>
        <p:spPr>
          <a:xfrm>
            <a:off x="441307" y="109767"/>
            <a:ext cx="11307016" cy="969608"/>
          </a:xfrm>
        </p:spPr>
        <p:txBody>
          <a:bodyPr/>
          <a:lstStyle>
            <a:lvl1pPr>
              <a:defRPr/>
            </a:lvl1pPr>
          </a:lstStyle>
          <a:p>
            <a:r>
              <a:rPr lang="en-US" noProof="0" dirty="0"/>
              <a:t>Click to add title</a:t>
            </a:r>
            <a:endParaRPr lang="nl-NL" dirty="0"/>
          </a:p>
        </p:txBody>
      </p:sp>
      <p:sp>
        <p:nvSpPr>
          <p:cNvPr id="5" name="Tijdelijke aanduiding voor dianummer 5"/>
          <p:cNvSpPr>
            <a:spLocks noGrp="1"/>
          </p:cNvSpPr>
          <p:nvPr>
            <p:ph type="sldNum" sz="quarter" idx="4"/>
          </p:nvPr>
        </p:nvSpPr>
        <p:spPr>
          <a:xfrm>
            <a:off x="11176000" y="6110400"/>
            <a:ext cx="571499" cy="417600"/>
          </a:xfrm>
          <a:prstGeom prst="rect">
            <a:avLst/>
          </a:prstGeom>
        </p:spPr>
        <p:txBody>
          <a:bodyPr vert="horz" lIns="34281" tIns="17140" rIns="34281" bIns="17140" rtlCol="0" anchor="ctr"/>
          <a:lstStyle>
            <a:lvl1pPr algn="r">
              <a:defRPr lang="nl-NL" sz="1200" b="0" kern="1200" smtClean="0">
                <a:solidFill>
                  <a:schemeClr val="tx2"/>
                </a:solidFill>
                <a:latin typeface="+mn-lt"/>
                <a:ea typeface="+mn-ea"/>
                <a:cs typeface="+mn-cs"/>
              </a:defRPr>
            </a:lvl1pPr>
          </a:lstStyle>
          <a:p>
            <a:fld id="{843B779F-CC90-4043-A505-C4C725B204DE}" type="slidenum">
              <a:rPr lang="en-GB" smtClean="0"/>
              <a:pPr/>
              <a:t>‹#›</a:t>
            </a:fld>
            <a:endParaRPr lang="en-GB" dirty="0"/>
          </a:p>
        </p:txBody>
      </p:sp>
    </p:spTree>
    <p:extLst>
      <p:ext uri="{BB962C8B-B14F-4D97-AF65-F5344CB8AC3E}">
        <p14:creationId xmlns:p14="http://schemas.microsoft.com/office/powerpoint/2010/main" val="2460394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right (a)">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7"/>
          <p:cNvSpPr>
            <a:spLocks noGrp="1"/>
          </p:cNvSpPr>
          <p:nvPr>
            <p:ph type="pic" sz="quarter" idx="13"/>
          </p:nvPr>
        </p:nvSpPr>
        <p:spPr>
          <a:xfrm>
            <a:off x="6096001" y="0"/>
            <a:ext cx="6095999" cy="6858000"/>
          </a:xfrm>
          <a:prstGeom prst="rect">
            <a:avLst/>
          </a:prstGeom>
          <a:ln>
            <a:solidFill>
              <a:schemeClr val="bg1"/>
            </a:solidFill>
          </a:ln>
        </p:spPr>
        <p:txBody>
          <a:bodyPr/>
          <a:lstStyle>
            <a:lvl1pPr marL="0" marR="0" indent="0" algn="l" defTabSz="457067" rtl="0" eaLnBrk="1" fontAlgn="auto" latinLnBrk="0" hangingPunct="1">
              <a:lnSpc>
                <a:spcPct val="100000"/>
              </a:lnSpc>
              <a:spcBef>
                <a:spcPct val="20000"/>
              </a:spcBef>
              <a:spcAft>
                <a:spcPts val="0"/>
              </a:spcAft>
              <a:buClr>
                <a:schemeClr val="accent1"/>
              </a:buClr>
              <a:buSzTx/>
              <a:buFont typeface="Arial" pitchFamily="34" charset="0"/>
              <a:buNone/>
              <a:tabLst/>
              <a:defRPr lang="nl-NL" dirty="0" smtClean="0"/>
            </a:lvl1pPr>
          </a:lstStyle>
          <a:p>
            <a:r>
              <a:rPr lang="en-US"/>
              <a:t>Click icon to add picture</a:t>
            </a:r>
            <a:endParaRPr lang="nl-NL" dirty="0"/>
          </a:p>
        </p:txBody>
      </p:sp>
      <p:sp>
        <p:nvSpPr>
          <p:cNvPr id="10" name="Titel 1"/>
          <p:cNvSpPr>
            <a:spLocks noGrp="1"/>
          </p:cNvSpPr>
          <p:nvPr>
            <p:ph type="title" hasCustomPrompt="1"/>
          </p:nvPr>
        </p:nvSpPr>
        <p:spPr>
          <a:xfrm>
            <a:off x="441307" y="109767"/>
            <a:ext cx="5248293" cy="969608"/>
          </a:xfrm>
        </p:spPr>
        <p:txBody>
          <a:bodyPr/>
          <a:lstStyle>
            <a:lvl1pPr>
              <a:defRPr/>
            </a:lvl1pPr>
          </a:lstStyle>
          <a:p>
            <a:r>
              <a:rPr lang="en-US" noProof="0" dirty="0"/>
              <a:t>Click to add title</a:t>
            </a:r>
            <a:endParaRPr lang="nl-NL" dirty="0"/>
          </a:p>
        </p:txBody>
      </p:sp>
      <p:sp>
        <p:nvSpPr>
          <p:cNvPr id="11" name="Tijdelijke aanduiding voor tekst 6"/>
          <p:cNvSpPr>
            <a:spLocks noGrp="1"/>
          </p:cNvSpPr>
          <p:nvPr>
            <p:ph idx="1"/>
          </p:nvPr>
        </p:nvSpPr>
        <p:spPr>
          <a:xfrm>
            <a:off x="442384" y="1269864"/>
            <a:ext cx="5247217" cy="4271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Rectangle 1"/>
          <p:cNvSpPr/>
          <p:nvPr userDrawn="1"/>
        </p:nvSpPr>
        <p:spPr>
          <a:xfrm>
            <a:off x="203200" y="6110400"/>
            <a:ext cx="2336800" cy="74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7" name="Tijdelijke aanduiding voor dianummer 5"/>
          <p:cNvSpPr>
            <a:spLocks noGrp="1"/>
          </p:cNvSpPr>
          <p:nvPr>
            <p:ph type="sldNum" sz="quarter" idx="4"/>
          </p:nvPr>
        </p:nvSpPr>
        <p:spPr>
          <a:xfrm>
            <a:off x="11176000" y="6110400"/>
            <a:ext cx="571499" cy="417600"/>
          </a:xfrm>
          <a:prstGeom prst="rect">
            <a:avLst/>
          </a:prstGeom>
        </p:spPr>
        <p:txBody>
          <a:bodyPr vert="horz" lIns="34281" tIns="17140" rIns="34281" bIns="17140" rtlCol="0" anchor="ctr"/>
          <a:lstStyle>
            <a:lvl1pPr algn="r">
              <a:defRPr lang="nl-NL" sz="1200" b="0" kern="1200" smtClean="0">
                <a:solidFill>
                  <a:schemeClr val="tx2"/>
                </a:solidFill>
                <a:latin typeface="+mn-lt"/>
                <a:ea typeface="+mn-ea"/>
                <a:cs typeface="+mn-cs"/>
              </a:defRPr>
            </a:lvl1pPr>
          </a:lstStyle>
          <a:p>
            <a:fld id="{843B779F-CC90-4043-A505-C4C725B204DE}" type="slidenum">
              <a:rPr lang="en-GB" smtClean="0"/>
              <a:pPr/>
              <a:t>‹#›</a:t>
            </a:fld>
            <a:endParaRPr lang="en-GB" dirty="0"/>
          </a:p>
        </p:txBody>
      </p:sp>
    </p:spTree>
    <p:extLst>
      <p:ext uri="{BB962C8B-B14F-4D97-AF65-F5344CB8AC3E}">
        <p14:creationId xmlns:p14="http://schemas.microsoft.com/office/powerpoint/2010/main" val="3273099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right (b)">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7"/>
          <p:cNvSpPr>
            <a:spLocks noGrp="1"/>
          </p:cNvSpPr>
          <p:nvPr>
            <p:ph type="pic" sz="quarter" idx="13"/>
          </p:nvPr>
        </p:nvSpPr>
        <p:spPr>
          <a:xfrm>
            <a:off x="4064001" y="0"/>
            <a:ext cx="8127999" cy="6858000"/>
          </a:xfrm>
          <a:prstGeom prst="rect">
            <a:avLst/>
          </a:prstGeom>
          <a:ln>
            <a:solidFill>
              <a:schemeClr val="bg1"/>
            </a:solidFill>
          </a:ln>
        </p:spPr>
        <p:txBody>
          <a:bodyPr/>
          <a:lstStyle>
            <a:lvl1pPr marL="0" indent="0">
              <a:buNone/>
              <a:defRPr lang="nl-NL" dirty="0" smtClean="0"/>
            </a:lvl1pPr>
          </a:lstStyle>
          <a:p>
            <a:r>
              <a:rPr lang="en-US"/>
              <a:t>Click icon to add picture</a:t>
            </a:r>
            <a:endParaRPr lang="nl-NL" dirty="0"/>
          </a:p>
        </p:txBody>
      </p:sp>
      <p:sp>
        <p:nvSpPr>
          <p:cNvPr id="2" name="Rectangle 1"/>
          <p:cNvSpPr/>
          <p:nvPr userDrawn="1"/>
        </p:nvSpPr>
        <p:spPr>
          <a:xfrm>
            <a:off x="203200" y="6110400"/>
            <a:ext cx="2336800" cy="74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7" name="Titel 1"/>
          <p:cNvSpPr>
            <a:spLocks noGrp="1"/>
          </p:cNvSpPr>
          <p:nvPr>
            <p:ph type="title" hasCustomPrompt="1"/>
          </p:nvPr>
        </p:nvSpPr>
        <p:spPr>
          <a:xfrm>
            <a:off x="441308" y="109767"/>
            <a:ext cx="3317497" cy="969608"/>
          </a:xfrm>
        </p:spPr>
        <p:txBody>
          <a:bodyPr/>
          <a:lstStyle>
            <a:lvl1pPr>
              <a:defRPr/>
            </a:lvl1pPr>
          </a:lstStyle>
          <a:p>
            <a:r>
              <a:rPr lang="en-US" noProof="0" dirty="0"/>
              <a:t>Click to add title</a:t>
            </a:r>
            <a:endParaRPr lang="nl-NL" dirty="0"/>
          </a:p>
        </p:txBody>
      </p:sp>
      <p:sp>
        <p:nvSpPr>
          <p:cNvPr id="9" name="Tijdelijke aanduiding voor tekst 6"/>
          <p:cNvSpPr>
            <a:spLocks noGrp="1"/>
          </p:cNvSpPr>
          <p:nvPr>
            <p:ph idx="1"/>
          </p:nvPr>
        </p:nvSpPr>
        <p:spPr>
          <a:xfrm>
            <a:off x="442384" y="1269864"/>
            <a:ext cx="3316817" cy="4271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Tijdelijke aanduiding voor dianummer 5"/>
          <p:cNvSpPr>
            <a:spLocks noGrp="1"/>
          </p:cNvSpPr>
          <p:nvPr>
            <p:ph type="sldNum" sz="quarter" idx="4"/>
          </p:nvPr>
        </p:nvSpPr>
        <p:spPr>
          <a:xfrm>
            <a:off x="11176000" y="6110400"/>
            <a:ext cx="571499" cy="417600"/>
          </a:xfrm>
          <a:prstGeom prst="rect">
            <a:avLst/>
          </a:prstGeom>
        </p:spPr>
        <p:txBody>
          <a:bodyPr vert="horz" lIns="34281" tIns="17140" rIns="34281" bIns="17140" rtlCol="0" anchor="ctr"/>
          <a:lstStyle>
            <a:lvl1pPr algn="r">
              <a:defRPr lang="nl-NL" sz="1200" b="0" kern="1200" smtClean="0">
                <a:solidFill>
                  <a:schemeClr val="tx2"/>
                </a:solidFill>
                <a:latin typeface="+mn-lt"/>
                <a:ea typeface="+mn-ea"/>
                <a:cs typeface="+mn-cs"/>
              </a:defRPr>
            </a:lvl1pPr>
          </a:lstStyle>
          <a:p>
            <a:fld id="{843B779F-CC90-4043-A505-C4C725B204DE}" type="slidenum">
              <a:rPr lang="en-GB" smtClean="0"/>
              <a:pPr/>
              <a:t>‹#›</a:t>
            </a:fld>
            <a:endParaRPr lang="en-GB" dirty="0"/>
          </a:p>
        </p:txBody>
      </p:sp>
    </p:spTree>
    <p:extLst>
      <p:ext uri="{BB962C8B-B14F-4D97-AF65-F5344CB8AC3E}">
        <p14:creationId xmlns:p14="http://schemas.microsoft.com/office/powerpoint/2010/main" val="3281714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left (a)">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7"/>
          <p:cNvSpPr>
            <a:spLocks noGrp="1"/>
          </p:cNvSpPr>
          <p:nvPr>
            <p:ph type="pic" sz="quarter" idx="13"/>
          </p:nvPr>
        </p:nvSpPr>
        <p:spPr>
          <a:xfrm>
            <a:off x="1" y="0"/>
            <a:ext cx="6095999" cy="6858000"/>
          </a:xfrm>
          <a:prstGeom prst="rect">
            <a:avLst/>
          </a:prstGeom>
          <a:ln>
            <a:solidFill>
              <a:schemeClr val="bg1"/>
            </a:solidFill>
          </a:ln>
        </p:spPr>
        <p:txBody>
          <a:bodyPr/>
          <a:lstStyle>
            <a:lvl1pPr marL="0" marR="0" indent="0" algn="l" defTabSz="457067" rtl="0" eaLnBrk="1" fontAlgn="auto" latinLnBrk="0" hangingPunct="1">
              <a:lnSpc>
                <a:spcPct val="100000"/>
              </a:lnSpc>
              <a:spcBef>
                <a:spcPct val="20000"/>
              </a:spcBef>
              <a:spcAft>
                <a:spcPts val="0"/>
              </a:spcAft>
              <a:buClr>
                <a:schemeClr val="accent1"/>
              </a:buClr>
              <a:buSzTx/>
              <a:buFont typeface="Arial" pitchFamily="34" charset="0"/>
              <a:buNone/>
              <a:tabLst/>
              <a:defRPr lang="nl-NL" dirty="0" smtClean="0"/>
            </a:lvl1pPr>
          </a:lstStyle>
          <a:p>
            <a:r>
              <a:rPr lang="en-US"/>
              <a:t>Click icon to add picture</a:t>
            </a:r>
            <a:endParaRPr lang="nl-NL" dirty="0"/>
          </a:p>
        </p:txBody>
      </p:sp>
      <p:sp>
        <p:nvSpPr>
          <p:cNvPr id="2" name="Rectangle 1"/>
          <p:cNvSpPr/>
          <p:nvPr userDrawn="1"/>
        </p:nvSpPr>
        <p:spPr>
          <a:xfrm>
            <a:off x="203200" y="6110400"/>
            <a:ext cx="2336800" cy="74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 name="Titel 1"/>
          <p:cNvSpPr>
            <a:spLocks noGrp="1"/>
          </p:cNvSpPr>
          <p:nvPr>
            <p:ph type="title" hasCustomPrompt="1"/>
          </p:nvPr>
        </p:nvSpPr>
        <p:spPr>
          <a:xfrm>
            <a:off x="6502400" y="109767"/>
            <a:ext cx="5248293" cy="969608"/>
          </a:xfrm>
        </p:spPr>
        <p:txBody>
          <a:bodyPr/>
          <a:lstStyle>
            <a:lvl1pPr>
              <a:defRPr/>
            </a:lvl1pPr>
          </a:lstStyle>
          <a:p>
            <a:r>
              <a:rPr lang="en-US" noProof="0" dirty="0"/>
              <a:t>Click to add title</a:t>
            </a:r>
            <a:endParaRPr lang="nl-NL" dirty="0"/>
          </a:p>
        </p:txBody>
      </p:sp>
      <p:sp>
        <p:nvSpPr>
          <p:cNvPr id="7" name="Tijdelijke aanduiding voor tekst 6"/>
          <p:cNvSpPr>
            <a:spLocks noGrp="1"/>
          </p:cNvSpPr>
          <p:nvPr>
            <p:ph idx="1"/>
          </p:nvPr>
        </p:nvSpPr>
        <p:spPr>
          <a:xfrm>
            <a:off x="6503477" y="1269864"/>
            <a:ext cx="5247217" cy="4271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Tijdelijke aanduiding voor dianummer 5"/>
          <p:cNvSpPr>
            <a:spLocks noGrp="1"/>
          </p:cNvSpPr>
          <p:nvPr>
            <p:ph type="sldNum" sz="quarter" idx="4"/>
          </p:nvPr>
        </p:nvSpPr>
        <p:spPr>
          <a:xfrm>
            <a:off x="11176000" y="6110400"/>
            <a:ext cx="571499" cy="417600"/>
          </a:xfrm>
          <a:prstGeom prst="rect">
            <a:avLst/>
          </a:prstGeom>
        </p:spPr>
        <p:txBody>
          <a:bodyPr vert="horz" lIns="34281" tIns="17140" rIns="34281" bIns="17140" rtlCol="0" anchor="ctr"/>
          <a:lstStyle>
            <a:lvl1pPr algn="r">
              <a:defRPr lang="nl-NL" sz="1200" b="0" kern="1200" smtClean="0">
                <a:solidFill>
                  <a:schemeClr val="tx2"/>
                </a:solidFill>
                <a:latin typeface="+mn-lt"/>
                <a:ea typeface="+mn-ea"/>
                <a:cs typeface="+mn-cs"/>
              </a:defRPr>
            </a:lvl1pPr>
          </a:lstStyle>
          <a:p>
            <a:fld id="{843B779F-CC90-4043-A505-C4C725B204DE}" type="slidenum">
              <a:rPr lang="en-GB" smtClean="0"/>
              <a:pPr/>
              <a:t>‹#›</a:t>
            </a:fld>
            <a:endParaRPr lang="en-GB" dirty="0"/>
          </a:p>
        </p:txBody>
      </p:sp>
    </p:spTree>
    <p:extLst>
      <p:ext uri="{BB962C8B-B14F-4D97-AF65-F5344CB8AC3E}">
        <p14:creationId xmlns:p14="http://schemas.microsoft.com/office/powerpoint/2010/main" val="1860993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left (b)">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7"/>
          <p:cNvSpPr>
            <a:spLocks noGrp="1"/>
          </p:cNvSpPr>
          <p:nvPr>
            <p:ph type="pic" sz="quarter" idx="13"/>
          </p:nvPr>
        </p:nvSpPr>
        <p:spPr>
          <a:xfrm>
            <a:off x="1" y="0"/>
            <a:ext cx="8127999" cy="6858000"/>
          </a:xfrm>
          <a:prstGeom prst="rect">
            <a:avLst/>
          </a:prstGeom>
          <a:ln>
            <a:solidFill>
              <a:schemeClr val="bg1"/>
            </a:solidFill>
          </a:ln>
        </p:spPr>
        <p:txBody>
          <a:bodyPr/>
          <a:lstStyle>
            <a:lvl1pPr marL="0" indent="0">
              <a:buNone/>
              <a:defRPr lang="nl-NL" dirty="0" smtClean="0"/>
            </a:lvl1pPr>
          </a:lstStyle>
          <a:p>
            <a:r>
              <a:rPr lang="en-US"/>
              <a:t>Click icon to add picture</a:t>
            </a:r>
            <a:endParaRPr lang="nl-NL" dirty="0"/>
          </a:p>
        </p:txBody>
      </p:sp>
      <p:sp>
        <p:nvSpPr>
          <p:cNvPr id="2" name="Rectangle 1"/>
          <p:cNvSpPr/>
          <p:nvPr userDrawn="1"/>
        </p:nvSpPr>
        <p:spPr>
          <a:xfrm>
            <a:off x="203200" y="6110400"/>
            <a:ext cx="2336800" cy="74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 name="Titel 1"/>
          <p:cNvSpPr>
            <a:spLocks noGrp="1"/>
          </p:cNvSpPr>
          <p:nvPr>
            <p:ph type="title" hasCustomPrompt="1"/>
          </p:nvPr>
        </p:nvSpPr>
        <p:spPr>
          <a:xfrm>
            <a:off x="8432801" y="109767"/>
            <a:ext cx="3317497" cy="969608"/>
          </a:xfrm>
        </p:spPr>
        <p:txBody>
          <a:bodyPr/>
          <a:lstStyle>
            <a:lvl1pPr>
              <a:defRPr/>
            </a:lvl1pPr>
          </a:lstStyle>
          <a:p>
            <a:r>
              <a:rPr lang="en-US" noProof="0" dirty="0"/>
              <a:t>Click to add title</a:t>
            </a:r>
            <a:endParaRPr lang="nl-NL" dirty="0"/>
          </a:p>
        </p:txBody>
      </p:sp>
      <p:sp>
        <p:nvSpPr>
          <p:cNvPr id="8" name="Tijdelijke aanduiding voor tekst 6"/>
          <p:cNvSpPr>
            <a:spLocks noGrp="1"/>
          </p:cNvSpPr>
          <p:nvPr>
            <p:ph idx="1"/>
          </p:nvPr>
        </p:nvSpPr>
        <p:spPr>
          <a:xfrm>
            <a:off x="8433877" y="1269864"/>
            <a:ext cx="3316817" cy="4271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ianummer 5"/>
          <p:cNvSpPr>
            <a:spLocks noGrp="1"/>
          </p:cNvSpPr>
          <p:nvPr>
            <p:ph type="sldNum" sz="quarter" idx="4"/>
          </p:nvPr>
        </p:nvSpPr>
        <p:spPr>
          <a:xfrm>
            <a:off x="11176000" y="6110400"/>
            <a:ext cx="571499" cy="417600"/>
          </a:xfrm>
          <a:prstGeom prst="rect">
            <a:avLst/>
          </a:prstGeom>
        </p:spPr>
        <p:txBody>
          <a:bodyPr vert="horz" lIns="34281" tIns="17140" rIns="34281" bIns="17140" rtlCol="0" anchor="ctr"/>
          <a:lstStyle>
            <a:lvl1pPr algn="r">
              <a:defRPr lang="nl-NL" sz="1200" b="0" kern="1200" smtClean="0">
                <a:solidFill>
                  <a:schemeClr val="tx2"/>
                </a:solidFill>
                <a:latin typeface="+mn-lt"/>
                <a:ea typeface="+mn-ea"/>
                <a:cs typeface="+mn-cs"/>
              </a:defRPr>
            </a:lvl1pPr>
          </a:lstStyle>
          <a:p>
            <a:fld id="{843B779F-CC90-4043-A505-C4C725B204DE}" type="slidenum">
              <a:rPr lang="en-GB" smtClean="0"/>
              <a:pPr/>
              <a:t>‹#›</a:t>
            </a:fld>
            <a:endParaRPr lang="en-GB" dirty="0"/>
          </a:p>
        </p:txBody>
      </p:sp>
    </p:spTree>
    <p:extLst>
      <p:ext uri="{BB962C8B-B14F-4D97-AF65-F5344CB8AC3E}">
        <p14:creationId xmlns:p14="http://schemas.microsoft.com/office/powerpoint/2010/main" val="1668766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for your time">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993FA92-A2AB-7543-848F-EC5A628753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421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B5CC3A-177D-405A-9F8C-B25BCDF50783}"/>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BB9ADA4-72CC-45B8-BF5B-196129C4F9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E9AAD72-524C-48EC-BCC4-A1C249870350}"/>
              </a:ext>
            </a:extLst>
          </p:cNvPr>
          <p:cNvSpPr>
            <a:spLocks noGrp="1"/>
          </p:cNvSpPr>
          <p:nvPr>
            <p:ph type="dt" sz="half" idx="10"/>
          </p:nvPr>
        </p:nvSpPr>
        <p:spPr/>
        <p:txBody>
          <a:bodyPr/>
          <a:lstStyle/>
          <a:p>
            <a:fld id="{7A7624C8-BBD8-4B9C-AD21-B9AE3A0FC20D}" type="datetimeFigureOut">
              <a:rPr lang="sv-SE" smtClean="0"/>
              <a:t>2023-09-11</a:t>
            </a:fld>
            <a:endParaRPr lang="sv-SE"/>
          </a:p>
        </p:txBody>
      </p:sp>
      <p:sp>
        <p:nvSpPr>
          <p:cNvPr id="5" name="Platshållare för sidfot 4">
            <a:extLst>
              <a:ext uri="{FF2B5EF4-FFF2-40B4-BE49-F238E27FC236}">
                <a16:creationId xmlns:a16="http://schemas.microsoft.com/office/drawing/2014/main" id="{B1F04D9A-7A55-484C-8360-AD31D3707A2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180E069-178E-4737-8846-5322B7564939}"/>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401962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A1D1E9-E723-4E79-B7B6-C544F95B4D7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8DE5719-0001-48A7-8CA6-C3770E240A7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6EA5003-BA8D-41D0-94E9-E78D742E5C2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23CA541-4052-468C-8E90-19EAD5AFAB28}"/>
              </a:ext>
            </a:extLst>
          </p:cNvPr>
          <p:cNvSpPr>
            <a:spLocks noGrp="1"/>
          </p:cNvSpPr>
          <p:nvPr>
            <p:ph type="dt" sz="half" idx="10"/>
          </p:nvPr>
        </p:nvSpPr>
        <p:spPr/>
        <p:txBody>
          <a:bodyPr/>
          <a:lstStyle/>
          <a:p>
            <a:fld id="{7A7624C8-BBD8-4B9C-AD21-B9AE3A0FC20D}" type="datetimeFigureOut">
              <a:rPr lang="sv-SE" smtClean="0"/>
              <a:t>2023-09-11</a:t>
            </a:fld>
            <a:endParaRPr lang="sv-SE"/>
          </a:p>
        </p:txBody>
      </p:sp>
      <p:sp>
        <p:nvSpPr>
          <p:cNvPr id="6" name="Platshållare för sidfot 5">
            <a:extLst>
              <a:ext uri="{FF2B5EF4-FFF2-40B4-BE49-F238E27FC236}">
                <a16:creationId xmlns:a16="http://schemas.microsoft.com/office/drawing/2014/main" id="{26BE38A9-8863-4885-BDE9-C0502DDE3F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2C42F9E-36EB-4AAB-B10D-F924E62D5428}"/>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3021655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8AE439-B587-4378-AB23-297EA40913B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B6E316D-FB74-4E40-A49E-160392DA0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C3E4AB8-A5DF-46E2-8A61-2B3EE0E21B1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91277C7-3C4B-40BE-9072-DD64334833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6FF8A05-F41E-4F34-A81E-6600137104D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92D2FDA-5998-4064-9BCC-09BBD3C7E0CD}"/>
              </a:ext>
            </a:extLst>
          </p:cNvPr>
          <p:cNvSpPr>
            <a:spLocks noGrp="1"/>
          </p:cNvSpPr>
          <p:nvPr>
            <p:ph type="dt" sz="half" idx="10"/>
          </p:nvPr>
        </p:nvSpPr>
        <p:spPr/>
        <p:txBody>
          <a:bodyPr/>
          <a:lstStyle/>
          <a:p>
            <a:fld id="{7A7624C8-BBD8-4B9C-AD21-B9AE3A0FC20D}" type="datetimeFigureOut">
              <a:rPr lang="sv-SE" smtClean="0"/>
              <a:t>2023-09-11</a:t>
            </a:fld>
            <a:endParaRPr lang="sv-SE"/>
          </a:p>
        </p:txBody>
      </p:sp>
      <p:sp>
        <p:nvSpPr>
          <p:cNvPr id="8" name="Platshållare för sidfot 7">
            <a:extLst>
              <a:ext uri="{FF2B5EF4-FFF2-40B4-BE49-F238E27FC236}">
                <a16:creationId xmlns:a16="http://schemas.microsoft.com/office/drawing/2014/main" id="{DD19672B-AE65-467C-8FFD-33AA740B4D5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E7A9210-80F4-4F23-9E4D-A66D73CD309D}"/>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103477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31B491-5957-4DB0-9BD6-E22CF1DF574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CED078C-704B-43CF-9A56-59FBA3297CE4}"/>
              </a:ext>
            </a:extLst>
          </p:cNvPr>
          <p:cNvSpPr>
            <a:spLocks noGrp="1"/>
          </p:cNvSpPr>
          <p:nvPr>
            <p:ph type="dt" sz="half" idx="10"/>
          </p:nvPr>
        </p:nvSpPr>
        <p:spPr/>
        <p:txBody>
          <a:bodyPr/>
          <a:lstStyle/>
          <a:p>
            <a:fld id="{7A7624C8-BBD8-4B9C-AD21-B9AE3A0FC20D}" type="datetimeFigureOut">
              <a:rPr lang="sv-SE" smtClean="0"/>
              <a:t>2023-09-11</a:t>
            </a:fld>
            <a:endParaRPr lang="sv-SE"/>
          </a:p>
        </p:txBody>
      </p:sp>
      <p:sp>
        <p:nvSpPr>
          <p:cNvPr id="4" name="Platshållare för sidfot 3">
            <a:extLst>
              <a:ext uri="{FF2B5EF4-FFF2-40B4-BE49-F238E27FC236}">
                <a16:creationId xmlns:a16="http://schemas.microsoft.com/office/drawing/2014/main" id="{4267A9E1-D890-4B5D-AC13-AEE153745BB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AB113A0-47F8-4345-BF67-ABB8D818D833}"/>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16004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251FC6A-30B9-4C1C-9ABE-3B5947B574B5}"/>
              </a:ext>
            </a:extLst>
          </p:cNvPr>
          <p:cNvSpPr>
            <a:spLocks noGrp="1"/>
          </p:cNvSpPr>
          <p:nvPr>
            <p:ph type="dt" sz="half" idx="10"/>
          </p:nvPr>
        </p:nvSpPr>
        <p:spPr/>
        <p:txBody>
          <a:bodyPr/>
          <a:lstStyle/>
          <a:p>
            <a:fld id="{7A7624C8-BBD8-4B9C-AD21-B9AE3A0FC20D}" type="datetimeFigureOut">
              <a:rPr lang="sv-SE" smtClean="0"/>
              <a:t>2023-09-11</a:t>
            </a:fld>
            <a:endParaRPr lang="sv-SE"/>
          </a:p>
        </p:txBody>
      </p:sp>
      <p:sp>
        <p:nvSpPr>
          <p:cNvPr id="3" name="Platshållare för sidfot 2">
            <a:extLst>
              <a:ext uri="{FF2B5EF4-FFF2-40B4-BE49-F238E27FC236}">
                <a16:creationId xmlns:a16="http://schemas.microsoft.com/office/drawing/2014/main" id="{14BD8E06-BF78-4277-8CFA-3BBFFCCFD19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3582C0C-AABE-4A58-AF19-EC18255DBD8F}"/>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415397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D9FC6-D9EE-4A90-8E4E-37E24A85D9F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A96190-10BF-4B49-94CE-0085F7F99A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A221C43-23DA-42C4-AC3F-FC2B56D1C7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1BD2952-27C1-47FD-8F66-0F005BA5EAF4}"/>
              </a:ext>
            </a:extLst>
          </p:cNvPr>
          <p:cNvSpPr>
            <a:spLocks noGrp="1"/>
          </p:cNvSpPr>
          <p:nvPr>
            <p:ph type="dt" sz="half" idx="10"/>
          </p:nvPr>
        </p:nvSpPr>
        <p:spPr/>
        <p:txBody>
          <a:bodyPr/>
          <a:lstStyle/>
          <a:p>
            <a:fld id="{7A7624C8-BBD8-4B9C-AD21-B9AE3A0FC20D}" type="datetimeFigureOut">
              <a:rPr lang="sv-SE" smtClean="0"/>
              <a:t>2023-09-11</a:t>
            </a:fld>
            <a:endParaRPr lang="sv-SE"/>
          </a:p>
        </p:txBody>
      </p:sp>
      <p:sp>
        <p:nvSpPr>
          <p:cNvPr id="6" name="Platshållare för sidfot 5">
            <a:extLst>
              <a:ext uri="{FF2B5EF4-FFF2-40B4-BE49-F238E27FC236}">
                <a16:creationId xmlns:a16="http://schemas.microsoft.com/office/drawing/2014/main" id="{FFD39C77-FE3C-41E3-A5E2-23FF77DF180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A807EFD-615B-4AC5-B966-939A85B10F88}"/>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217621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192CD1-C11B-429F-A4F1-5ACF117877C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E2B7C7E-289F-48FA-B820-572D5FAE2A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70929B8-9852-4718-BC50-0190174A78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ECA2303-654C-4F48-8B00-DAF76586C2A1}"/>
              </a:ext>
            </a:extLst>
          </p:cNvPr>
          <p:cNvSpPr>
            <a:spLocks noGrp="1"/>
          </p:cNvSpPr>
          <p:nvPr>
            <p:ph type="dt" sz="half" idx="10"/>
          </p:nvPr>
        </p:nvSpPr>
        <p:spPr/>
        <p:txBody>
          <a:bodyPr/>
          <a:lstStyle/>
          <a:p>
            <a:fld id="{7A7624C8-BBD8-4B9C-AD21-B9AE3A0FC20D}" type="datetimeFigureOut">
              <a:rPr lang="sv-SE" smtClean="0"/>
              <a:t>2023-09-11</a:t>
            </a:fld>
            <a:endParaRPr lang="sv-SE"/>
          </a:p>
        </p:txBody>
      </p:sp>
      <p:sp>
        <p:nvSpPr>
          <p:cNvPr id="6" name="Platshållare för sidfot 5">
            <a:extLst>
              <a:ext uri="{FF2B5EF4-FFF2-40B4-BE49-F238E27FC236}">
                <a16:creationId xmlns:a16="http://schemas.microsoft.com/office/drawing/2014/main" id="{E0A3F7DB-0BDF-4F08-8D4E-430D03FA78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1BDAC4B-869E-4E43-80C0-43819E94302E}"/>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156122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13958C4-AD88-4844-A582-021356179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4CF953B-4786-47B0-992F-21F2AFE792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5331DF7-31DD-45DD-93A0-ED4783FDF2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624C8-BBD8-4B9C-AD21-B9AE3A0FC20D}" type="datetimeFigureOut">
              <a:rPr lang="sv-SE" smtClean="0"/>
              <a:t>2023-09-11</a:t>
            </a:fld>
            <a:endParaRPr lang="sv-SE"/>
          </a:p>
        </p:txBody>
      </p:sp>
      <p:sp>
        <p:nvSpPr>
          <p:cNvPr id="5" name="Platshållare för sidfot 4">
            <a:extLst>
              <a:ext uri="{FF2B5EF4-FFF2-40B4-BE49-F238E27FC236}">
                <a16:creationId xmlns:a16="http://schemas.microsoft.com/office/drawing/2014/main" id="{84629594-43C4-4A8A-9D5E-EC0C2D9A6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E9A1C4A-8412-44FE-AEAD-71FC61E09C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B4624-A4EA-43FF-AEFA-2E6F2B1064A5}" type="slidenum">
              <a:rPr lang="sv-SE" smtClean="0"/>
              <a:t>‹#›</a:t>
            </a:fld>
            <a:endParaRPr lang="sv-SE"/>
          </a:p>
        </p:txBody>
      </p:sp>
      <p:sp>
        <p:nvSpPr>
          <p:cNvPr id="8" name="TextBox 7">
            <a:extLst>
              <a:ext uri="{FF2B5EF4-FFF2-40B4-BE49-F238E27FC236}">
                <a16:creationId xmlns:a16="http://schemas.microsoft.com/office/drawing/2014/main" id="{FA8EC0BD-D221-A86C-F011-E121D4D3FF53}"/>
              </a:ext>
            </a:extLst>
          </p:cNvPr>
          <p:cNvSpPr txBox="1"/>
          <p:nvPr userDrawn="1">
            <p:extLst>
              <p:ext uri="{1162E1C5-73C7-4A58-AE30-91384D911F3F}">
                <p184:classification xmlns:p184="http://schemas.microsoft.com/office/powerpoint/2018/4/main" val="ftr"/>
              </p:ext>
            </p:extLst>
          </p:nvPr>
        </p:nvSpPr>
        <p:spPr>
          <a:xfrm>
            <a:off x="5923725" y="6705600"/>
            <a:ext cx="379412" cy="152400"/>
          </a:xfrm>
          <a:prstGeom prst="rect">
            <a:avLst/>
          </a:prstGeom>
        </p:spPr>
        <p:txBody>
          <a:bodyPr horzOverflow="overflow" lIns="0" tIns="0" rIns="0" bIns="0">
            <a:spAutoFit/>
          </a:bodyPr>
          <a:lstStyle/>
          <a:p>
            <a:pPr algn="l"/>
            <a:r>
              <a:rPr lang="en-US" sz="1000">
                <a:solidFill>
                  <a:srgbClr val="000000"/>
                </a:solidFill>
                <a:latin typeface="Arial" panose="020B0604020202020204" pitchFamily="34" charset="0"/>
                <a:cs typeface="Arial" panose="020B0604020202020204" pitchFamily="34" charset="0"/>
              </a:rPr>
              <a:t>Public</a:t>
            </a:r>
          </a:p>
        </p:txBody>
      </p:sp>
    </p:spTree>
    <p:extLst>
      <p:ext uri="{BB962C8B-B14F-4D97-AF65-F5344CB8AC3E}">
        <p14:creationId xmlns:p14="http://schemas.microsoft.com/office/powerpoint/2010/main" val="2013253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76" r:id="rId14"/>
    <p:sldLayoutId id="214748367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41307" y="109767"/>
            <a:ext cx="11307016" cy="969608"/>
          </a:xfrm>
          <a:prstGeom prst="rect">
            <a:avLst/>
          </a:prstGeom>
        </p:spPr>
        <p:txBody>
          <a:bodyPr vert="horz" lIns="34281" tIns="17140" rIns="34281" bIns="17140" rtlCol="0" anchor="ctr">
            <a:normAutofit/>
          </a:bodyPr>
          <a:lstStyle/>
          <a:p>
            <a:r>
              <a:rPr lang="en-US" noProof="0" dirty="0"/>
              <a:t>Click to add title</a:t>
            </a:r>
          </a:p>
        </p:txBody>
      </p:sp>
      <p:sp>
        <p:nvSpPr>
          <p:cNvPr id="7" name="Tijdelijke aanduiding voor tekst 6"/>
          <p:cNvSpPr>
            <a:spLocks noGrp="1"/>
          </p:cNvSpPr>
          <p:nvPr>
            <p:ph type="body" idx="1"/>
          </p:nvPr>
        </p:nvSpPr>
        <p:spPr>
          <a:xfrm>
            <a:off x="442383" y="1269864"/>
            <a:ext cx="11305116" cy="4271571"/>
          </a:xfrm>
          <a:prstGeom prst="rect">
            <a:avLst/>
          </a:prstGeom>
        </p:spPr>
        <p:txBody>
          <a:bodyPr vert="horz" lIns="91440" tIns="45720" rIns="91440" bIns="45720" rtlCol="0">
            <a:normAutofit/>
          </a:bodyPr>
          <a:lstStyle/>
          <a:p>
            <a:pPr lvl="0"/>
            <a:r>
              <a:rPr lang="nl-NL" dirty="0"/>
              <a:t>Click </a:t>
            </a:r>
            <a:r>
              <a:rPr lang="nl-NL" dirty="0" err="1"/>
              <a:t>to</a:t>
            </a:r>
            <a:r>
              <a:rPr lang="nl-NL" dirty="0"/>
              <a:t> </a:t>
            </a:r>
            <a:r>
              <a:rPr lang="nl-NL" dirty="0" err="1"/>
              <a:t>edit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3" name="Picture 2"/>
          <p:cNvPicPr>
            <a:picLocks noChangeAspect="1"/>
          </p:cNvPicPr>
          <p:nvPr userDrawn="1"/>
        </p:nvPicPr>
        <p:blipFill rotWithShape="1">
          <a:blip r:embed="rId14">
            <a:extLst>
              <a:ext uri="{28A0092B-C50C-407E-A947-70E740481C1C}">
                <a14:useLocalDpi xmlns:a14="http://schemas.microsoft.com/office/drawing/2010/main" val="0"/>
              </a:ext>
            </a:extLst>
          </a:blip>
          <a:srcRect l="18564" r="-1"/>
          <a:stretch/>
        </p:blipFill>
        <p:spPr>
          <a:xfrm>
            <a:off x="508000" y="5731923"/>
            <a:ext cx="2589600" cy="1126076"/>
          </a:xfrm>
          <a:prstGeom prst="rect">
            <a:avLst/>
          </a:prstGeom>
        </p:spPr>
      </p:pic>
      <p:sp>
        <p:nvSpPr>
          <p:cNvPr id="8" name="Tijdelijke aanduiding voor dianummer 5"/>
          <p:cNvSpPr>
            <a:spLocks noGrp="1"/>
          </p:cNvSpPr>
          <p:nvPr>
            <p:ph type="sldNum" sz="quarter" idx="4"/>
          </p:nvPr>
        </p:nvSpPr>
        <p:spPr>
          <a:xfrm>
            <a:off x="160391" y="6375400"/>
            <a:ext cx="360000" cy="417600"/>
          </a:xfrm>
          <a:prstGeom prst="rect">
            <a:avLst/>
          </a:prstGeom>
        </p:spPr>
        <p:txBody>
          <a:bodyPr vert="horz" lIns="34281" tIns="17140" rIns="34281" bIns="17140" rtlCol="0" anchor="ctr"/>
          <a:lstStyle>
            <a:lvl1pPr algn="r">
              <a:defRPr lang="nl-NL" sz="867" b="0" kern="1200" smtClean="0">
                <a:solidFill>
                  <a:schemeClr val="tx2"/>
                </a:solidFill>
                <a:latin typeface="+mn-lt"/>
                <a:ea typeface="+mn-ea"/>
                <a:cs typeface="+mn-cs"/>
              </a:defRPr>
            </a:lvl1pPr>
          </a:lstStyle>
          <a:p>
            <a:fld id="{843B779F-CC90-4043-A505-C4C725B204DE}" type="slidenum">
              <a:rPr lang="en-GB" smtClean="0"/>
              <a:pPr/>
              <a:t>‹#›</a:t>
            </a:fld>
            <a:endParaRPr lang="en-GB" dirty="0"/>
          </a:p>
        </p:txBody>
      </p:sp>
      <p:sp>
        <p:nvSpPr>
          <p:cNvPr id="5" name="TextBox 4">
            <a:extLst>
              <a:ext uri="{FF2B5EF4-FFF2-40B4-BE49-F238E27FC236}">
                <a16:creationId xmlns:a16="http://schemas.microsoft.com/office/drawing/2014/main" id="{3B2D9934-B966-A9C4-FF71-1DDBA896699B}"/>
              </a:ext>
            </a:extLst>
          </p:cNvPr>
          <p:cNvSpPr txBox="1"/>
          <p:nvPr userDrawn="1">
            <p:extLst>
              <p:ext uri="{1162E1C5-73C7-4A58-AE30-91384D911F3F}">
                <p184:classification xmlns:p184="http://schemas.microsoft.com/office/powerpoint/2018/4/main" val="ftr"/>
              </p:ext>
            </p:extLst>
          </p:nvPr>
        </p:nvSpPr>
        <p:spPr>
          <a:xfrm>
            <a:off x="5923725" y="6705600"/>
            <a:ext cx="379412" cy="152400"/>
          </a:xfrm>
          <a:prstGeom prst="rect">
            <a:avLst/>
          </a:prstGeom>
        </p:spPr>
        <p:txBody>
          <a:bodyPr horzOverflow="overflow" lIns="0" tIns="0" rIns="0" bIns="0">
            <a:spAutoFit/>
          </a:bodyPr>
          <a:lstStyle/>
          <a:p>
            <a:pPr algn="l"/>
            <a:r>
              <a:rPr lang="en-US" sz="1000">
                <a:solidFill>
                  <a:srgbClr val="000000"/>
                </a:solidFill>
                <a:latin typeface="Arial" panose="020B0604020202020204" pitchFamily="34" charset="0"/>
                <a:cs typeface="Arial" panose="020B0604020202020204" pitchFamily="34" charset="0"/>
              </a:rPr>
              <a:t>Public</a:t>
            </a:r>
          </a:p>
        </p:txBody>
      </p:sp>
    </p:spTree>
    <p:extLst>
      <p:ext uri="{BB962C8B-B14F-4D97-AF65-F5344CB8AC3E}">
        <p14:creationId xmlns:p14="http://schemas.microsoft.com/office/powerpoint/2010/main" val="40744475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defTabSz="457067" rtl="0" eaLnBrk="1" latinLnBrk="0" hangingPunct="1">
        <a:spcBef>
          <a:spcPct val="0"/>
        </a:spcBef>
        <a:buNone/>
        <a:defRPr sz="2933" b="1" kern="1200" cap="none" baseline="0">
          <a:solidFill>
            <a:schemeClr val="accent1"/>
          </a:solidFill>
          <a:latin typeface="+mj-lt"/>
          <a:ea typeface="+mj-ea"/>
          <a:cs typeface="+mj-cs"/>
        </a:defRPr>
      </a:lvl1pPr>
    </p:titleStyle>
    <p:bodyStyle>
      <a:lvl1pPr marL="355591" indent="-355591" algn="l" defTabSz="457067" rtl="0" eaLnBrk="1" latinLnBrk="0" hangingPunct="1">
        <a:spcBef>
          <a:spcPct val="20000"/>
        </a:spcBef>
        <a:buClr>
          <a:schemeClr val="accent1"/>
        </a:buClr>
        <a:buFont typeface="Arial" pitchFamily="34" charset="0"/>
        <a:buChar char="•"/>
        <a:defRPr lang="en-US" sz="2667" kern="1200" baseline="0" noProof="0" dirty="0" smtClean="0">
          <a:solidFill>
            <a:schemeClr val="tx1"/>
          </a:solidFill>
          <a:latin typeface="+mn-lt"/>
          <a:ea typeface="+mn-ea"/>
          <a:cs typeface="+mn-cs"/>
        </a:defRPr>
      </a:lvl1pPr>
      <a:lvl2pPr marL="755632" indent="-374641" algn="l" defTabSz="457067" rtl="0" eaLnBrk="1" latinLnBrk="0" hangingPunct="1">
        <a:spcBef>
          <a:spcPct val="20000"/>
        </a:spcBef>
        <a:buClr>
          <a:schemeClr val="accent1"/>
        </a:buClr>
        <a:buFont typeface="Courier New" pitchFamily="49" charset="0"/>
        <a:buChar char="o"/>
        <a:defRPr lang="en-US" sz="2667" kern="1200" noProof="0" dirty="0" smtClean="0">
          <a:solidFill>
            <a:schemeClr val="tx1"/>
          </a:solidFill>
          <a:latin typeface="+mn-lt"/>
          <a:ea typeface="+mn-ea"/>
          <a:cs typeface="+mn-cs"/>
        </a:defRPr>
      </a:lvl2pPr>
      <a:lvl3pPr marL="1140855" indent="-378875" algn="l" defTabSz="457067" rtl="0" eaLnBrk="1" latinLnBrk="0" hangingPunct="1">
        <a:spcBef>
          <a:spcPct val="20000"/>
        </a:spcBef>
        <a:buClr>
          <a:schemeClr val="accent1"/>
        </a:buClr>
        <a:buFontTx/>
        <a:buChar char="‒"/>
        <a:defRPr lang="en-US" sz="2667" kern="1200" baseline="0" noProof="0" dirty="0" smtClean="0">
          <a:solidFill>
            <a:schemeClr val="tx1"/>
          </a:solidFill>
          <a:latin typeface="+mn-lt"/>
          <a:ea typeface="+mn-ea"/>
          <a:cs typeface="+mn-cs"/>
        </a:defRPr>
      </a:lvl3pPr>
      <a:lvl4pPr marL="1526079" indent="-383108" algn="l" defTabSz="457067" rtl="0" eaLnBrk="1" latinLnBrk="0" hangingPunct="1">
        <a:spcBef>
          <a:spcPct val="20000"/>
        </a:spcBef>
        <a:buClr>
          <a:schemeClr val="accent1"/>
        </a:buClr>
        <a:buFont typeface="Wingdings" pitchFamily="2" charset="2"/>
        <a:buChar char="§"/>
        <a:tabLst/>
        <a:defRPr sz="2667" kern="1200">
          <a:solidFill>
            <a:schemeClr val="tx1"/>
          </a:solidFill>
          <a:latin typeface="+mn-lt"/>
          <a:ea typeface="+mn-ea"/>
          <a:cs typeface="+mn-cs"/>
        </a:defRPr>
      </a:lvl4pPr>
      <a:lvl5pPr marL="1826638" indent="-277277" algn="l" defTabSz="457067" rtl="0" eaLnBrk="1" latinLnBrk="0" hangingPunct="1">
        <a:spcBef>
          <a:spcPct val="20000"/>
        </a:spcBef>
        <a:buClr>
          <a:schemeClr val="accent1"/>
        </a:buClr>
        <a:buFont typeface="Arial" pitchFamily="34" charset="0"/>
        <a:buChar char="»"/>
        <a:defRPr sz="2667" kern="1200" baseline="0">
          <a:solidFill>
            <a:schemeClr val="tx1"/>
          </a:solidFill>
          <a:latin typeface="+mn-lt"/>
          <a:ea typeface="+mn-ea"/>
          <a:cs typeface="+mn-cs"/>
        </a:defRPr>
      </a:lvl5pPr>
      <a:lvl6pPr marL="1256934" indent="-114266" algn="l" defTabSz="457067" rtl="0" eaLnBrk="1" latinLnBrk="0" hangingPunct="1">
        <a:spcBef>
          <a:spcPct val="20000"/>
        </a:spcBef>
        <a:buFont typeface="Arial" pitchFamily="34" charset="0"/>
        <a:buChar char="•"/>
        <a:defRPr sz="933" kern="1200">
          <a:solidFill>
            <a:schemeClr val="tx1"/>
          </a:solidFill>
          <a:latin typeface="+mn-lt"/>
          <a:ea typeface="+mn-ea"/>
          <a:cs typeface="+mn-cs"/>
        </a:defRPr>
      </a:lvl6pPr>
      <a:lvl7pPr marL="1485467" indent="-114266" algn="l" defTabSz="457067" rtl="0" eaLnBrk="1" latinLnBrk="0" hangingPunct="1">
        <a:spcBef>
          <a:spcPct val="20000"/>
        </a:spcBef>
        <a:buFont typeface="Arial" pitchFamily="34" charset="0"/>
        <a:buChar char="•"/>
        <a:defRPr sz="933" kern="1200">
          <a:solidFill>
            <a:schemeClr val="tx1"/>
          </a:solidFill>
          <a:latin typeface="+mn-lt"/>
          <a:ea typeface="+mn-ea"/>
          <a:cs typeface="+mn-cs"/>
        </a:defRPr>
      </a:lvl7pPr>
      <a:lvl8pPr marL="1714000" indent="-114266" algn="l" defTabSz="457067" rtl="0" eaLnBrk="1" latinLnBrk="0" hangingPunct="1">
        <a:spcBef>
          <a:spcPct val="20000"/>
        </a:spcBef>
        <a:buFont typeface="Arial" pitchFamily="34" charset="0"/>
        <a:buChar char="•"/>
        <a:defRPr sz="933" kern="1200">
          <a:solidFill>
            <a:schemeClr val="tx1"/>
          </a:solidFill>
          <a:latin typeface="+mn-lt"/>
          <a:ea typeface="+mn-ea"/>
          <a:cs typeface="+mn-cs"/>
        </a:defRPr>
      </a:lvl8pPr>
      <a:lvl9pPr marL="1942533" indent="-114266" algn="l" defTabSz="457067" rtl="0" eaLnBrk="1" latinLnBrk="0" hangingPunct="1">
        <a:spcBef>
          <a:spcPct val="20000"/>
        </a:spcBef>
        <a:buFont typeface="Arial" pitchFamily="34" charset="0"/>
        <a:buChar char="•"/>
        <a:defRPr sz="933" kern="1200">
          <a:solidFill>
            <a:schemeClr val="tx1"/>
          </a:solidFill>
          <a:latin typeface="+mn-lt"/>
          <a:ea typeface="+mn-ea"/>
          <a:cs typeface="+mn-cs"/>
        </a:defRPr>
      </a:lvl9pPr>
    </p:bodyStyle>
    <p:otherStyle>
      <a:defPPr>
        <a:defRPr lang="nl-NL"/>
      </a:defPPr>
      <a:lvl1pPr marL="0" algn="l" defTabSz="457067" rtl="0" eaLnBrk="1" latinLnBrk="0" hangingPunct="1">
        <a:defRPr sz="933" kern="1200">
          <a:solidFill>
            <a:schemeClr val="tx1"/>
          </a:solidFill>
          <a:latin typeface="+mn-lt"/>
          <a:ea typeface="+mn-ea"/>
          <a:cs typeface="+mn-cs"/>
        </a:defRPr>
      </a:lvl1pPr>
      <a:lvl2pPr marL="228533" algn="l" defTabSz="457067" rtl="0" eaLnBrk="1" latinLnBrk="0" hangingPunct="1">
        <a:defRPr sz="933" kern="1200">
          <a:solidFill>
            <a:schemeClr val="tx1"/>
          </a:solidFill>
          <a:latin typeface="+mn-lt"/>
          <a:ea typeface="+mn-ea"/>
          <a:cs typeface="+mn-cs"/>
        </a:defRPr>
      </a:lvl2pPr>
      <a:lvl3pPr marL="457067" algn="l" defTabSz="457067" rtl="0" eaLnBrk="1" latinLnBrk="0" hangingPunct="1">
        <a:defRPr sz="933" kern="1200">
          <a:solidFill>
            <a:schemeClr val="tx1"/>
          </a:solidFill>
          <a:latin typeface="+mn-lt"/>
          <a:ea typeface="+mn-ea"/>
          <a:cs typeface="+mn-cs"/>
        </a:defRPr>
      </a:lvl3pPr>
      <a:lvl4pPr marL="685600" algn="l" defTabSz="457067" rtl="0" eaLnBrk="1" latinLnBrk="0" hangingPunct="1">
        <a:defRPr sz="933" kern="1200">
          <a:solidFill>
            <a:schemeClr val="tx1"/>
          </a:solidFill>
          <a:latin typeface="+mn-lt"/>
          <a:ea typeface="+mn-ea"/>
          <a:cs typeface="+mn-cs"/>
        </a:defRPr>
      </a:lvl4pPr>
      <a:lvl5pPr marL="914133" algn="l" defTabSz="457067" rtl="0" eaLnBrk="1" latinLnBrk="0" hangingPunct="1">
        <a:defRPr sz="933" kern="1200">
          <a:solidFill>
            <a:schemeClr val="tx1"/>
          </a:solidFill>
          <a:latin typeface="+mn-lt"/>
          <a:ea typeface="+mn-ea"/>
          <a:cs typeface="+mn-cs"/>
        </a:defRPr>
      </a:lvl5pPr>
      <a:lvl6pPr marL="1142666" algn="l" defTabSz="457067" rtl="0" eaLnBrk="1" latinLnBrk="0" hangingPunct="1">
        <a:defRPr sz="933" kern="1200">
          <a:solidFill>
            <a:schemeClr val="tx1"/>
          </a:solidFill>
          <a:latin typeface="+mn-lt"/>
          <a:ea typeface="+mn-ea"/>
          <a:cs typeface="+mn-cs"/>
        </a:defRPr>
      </a:lvl6pPr>
      <a:lvl7pPr marL="1371200" algn="l" defTabSz="457067" rtl="0" eaLnBrk="1" latinLnBrk="0" hangingPunct="1">
        <a:defRPr sz="933" kern="1200">
          <a:solidFill>
            <a:schemeClr val="tx1"/>
          </a:solidFill>
          <a:latin typeface="+mn-lt"/>
          <a:ea typeface="+mn-ea"/>
          <a:cs typeface="+mn-cs"/>
        </a:defRPr>
      </a:lvl7pPr>
      <a:lvl8pPr marL="1599733" algn="l" defTabSz="457067" rtl="0" eaLnBrk="1" latinLnBrk="0" hangingPunct="1">
        <a:defRPr sz="933" kern="1200">
          <a:solidFill>
            <a:schemeClr val="tx1"/>
          </a:solidFill>
          <a:latin typeface="+mn-lt"/>
          <a:ea typeface="+mn-ea"/>
          <a:cs typeface="+mn-cs"/>
        </a:defRPr>
      </a:lvl8pPr>
      <a:lvl9pPr marL="1828266" algn="l" defTabSz="457067" rtl="0" eaLnBrk="1" latinLnBrk="0" hangingPunct="1">
        <a:defRPr sz="9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00.png"/><Relationship Id="rId4" Type="http://schemas.microsoft.com/office/2014/relationships/chartEx" Target="../charts/chartEx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www.kakservice.se/minasidor/BILYME"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hyperlink" Target="https://portal.newbodyfamily.com/reg/TESHMXQ?ut=1_213"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emf"/><Relationship Id="rId4" Type="http://schemas.openxmlformats.org/officeDocument/2006/relationships/image" Target="../media/image22.png"/><Relationship Id="rId9"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1.jfif"/><Relationship Id="rId5" Type="http://schemas.openxmlformats.org/officeDocument/2006/relationships/hyperlink" Target="https://www.instagram.com/ikkongahallap13/" TargetMode="External"/><Relationship Id="rId4" Type="http://schemas.openxmlformats.org/officeDocument/2006/relationships/hyperlink" Target="http://laget.s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8.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JPG"/><Relationship Id="rId11" Type="http://schemas.openxmlformats.org/officeDocument/2006/relationships/image" Target="../media/image16.jpeg"/><Relationship Id="rId5" Type="http://schemas.openxmlformats.org/officeDocument/2006/relationships/image" Target="../media/image11.jpe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8.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F8269C-EFE9-0764-9D06-1114B07631D5}"/>
              </a:ext>
            </a:extLst>
          </p:cNvPr>
          <p:cNvPicPr>
            <a:picLocks noChangeAspect="1"/>
          </p:cNvPicPr>
          <p:nvPr/>
        </p:nvPicPr>
        <p:blipFill>
          <a:blip r:embed="rId3"/>
          <a:stretch>
            <a:fillRect/>
          </a:stretch>
        </p:blipFill>
        <p:spPr>
          <a:xfrm>
            <a:off x="0" y="-9651"/>
            <a:ext cx="12192000" cy="6867651"/>
          </a:xfrm>
          <a:prstGeom prst="rect">
            <a:avLst/>
          </a:prstGeom>
        </p:spPr>
      </p:pic>
      <p:sp>
        <p:nvSpPr>
          <p:cNvPr id="2" name="AutoShape 2">
            <a:extLst>
              <a:ext uri="{FF2B5EF4-FFF2-40B4-BE49-F238E27FC236}">
                <a16:creationId xmlns:a16="http://schemas.microsoft.com/office/drawing/2014/main" id="{9E61B740-3D46-16EF-8EF5-AB7AD76D0673}"/>
              </a:ext>
            </a:extLst>
          </p:cNvPr>
          <p:cNvSpPr>
            <a:spLocks noChangeAspect="1" noChangeArrowheads="1"/>
          </p:cNvSpPr>
          <p:nvPr/>
        </p:nvSpPr>
        <p:spPr bwMode="auto">
          <a:xfrm>
            <a:off x="5943600" y="3276600"/>
            <a:ext cx="3478696" cy="34786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a:extLst>
              <a:ext uri="{FF2B5EF4-FFF2-40B4-BE49-F238E27FC236}">
                <a16:creationId xmlns:a16="http://schemas.microsoft.com/office/drawing/2014/main" id="{79C4B2D9-BA71-06E2-5A4A-1C08955FBF30}"/>
              </a:ext>
            </a:extLst>
          </p:cNvPr>
          <p:cNvSpPr>
            <a:spLocks noChangeAspect="1" noChangeArrowheads="1"/>
          </p:cNvSpPr>
          <p:nvPr/>
        </p:nvSpPr>
        <p:spPr bwMode="auto">
          <a:xfrm>
            <a:off x="5943600" y="3276600"/>
            <a:ext cx="2057400" cy="205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ruta 12">
            <a:extLst>
              <a:ext uri="{FF2B5EF4-FFF2-40B4-BE49-F238E27FC236}">
                <a16:creationId xmlns:a16="http://schemas.microsoft.com/office/drawing/2014/main" id="{0EEE180B-96C9-4649-996D-43B9A166346B}"/>
              </a:ext>
            </a:extLst>
          </p:cNvPr>
          <p:cNvSpPr txBox="1"/>
          <p:nvPr/>
        </p:nvSpPr>
        <p:spPr>
          <a:xfrm>
            <a:off x="865928" y="102704"/>
            <a:ext cx="10892064" cy="880628"/>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a:lnSpc>
                <a:spcPct val="90000"/>
              </a:lnSpc>
              <a:spcAft>
                <a:spcPts val="600"/>
              </a:spcAft>
            </a:pPr>
            <a:r>
              <a:rPr lang="en-US" sz="3600" dirty="0" err="1">
                <a:solidFill>
                  <a:schemeClr val="bg1"/>
                </a:solidFill>
                <a:latin typeface="Futura"/>
                <a:sym typeface="Helvetica Neue"/>
              </a:rPr>
              <a:t>Föräldramöte</a:t>
            </a:r>
            <a:r>
              <a:rPr lang="en-US" sz="3600" dirty="0">
                <a:solidFill>
                  <a:schemeClr val="bg1"/>
                </a:solidFill>
                <a:latin typeface="Futura"/>
                <a:sym typeface="Helvetica Neue"/>
              </a:rPr>
              <a:t> – IK </a:t>
            </a:r>
            <a:r>
              <a:rPr lang="en-US" sz="3600" dirty="0" err="1">
                <a:solidFill>
                  <a:schemeClr val="bg1"/>
                </a:solidFill>
                <a:latin typeface="Futura"/>
                <a:sym typeface="Helvetica Neue"/>
              </a:rPr>
              <a:t>Kongahälla</a:t>
            </a:r>
            <a:r>
              <a:rPr lang="en-US" sz="3600" dirty="0">
                <a:solidFill>
                  <a:schemeClr val="bg1"/>
                </a:solidFill>
                <a:latin typeface="Futura"/>
                <a:sym typeface="Helvetica Neue"/>
              </a:rPr>
              <a:t> P13, 2023-09-11 </a:t>
            </a:r>
          </a:p>
        </p:txBody>
      </p:sp>
      <p:pic>
        <p:nvPicPr>
          <p:cNvPr id="15" name="Picture 2">
            <a:extLst>
              <a:ext uri="{FF2B5EF4-FFF2-40B4-BE49-F238E27FC236}">
                <a16:creationId xmlns:a16="http://schemas.microsoft.com/office/drawing/2014/main" id="{78228F9E-4B8C-4F92-9021-F8EDE263D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21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ruta 1">
            <a:extLst>
              <a:ext uri="{FF2B5EF4-FFF2-40B4-BE49-F238E27FC236}">
                <a16:creationId xmlns:a16="http://schemas.microsoft.com/office/drawing/2014/main" id="{632E6AA7-FB63-4F34-B5B9-58F1032CF654}"/>
              </a:ext>
            </a:extLst>
          </p:cNvPr>
          <p:cNvSpPr txBox="1"/>
          <p:nvPr/>
        </p:nvSpPr>
        <p:spPr>
          <a:xfrm>
            <a:off x="1613876" y="1415563"/>
            <a:ext cx="9748116"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Genomförda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VT</a:t>
            </a:r>
            <a:r>
              <a:rPr kumimoji="0" lang="sv-SE"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v-SE" sz="24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Vallacupen, Tjörn			Gullmarscupen, Lysekil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Öbollen</a:t>
            </a: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Öckerö			Ytterby cup, Ytterby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Ytterby cup, Ytterby		Öjersjö cup, Öjersjö</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Giffcupen</a:t>
            </a: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Tidaholm		Ahlaforscupen, Ahlafors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ICA Maxi cup, Trollhättan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Tuvecupen, Tuve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Kärracupen, Kärra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Kommande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V42, lördag 21:e oktober, Wilhelm Fribergs </a:t>
            </a:r>
            <a:r>
              <a:rPr kumimoji="0" lang="sv-SE" sz="18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minnescup</a:t>
            </a: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(2), Göteborg (ÖIS-gården)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V44, lördag 4:e november, Torslanda </a:t>
            </a:r>
            <a:r>
              <a:rPr kumimoji="0" lang="sv-SE" sz="18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Futsalcup</a:t>
            </a: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(3), Torslanda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V44, söndag 5:e november (</a:t>
            </a:r>
            <a:r>
              <a:rPr kumimoji="0" lang="sv-SE" sz="18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ev</a:t>
            </a: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ett lag på lördagen), Säsongsavrundaren (3), Kongevi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V47, söndag 26:e november, Nolcupen (3) (</a:t>
            </a:r>
            <a:r>
              <a:rPr kumimoji="0" lang="sv-SE" sz="18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Futsalcup</a:t>
            </a: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Nol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V49, dag ej klar (8-10:e december), Luciacupen (3) (</a:t>
            </a:r>
            <a:r>
              <a:rPr kumimoji="0" lang="sv-SE" sz="18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Futsalcup</a:t>
            </a: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Mölndal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2024, lördag 3:e februari, Vallacupen (3) (</a:t>
            </a:r>
            <a:r>
              <a:rPr kumimoji="0" lang="sv-SE" sz="18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Futsalcup</a:t>
            </a: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Tjörn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Futsalsammandrag</a:t>
            </a:r>
            <a:r>
              <a:rPr kumimoji="0" lang="sv-SE" sz="1800" b="0"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 14-15 januari, 18-19 februari, 4-5 mars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Stiftelsen Dunross">
            <a:extLst>
              <a:ext uri="{FF2B5EF4-FFF2-40B4-BE49-F238E27FC236}">
                <a16:creationId xmlns:a16="http://schemas.microsoft.com/office/drawing/2014/main" id="{EB8FD247-CFD3-489D-B99F-7A93A2CBCB84}"/>
              </a:ext>
            </a:extLst>
          </p:cNvPr>
          <p:cNvSpPr txBox="1"/>
          <p:nvPr/>
        </p:nvSpPr>
        <p:spPr>
          <a:xfrm>
            <a:off x="1521695" y="223129"/>
            <a:ext cx="9748116" cy="809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Autofit/>
          </a:bodyPr>
          <a:lstStyle>
            <a:lvl1pPr algn="l" defTabSz="578358">
              <a:defRPr sz="7919" b="0">
                <a:solidFill>
                  <a:srgbClr val="FFFFFF"/>
                </a:solidFill>
                <a:latin typeface="Futura"/>
                <a:ea typeface="Futura"/>
                <a:cs typeface="Futura"/>
                <a:sym typeface="Futura"/>
              </a:defRPr>
            </a:lvl1pPr>
          </a:lstStyle>
          <a:p>
            <a:pPr marL="253929" marR="0" lvl="0" indent="-253929" algn="l" defTabSz="578358" rtl="0" eaLnBrk="1" fontAlgn="auto" latinLnBrk="0" hangingPunct="1">
              <a:lnSpc>
                <a:spcPct val="100000"/>
              </a:lnSpc>
              <a:spcBef>
                <a:spcPts val="0"/>
              </a:spcBef>
              <a:spcAft>
                <a:spcPts val="0"/>
              </a:spcAft>
              <a:buClrTx/>
              <a:buSzTx/>
              <a:buFontTx/>
              <a:buNone/>
              <a:tabLst/>
              <a:defRPr sz="2600">
                <a:solidFill>
                  <a:srgbClr val="FFFFFF"/>
                </a:solidFill>
                <a:latin typeface="Damascus Regular"/>
                <a:ea typeface="Damascus Regular"/>
                <a:cs typeface="Damascus Regular"/>
                <a:sym typeface="Damascus Regular"/>
              </a:defRPr>
            </a:pPr>
            <a:r>
              <a:rPr kumimoji="0" lang="sv-SE" sz="4800" b="0" i="0" u="none" strike="noStrike" kern="1200" cap="none" spc="0" normalizeH="0" baseline="0" noProof="0" dirty="0">
                <a:ln>
                  <a:noFill/>
                </a:ln>
                <a:solidFill>
                  <a:srgbClr val="FFFFFF"/>
                </a:solidFill>
                <a:effectLst/>
                <a:uLnTx/>
                <a:uFillTx/>
                <a:latin typeface="Arial" panose="020B0604020202020204" pitchFamily="34" charset="0"/>
                <a:ea typeface="Damascus Regular"/>
                <a:cs typeface="Arial" panose="020B0604020202020204" pitchFamily="34" charset="0"/>
                <a:sym typeface="Damascus Regular"/>
              </a:rPr>
              <a:t>Cuper 2023</a:t>
            </a:r>
            <a:endParaRPr kumimoji="0" lang="sv-SE" sz="4000" b="0" i="0" u="none" strike="noStrike" kern="1200" cap="none" spc="0" normalizeH="0" baseline="0" noProof="0" dirty="0">
              <a:ln>
                <a:noFill/>
              </a:ln>
              <a:solidFill>
                <a:srgbClr val="FFFFFF"/>
              </a:solidFill>
              <a:effectLst/>
              <a:uLnTx/>
              <a:uFillTx/>
              <a:latin typeface="Arial" panose="020B0604020202020204" pitchFamily="34" charset="0"/>
              <a:ea typeface="Damascus Regular"/>
              <a:cs typeface="Arial" panose="020B0604020202020204" pitchFamily="34" charset="0"/>
              <a:sym typeface="Damascus Regular"/>
            </a:endParaRPr>
          </a:p>
        </p:txBody>
      </p:sp>
      <p:pic>
        <p:nvPicPr>
          <p:cNvPr id="12" name="Picture 2">
            <a:extLst>
              <a:ext uri="{FF2B5EF4-FFF2-40B4-BE49-F238E27FC236}">
                <a16:creationId xmlns:a16="http://schemas.microsoft.com/office/drawing/2014/main" id="{1D9BBE01-7D1A-4660-8F0D-29E417995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16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1D9BBE01-7D1A-4660-8F0D-29E417995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1">
            <a:extLst>
              <a:ext uri="{FF2B5EF4-FFF2-40B4-BE49-F238E27FC236}">
                <a16:creationId xmlns:a16="http://schemas.microsoft.com/office/drawing/2014/main" id="{A6799F02-FB86-0FEE-0033-16CCDB45F10A}"/>
              </a:ext>
            </a:extLst>
          </p:cNvPr>
          <p:cNvSpPr txBox="1"/>
          <p:nvPr/>
        </p:nvSpPr>
        <p:spPr>
          <a:xfrm>
            <a:off x="1613875" y="1415563"/>
            <a:ext cx="10291431" cy="3785652"/>
          </a:xfrm>
          <a:prstGeom prst="rect">
            <a:avLst/>
          </a:prstGeom>
          <a:noFill/>
        </p:spPr>
        <p:txBody>
          <a:bodyPr wrap="square" rtlCol="0">
            <a:spAutoFit/>
          </a:bodyPr>
          <a:lstStyle/>
          <a:p>
            <a:r>
              <a:rPr lang="sv-SE" sz="3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Seriespel</a:t>
            </a:r>
          </a:p>
          <a:p>
            <a:pPr marL="285750" indent="-285750">
              <a:buFont typeface="Arial" panose="020B0604020202020204" pitchFamily="34" charset="0"/>
              <a:buChar char="•"/>
            </a:pPr>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Fortsatt 3st lag</a:t>
            </a:r>
          </a:p>
          <a:p>
            <a:pPr marL="285750" indent="-285750">
              <a:buFont typeface="Arial" panose="020B0604020202020204" pitchFamily="34" charset="0"/>
              <a:buChar char="•"/>
            </a:pPr>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Byte från lätt till svår serie</a:t>
            </a:r>
          </a:p>
          <a:p>
            <a:pPr marL="457200" indent="-457200">
              <a:buFont typeface="Arial" panose="020B0604020202020204" pitchFamily="34" charset="0"/>
              <a:buChar char="•"/>
            </a:pPr>
            <a:endPar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sv-SE" sz="3000" dirty="0">
                <a:solidFill>
                  <a:schemeClr val="bg1"/>
                </a:solidFill>
                <a:latin typeface="Calibri" panose="020F0502020204030204" pitchFamily="34" charset="0"/>
                <a:ea typeface="Calibri" panose="020F0502020204030204" pitchFamily="34" charset="0"/>
                <a:cs typeface="Times New Roman" panose="02020603050405020304" pitchFamily="18" charset="0"/>
              </a:rPr>
              <a:t>Övernattningscuper</a:t>
            </a:r>
          </a:p>
          <a:p>
            <a:pPr marL="285750" indent="-285750">
              <a:buFont typeface="Arial" panose="020B0604020202020204" pitchFamily="34" charset="0"/>
              <a:buChar char="•"/>
            </a:pPr>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Giffcupen i Tidaholm, april 2024. 410:-/spelare för en natts övernattning + 3st måltider</a:t>
            </a:r>
          </a:p>
          <a:p>
            <a:pPr marL="285750" indent="-285750">
              <a:buFont typeface="Arial" panose="020B0604020202020204" pitchFamily="34" charset="0"/>
              <a:buChar char="•"/>
            </a:pPr>
            <a:endPar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Eskilscupen i Helsingborg, </a:t>
            </a:r>
            <a:r>
              <a:rPr lang="sv-SE"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tors-sönd</a:t>
            </a:r>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 v31 2024. Buss ner med hela föreningen, bil hem med föräldrar.</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      1500:-/spelare för tre nätters övernattning med tre måltider på fredag, tre på lördag och två på söndag.</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      Tillägg 150:-/spelare för tillgång till busslinje och 90:-/spelare om man önskar en måltid på torsdag också.</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endPar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tiftelsen Dunross">
            <a:extLst>
              <a:ext uri="{FF2B5EF4-FFF2-40B4-BE49-F238E27FC236}">
                <a16:creationId xmlns:a16="http://schemas.microsoft.com/office/drawing/2014/main" id="{FD0C3A16-4014-3B5E-4A6D-932A30EA7D62}"/>
              </a:ext>
            </a:extLst>
          </p:cNvPr>
          <p:cNvSpPr txBox="1"/>
          <p:nvPr/>
        </p:nvSpPr>
        <p:spPr>
          <a:xfrm>
            <a:off x="1674095" y="375529"/>
            <a:ext cx="9748116" cy="809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Autofit/>
          </a:bodyPr>
          <a:lstStyle>
            <a:lvl1pPr algn="l" defTabSz="578358">
              <a:defRPr sz="7919" b="0">
                <a:solidFill>
                  <a:srgbClr val="FFFFFF"/>
                </a:solidFill>
                <a:latin typeface="Futura"/>
                <a:ea typeface="Futura"/>
                <a:cs typeface="Futura"/>
                <a:sym typeface="Futura"/>
              </a:defRPr>
            </a:lvl1pPr>
          </a:lstStyle>
          <a:p>
            <a:pPr marL="253929" indent="-253929">
              <a:defRPr sz="2600">
                <a:solidFill>
                  <a:srgbClr val="FFFFFF"/>
                </a:solidFill>
                <a:latin typeface="Damascus Regular"/>
                <a:ea typeface="Damascus Regular"/>
                <a:cs typeface="Damascus Regular"/>
                <a:sym typeface="Damascus Regular"/>
              </a:defRPr>
            </a:pPr>
            <a:r>
              <a:rPr lang="sv-SE" sz="4800" dirty="0">
                <a:solidFill>
                  <a:schemeClr val="bg1"/>
                </a:solidFill>
                <a:latin typeface="Arial" panose="020B0604020202020204" pitchFamily="34" charset="0"/>
                <a:ea typeface="Damascus Regular"/>
                <a:cs typeface="Arial" panose="020B0604020202020204" pitchFamily="34" charset="0"/>
                <a:sym typeface="Damascus Regular"/>
              </a:rPr>
              <a:t>Tankar om 2024</a:t>
            </a:r>
            <a:endParaRPr lang="sv-SE" sz="4000" dirty="0">
              <a:solidFill>
                <a:schemeClr val="bg1"/>
              </a:solidFill>
              <a:latin typeface="Arial" panose="020B0604020202020204" pitchFamily="34" charset="0"/>
              <a:ea typeface="Damascus Regular"/>
              <a:cs typeface="Arial" panose="020B0604020202020204" pitchFamily="34" charset="0"/>
              <a:sym typeface="Damascus Regular"/>
            </a:endParaRPr>
          </a:p>
        </p:txBody>
      </p:sp>
    </p:spTree>
    <p:extLst>
      <p:ext uri="{BB962C8B-B14F-4D97-AF65-F5344CB8AC3E}">
        <p14:creationId xmlns:p14="http://schemas.microsoft.com/office/powerpoint/2010/main" val="1979975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defTabSz="1218906"/>
            <a:fld id="{843B779F-CC90-4043-A505-C4C725B204DE}" type="slidenum">
              <a:rPr lang="en-GB">
                <a:solidFill>
                  <a:srgbClr val="8C8C8C"/>
                </a:solidFill>
                <a:latin typeface="HelveticaNeueLT Pro 45 Lt"/>
              </a:rPr>
              <a:pPr defTabSz="1218906"/>
              <a:t>12</a:t>
            </a:fld>
            <a:endParaRPr lang="en-GB" dirty="0">
              <a:solidFill>
                <a:srgbClr val="8C8C8C"/>
              </a:solidFill>
              <a:latin typeface="HelveticaNeueLT Pro 45 Lt"/>
            </a:endParaRPr>
          </a:p>
        </p:txBody>
      </p:sp>
      <p:pic>
        <p:nvPicPr>
          <p:cNvPr id="7" name="Picture 2">
            <a:extLst>
              <a:ext uri="{FF2B5EF4-FFF2-40B4-BE49-F238E27FC236}">
                <a16:creationId xmlns:a16="http://schemas.microsoft.com/office/drawing/2014/main" id="{5BB38A2F-9155-4605-A8B2-DF5FCD638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cx1="http://schemas.microsoft.com/office/drawing/2015/9/8/chartex">
        <mc:Choice Requires="cx1">
          <p:graphicFrame>
            <p:nvGraphicFramePr>
              <p:cNvPr id="4" name="Diagram 1">
                <a:extLst>
                  <a:ext uri="{FF2B5EF4-FFF2-40B4-BE49-F238E27FC236}">
                    <a16:creationId xmlns:a16="http://schemas.microsoft.com/office/drawing/2014/main" id="{5D8D1EA7-ADD4-4CB0-8724-8C96B87F5758}"/>
                  </a:ext>
                </a:extLst>
              </p:cNvPr>
              <p:cNvGraphicFramePr/>
              <p:nvPr>
                <p:extLst>
                  <p:ext uri="{D42A27DB-BD31-4B8C-83A1-F6EECF244321}">
                    <p14:modId xmlns:p14="http://schemas.microsoft.com/office/powerpoint/2010/main" val="3304730655"/>
                  </p:ext>
                </p:extLst>
              </p:nvPr>
            </p:nvGraphicFramePr>
            <p:xfrm>
              <a:off x="1581150" y="0"/>
              <a:ext cx="8775424" cy="6788426"/>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Diagram 1">
                <a:extLst>
                  <a:ext uri="{FF2B5EF4-FFF2-40B4-BE49-F238E27FC236}">
                    <a16:creationId xmlns:a16="http://schemas.microsoft.com/office/drawing/2014/main" id="{5D8D1EA7-ADD4-4CB0-8724-8C96B87F5758}"/>
                  </a:ext>
                </a:extLst>
              </p:cNvPr>
              <p:cNvPicPr>
                <a:picLocks noGrp="1" noRot="1" noChangeAspect="1" noMove="1" noResize="1" noEditPoints="1" noAdjustHandles="1" noChangeArrowheads="1" noChangeShapeType="1"/>
              </p:cNvPicPr>
              <p:nvPr/>
            </p:nvPicPr>
            <p:blipFill>
              <a:blip r:embed="rId5"/>
              <a:stretch>
                <a:fillRect/>
              </a:stretch>
            </p:blipFill>
            <p:spPr>
              <a:xfrm>
                <a:off x="1581150" y="0"/>
                <a:ext cx="8775424" cy="6788426"/>
              </a:xfrm>
              <a:prstGeom prst="rect">
                <a:avLst/>
              </a:prstGeom>
            </p:spPr>
          </p:pic>
        </mc:Fallback>
      </mc:AlternateContent>
    </p:spTree>
    <p:extLst>
      <p:ext uri="{BB962C8B-B14F-4D97-AF65-F5344CB8AC3E}">
        <p14:creationId xmlns:p14="http://schemas.microsoft.com/office/powerpoint/2010/main" val="197499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3B8A2-731B-1743-97D3-164BFD87D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17456"/>
            <a:ext cx="12191997" cy="8127997"/>
          </a:xfrm>
          <a:prstGeom prst="rect">
            <a:avLst/>
          </a:prstGeom>
        </p:spPr>
      </p:pic>
      <p:sp>
        <p:nvSpPr>
          <p:cNvPr id="219" name="Kontaktvägar"/>
          <p:cNvSpPr txBox="1"/>
          <p:nvPr/>
        </p:nvSpPr>
        <p:spPr>
          <a:xfrm>
            <a:off x="5623917" y="3311436"/>
            <a:ext cx="809517" cy="235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rgbClr val="FFFFFF"/>
                </a:solidFill>
              </a:defRPr>
            </a:lvl1pPr>
          </a:lstStyle>
          <a:p>
            <a:r>
              <a:rPr sz="1059"/>
              <a:t>Kontaktvägar</a:t>
            </a:r>
          </a:p>
        </p:txBody>
      </p:sp>
      <p:sp>
        <p:nvSpPr>
          <p:cNvPr id="9" name="Rectangle">
            <a:extLst>
              <a:ext uri="{FF2B5EF4-FFF2-40B4-BE49-F238E27FC236}">
                <a16:creationId xmlns:a16="http://schemas.microsoft.com/office/drawing/2014/main" id="{DFB121B0-9DB5-C84C-8539-F1ECE809E5DD}"/>
              </a:ext>
            </a:extLst>
          </p:cNvPr>
          <p:cNvSpPr/>
          <p:nvPr/>
        </p:nvSpPr>
        <p:spPr>
          <a:xfrm>
            <a:off x="-2" y="-183252"/>
            <a:ext cx="12191999" cy="7931085"/>
          </a:xfrm>
          <a:prstGeom prst="rect">
            <a:avLst/>
          </a:prstGeom>
          <a:solidFill>
            <a:srgbClr val="000000">
              <a:alpha val="52999"/>
            </a:srgbClr>
          </a:solidFill>
          <a:ln w="12700">
            <a:miter lim="400000"/>
          </a:ln>
        </p:spPr>
        <p:txBody>
          <a:bodyPr lIns="35719" tIns="35719" rIns="35719" bIns="35719" anchor="ctr"/>
          <a:lstStyle/>
          <a:p>
            <a:pPr marL="0" indent="0">
              <a:buNone/>
              <a:defRPr sz="2600">
                <a:solidFill>
                  <a:srgbClr val="FFFFFF"/>
                </a:solidFill>
                <a:latin typeface="Damascus Regular"/>
                <a:ea typeface="Damascus Regular"/>
                <a:cs typeface="Damascus Regular"/>
                <a:sym typeface="Damascus Regular"/>
              </a:defRPr>
            </a:pPr>
            <a:endParaRPr lang="sv-SE" sz="1600" dirty="0">
              <a:latin typeface="Arial" panose="020B0604020202020204" pitchFamily="34" charset="0"/>
              <a:cs typeface="Arial" panose="020B0604020202020204" pitchFamily="34" charset="0"/>
            </a:endParaRPr>
          </a:p>
        </p:txBody>
      </p:sp>
      <p:sp>
        <p:nvSpPr>
          <p:cNvPr id="12" name="Agenda">
            <a:extLst>
              <a:ext uri="{FF2B5EF4-FFF2-40B4-BE49-F238E27FC236}">
                <a16:creationId xmlns:a16="http://schemas.microsoft.com/office/drawing/2014/main" id="{99536ACA-4FD7-6842-8B96-884FF506EAA1}"/>
              </a:ext>
            </a:extLst>
          </p:cNvPr>
          <p:cNvSpPr txBox="1">
            <a:spLocks/>
          </p:cNvSpPr>
          <p:nvPr/>
        </p:nvSpPr>
        <p:spPr>
          <a:xfrm>
            <a:off x="199697" y="106641"/>
            <a:ext cx="11750565" cy="990233"/>
          </a:xfrm>
          <a:prstGeom prst="rect">
            <a:avLst/>
          </a:prstGeom>
        </p:spPr>
        <p:txBody>
          <a:bodyPr>
            <a:noAutofit/>
          </a:bodyPr>
          <a:lstStyle>
            <a:lvl1pPr marL="0" marR="0" indent="0" algn="l" defTabSz="578358" rtl="0" latinLnBrk="0">
              <a:lnSpc>
                <a:spcPct val="100000"/>
              </a:lnSpc>
              <a:spcBef>
                <a:spcPts val="0"/>
              </a:spcBef>
              <a:spcAft>
                <a:spcPts val="0"/>
              </a:spcAft>
              <a:buClrTx/>
              <a:buSzTx/>
              <a:buFontTx/>
              <a:buNone/>
              <a:tabLst/>
              <a:defRPr sz="7919" b="0" i="0" u="none" strike="noStrike" cap="none" spc="0" baseline="0">
                <a:ln>
                  <a:noFill/>
                </a:ln>
                <a:solidFill>
                  <a:srgbClr val="FFFFFF"/>
                </a:solidFill>
                <a:uFillTx/>
                <a:latin typeface="Futura"/>
                <a:ea typeface="Futura"/>
                <a:cs typeface="Futura"/>
                <a:sym typeface="Futura"/>
              </a:defRPr>
            </a:lvl1pPr>
            <a:lvl2pPr marL="0" marR="0" indent="120541"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24108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36162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482163"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602704"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72324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84378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964326"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algn="ctr" hangingPunct="1"/>
            <a:r>
              <a:rPr lang="sv-SE" sz="7200" dirty="0">
                <a:latin typeface="Futura Medium" panose="020B0602020204020303" pitchFamily="34" charset="-79"/>
                <a:cs typeface="Futura Medium" panose="020B0602020204020303" pitchFamily="34" charset="-79"/>
              </a:rPr>
              <a:t>Lagkassa</a:t>
            </a:r>
          </a:p>
        </p:txBody>
      </p:sp>
      <p:sp>
        <p:nvSpPr>
          <p:cNvPr id="14" name="Träningsläger i Spanien eller dylikt 2020 som sista grej…">
            <a:extLst>
              <a:ext uri="{FF2B5EF4-FFF2-40B4-BE49-F238E27FC236}">
                <a16:creationId xmlns:a16="http://schemas.microsoft.com/office/drawing/2014/main" id="{85E2E1B8-4743-4D4A-BDE7-82289284D7F2}"/>
              </a:ext>
            </a:extLst>
          </p:cNvPr>
          <p:cNvSpPr txBox="1">
            <a:spLocks/>
          </p:cNvSpPr>
          <p:nvPr/>
        </p:nvSpPr>
        <p:spPr>
          <a:xfrm>
            <a:off x="695739" y="1438426"/>
            <a:ext cx="11082131"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733" tIns="67733" rIns="67733" bIns="67733" anchor="t">
            <a:normAutofit/>
          </a:bodyPr>
          <a:lstStyle>
            <a:lvl1pPr marL="234385"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1pPr>
            <a:lvl2pPr marL="468770"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2pPr>
            <a:lvl3pPr marL="703155"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3pPr>
            <a:lvl4pPr marL="93753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4pPr>
            <a:lvl5pPr marL="117192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5pPr>
            <a:lvl6pPr marL="140630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6pPr>
            <a:lvl7pPr marL="164069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7pPr>
            <a:lvl8pPr marL="187507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8pPr>
            <a:lvl9pPr marL="210946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9pPr>
          </a:lstStyle>
          <a:p>
            <a:pPr marL="0" indent="0">
              <a:buNone/>
              <a:defRPr sz="2600">
                <a:solidFill>
                  <a:srgbClr val="FFFFFF"/>
                </a:solidFill>
                <a:latin typeface="Damascus Regular"/>
                <a:ea typeface="Damascus Regular"/>
                <a:cs typeface="Damascus Regular"/>
                <a:sym typeface="Damascus Regular"/>
              </a:defRPr>
            </a:pPr>
            <a:r>
              <a:rPr lang="sv-SE" sz="3600" dirty="0">
                <a:latin typeface="Arial" panose="020B0604020202020204" pitchFamily="34" charset="0"/>
                <a:cs typeface="Arial" panose="020B0604020202020204" pitchFamily="34" charset="0"/>
              </a:rPr>
              <a:t>Mål med lagkassan och vad ska den användas till:</a:t>
            </a:r>
          </a:p>
          <a:p>
            <a:pPr>
              <a:defRPr sz="2600">
                <a:solidFill>
                  <a:srgbClr val="FFFFFF"/>
                </a:solidFill>
                <a:latin typeface="Damascus Regular"/>
                <a:ea typeface="Damascus Regular"/>
                <a:cs typeface="Damascus Regular"/>
                <a:sym typeface="Damascus Regular"/>
              </a:defRPr>
            </a:pPr>
            <a:r>
              <a:rPr lang="sv-SE" sz="1800" dirty="0">
                <a:latin typeface="Arial" panose="020B0604020202020204" pitchFamily="34" charset="0"/>
                <a:cs typeface="Arial" panose="020B0604020202020204" pitchFamily="34" charset="0"/>
              </a:rPr>
              <a:t>Aktiviteter med laget</a:t>
            </a:r>
          </a:p>
          <a:p>
            <a:pPr>
              <a:defRPr sz="2600">
                <a:solidFill>
                  <a:srgbClr val="FFFFFF"/>
                </a:solidFill>
                <a:latin typeface="Damascus Regular"/>
                <a:ea typeface="Damascus Regular"/>
                <a:cs typeface="Damascus Regular"/>
                <a:sym typeface="Damascus Regular"/>
              </a:defRPr>
            </a:pPr>
            <a:r>
              <a:rPr lang="sv-SE" sz="1800" dirty="0">
                <a:latin typeface="Arial" panose="020B0604020202020204" pitchFamily="34" charset="0"/>
                <a:cs typeface="Arial" panose="020B0604020202020204" pitchFamily="34" charset="0"/>
              </a:rPr>
              <a:t>Träningsläger</a:t>
            </a:r>
          </a:p>
          <a:p>
            <a:pPr>
              <a:defRPr sz="2600">
                <a:solidFill>
                  <a:srgbClr val="FFFFFF"/>
                </a:solidFill>
                <a:latin typeface="Damascus Regular"/>
                <a:ea typeface="Damascus Regular"/>
                <a:cs typeface="Damascus Regular"/>
                <a:sym typeface="Damascus Regular"/>
              </a:defRPr>
            </a:pPr>
            <a:r>
              <a:rPr lang="sv-SE" sz="1800" dirty="0">
                <a:latin typeface="Arial" panose="020B0604020202020204" pitchFamily="34" charset="0"/>
                <a:cs typeface="Arial" panose="020B0604020202020204" pitchFamily="34" charset="0"/>
              </a:rPr>
              <a:t>Cuper</a:t>
            </a:r>
          </a:p>
          <a:p>
            <a:pPr marL="0" indent="0">
              <a:buNone/>
              <a:defRPr sz="2600">
                <a:solidFill>
                  <a:srgbClr val="FFFFFF"/>
                </a:solidFill>
                <a:latin typeface="Damascus Regular"/>
                <a:ea typeface="Damascus Regular"/>
                <a:cs typeface="Damascus Regular"/>
                <a:sym typeface="Damascus Regular"/>
              </a:defRPr>
            </a:pPr>
            <a:r>
              <a:rPr lang="sv-SE" sz="3600" dirty="0">
                <a:latin typeface="Arial" panose="020B0604020202020204" pitchFamily="34" charset="0"/>
                <a:cs typeface="Arial" panose="020B0604020202020204" pitchFamily="34" charset="0"/>
              </a:rPr>
              <a:t>På lång sikt:</a:t>
            </a:r>
          </a:p>
          <a:p>
            <a:pPr>
              <a:defRPr sz="2600">
                <a:solidFill>
                  <a:srgbClr val="FFFFFF"/>
                </a:solidFill>
                <a:latin typeface="Damascus Regular"/>
                <a:ea typeface="Damascus Regular"/>
                <a:cs typeface="Damascus Regular"/>
                <a:sym typeface="Damascus Regular"/>
              </a:defRPr>
            </a:pPr>
            <a:r>
              <a:rPr lang="sv-SE" sz="1800" dirty="0">
                <a:latin typeface="Arial" panose="020B0604020202020204" pitchFamily="34" charset="0"/>
                <a:cs typeface="Arial" panose="020B0604020202020204" pitchFamily="34" charset="0"/>
              </a:rPr>
              <a:t>Träningsläger/cup utomlands (Spanien) </a:t>
            </a:r>
          </a:p>
          <a:p>
            <a:pPr>
              <a:defRPr sz="2600">
                <a:solidFill>
                  <a:srgbClr val="FFFFFF"/>
                </a:solidFill>
                <a:latin typeface="Damascus Regular"/>
                <a:ea typeface="Damascus Regular"/>
                <a:cs typeface="Damascus Regular"/>
                <a:sym typeface="Damascus Regular"/>
              </a:defRPr>
            </a:pPr>
            <a:endParaRPr lang="sv-SE" sz="1800" dirty="0">
              <a:latin typeface="Arial" panose="020B0604020202020204" pitchFamily="34" charset="0"/>
              <a:cs typeface="Arial" panose="020B0604020202020204" pitchFamily="34" charset="0"/>
            </a:endParaRPr>
          </a:p>
        </p:txBody>
      </p:sp>
      <p:pic>
        <p:nvPicPr>
          <p:cNvPr id="8" name="Picture 2">
            <a:extLst>
              <a:ext uri="{FF2B5EF4-FFF2-40B4-BE49-F238E27FC236}">
                <a16:creationId xmlns:a16="http://schemas.microsoft.com/office/drawing/2014/main" id="{8F0DF854-BB53-4D06-BC08-3A40D9A585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427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ruta 1">
            <a:extLst>
              <a:ext uri="{FF2B5EF4-FFF2-40B4-BE49-F238E27FC236}">
                <a16:creationId xmlns:a16="http://schemas.microsoft.com/office/drawing/2014/main" id="{632E6AA7-FB63-4F34-B5B9-58F1032CF654}"/>
              </a:ext>
            </a:extLst>
          </p:cNvPr>
          <p:cNvSpPr txBox="1"/>
          <p:nvPr/>
        </p:nvSpPr>
        <p:spPr>
          <a:xfrm>
            <a:off x="1521695" y="1223967"/>
            <a:ext cx="9748116"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Kakservice </a:t>
            </a: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(Jeanette – Lokes mamma)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Försäljning under September månad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Mål: </a:t>
            </a:r>
            <a:r>
              <a:rPr lang="sv-SE" dirty="0">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kumimoji="0" lang="sv-SE" sz="18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st</a:t>
            </a: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sålda burkar / spelare (inget krav)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sng" strike="noStrike" kern="1200" cap="none" spc="0" normalizeH="0" baseline="0" noProof="0" dirty="0">
                <a:ln>
                  <a:noFill/>
                </a:ln>
                <a:solidFill>
                  <a:srgbClr val="92D050"/>
                </a:solidFill>
                <a:effectLst/>
                <a:uLnTx/>
                <a:uFillTx/>
                <a:latin typeface="Calibri" panose="020F0502020204030204" pitchFamily="34" charset="0"/>
                <a:ea typeface="Times New Roman" panose="02020603050405020304" pitchFamily="18" charset="0"/>
                <a:cs typeface="+mn-cs"/>
                <a:hlinkClick r:id="rId3">
                  <a:extLst>
                    <a:ext uri="{A12FA001-AC4F-418D-AE19-62706E023703}">
                      <ahyp:hlinkClr xmlns:ahyp="http://schemas.microsoft.com/office/drawing/2018/hyperlinkcolor" val="tx"/>
                    </a:ext>
                  </a:extLst>
                </a:hlinkClick>
              </a:rPr>
              <a:t>https://www.kakservice.se/minasidor/BILYME</a:t>
            </a:r>
            <a:endParaRPr kumimoji="0" lang="sv-SE" sz="1800" b="0" i="0" u="none" strike="noStrike" kern="1200" cap="none" spc="0" normalizeH="0" baseline="0" noProof="0" dirty="0">
              <a:ln>
                <a:noFill/>
              </a:ln>
              <a:solidFill>
                <a:srgbClr val="92D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Stiftelsen Dunross">
            <a:extLst>
              <a:ext uri="{FF2B5EF4-FFF2-40B4-BE49-F238E27FC236}">
                <a16:creationId xmlns:a16="http://schemas.microsoft.com/office/drawing/2014/main" id="{EB8FD247-CFD3-489D-B99F-7A93A2CBCB84}"/>
              </a:ext>
            </a:extLst>
          </p:cNvPr>
          <p:cNvSpPr txBox="1"/>
          <p:nvPr/>
        </p:nvSpPr>
        <p:spPr>
          <a:xfrm>
            <a:off x="1521695" y="223129"/>
            <a:ext cx="9748116" cy="809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Autofit/>
          </a:bodyPr>
          <a:lstStyle>
            <a:lvl1pPr algn="l" defTabSz="578358">
              <a:defRPr sz="7919" b="0">
                <a:solidFill>
                  <a:srgbClr val="FFFFFF"/>
                </a:solidFill>
                <a:latin typeface="Futura"/>
                <a:ea typeface="Futura"/>
                <a:cs typeface="Futura"/>
                <a:sym typeface="Futura"/>
              </a:defRPr>
            </a:lvl1pPr>
          </a:lstStyle>
          <a:p>
            <a:pPr marL="253929" marR="0" lvl="0" indent="-253929" algn="l" defTabSz="578358" rtl="0" eaLnBrk="1" fontAlgn="auto" latinLnBrk="0" hangingPunct="1">
              <a:lnSpc>
                <a:spcPct val="100000"/>
              </a:lnSpc>
              <a:spcBef>
                <a:spcPts val="0"/>
              </a:spcBef>
              <a:spcAft>
                <a:spcPts val="0"/>
              </a:spcAft>
              <a:buClrTx/>
              <a:buSzTx/>
              <a:buFontTx/>
              <a:buNone/>
              <a:tabLst/>
              <a:defRPr sz="2600">
                <a:solidFill>
                  <a:srgbClr val="FFFFFF"/>
                </a:solidFill>
                <a:latin typeface="Damascus Regular"/>
                <a:ea typeface="Damascus Regular"/>
                <a:cs typeface="Damascus Regular"/>
                <a:sym typeface="Damascus Regular"/>
              </a:defRPr>
            </a:pPr>
            <a:r>
              <a:rPr kumimoji="0" lang="sv-SE" sz="4800" b="0" i="0" u="none" strike="noStrike" kern="1200" cap="none" spc="0" normalizeH="0" baseline="0" noProof="0" dirty="0">
                <a:ln>
                  <a:noFill/>
                </a:ln>
                <a:solidFill>
                  <a:srgbClr val="FFFFFF"/>
                </a:solidFill>
                <a:effectLst/>
                <a:uLnTx/>
                <a:uFillTx/>
                <a:latin typeface="Arial" panose="020B0604020202020204" pitchFamily="34" charset="0"/>
                <a:ea typeface="Damascus Regular"/>
                <a:cs typeface="Arial" panose="020B0604020202020204" pitchFamily="34" charset="0"/>
                <a:sym typeface="Damascus Regular"/>
              </a:rPr>
              <a:t>Försäljningar/Lagkassa</a:t>
            </a:r>
            <a:endParaRPr kumimoji="0" lang="sv-SE" sz="4000" b="0" i="0" u="none" strike="noStrike" kern="1200" cap="none" spc="0" normalizeH="0" baseline="0" noProof="0" dirty="0">
              <a:ln>
                <a:noFill/>
              </a:ln>
              <a:solidFill>
                <a:srgbClr val="FFFFFF"/>
              </a:solidFill>
              <a:effectLst/>
              <a:uLnTx/>
              <a:uFillTx/>
              <a:latin typeface="Arial" panose="020B0604020202020204" pitchFamily="34" charset="0"/>
              <a:ea typeface="Damascus Regular"/>
              <a:cs typeface="Arial" panose="020B0604020202020204" pitchFamily="34" charset="0"/>
              <a:sym typeface="Damascus Regular"/>
            </a:endParaRPr>
          </a:p>
        </p:txBody>
      </p:sp>
      <p:pic>
        <p:nvPicPr>
          <p:cNvPr id="12" name="Picture 2">
            <a:extLst>
              <a:ext uri="{FF2B5EF4-FFF2-40B4-BE49-F238E27FC236}">
                <a16:creationId xmlns:a16="http://schemas.microsoft.com/office/drawing/2014/main" id="{1D9BBE01-7D1A-4660-8F0D-29E417995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68A0AA2-A120-9885-2D07-A3429C232078}"/>
              </a:ext>
            </a:extLst>
          </p:cNvPr>
          <p:cNvSpPr txBox="1"/>
          <p:nvPr/>
        </p:nvSpPr>
        <p:spPr>
          <a:xfrm>
            <a:off x="1469335" y="4583081"/>
            <a:ext cx="9253330" cy="954107"/>
          </a:xfrm>
          <a:prstGeom prst="rect">
            <a:avLst/>
          </a:prstGeom>
          <a:noFill/>
        </p:spPr>
        <p:txBody>
          <a:bodyPr wrap="square">
            <a:spAutoFit/>
          </a:bodyPr>
          <a:lstStyle/>
          <a:p>
            <a:pPr marL="253911" indent="-253911">
              <a:defRPr sz="2600">
                <a:solidFill>
                  <a:srgbClr val="FFFFFF"/>
                </a:solidFill>
                <a:latin typeface="Damascus Regular"/>
                <a:ea typeface="Damascus Regular"/>
                <a:cs typeface="Damascus Regular"/>
                <a:sym typeface="Damascus Regular"/>
              </a:defRPr>
            </a:pPr>
            <a:endParaRPr lang="sv-SE" sz="2000" dirty="0">
              <a:solidFill>
                <a:srgbClr val="FFFFFF"/>
              </a:solidFill>
              <a:latin typeface="Calibri" panose="020F0502020204030204" pitchFamily="34" charset="0"/>
              <a:cs typeface="Calibri" panose="020F0502020204030204" pitchFamily="34" charset="0"/>
            </a:endParaRPr>
          </a:p>
          <a:p>
            <a:pPr marL="253911" indent="-253911">
              <a:defRPr sz="2600">
                <a:solidFill>
                  <a:srgbClr val="FFFFFF"/>
                </a:solidFill>
                <a:latin typeface="Damascus Regular"/>
                <a:ea typeface="Damascus Regular"/>
                <a:cs typeface="Damascus Regular"/>
                <a:sym typeface="Damascus Regular"/>
              </a:defRPr>
            </a:pPr>
            <a:endParaRPr lang="sv-SE" sz="1800" dirty="0">
              <a:latin typeface="Calibri" panose="020F0502020204030204" pitchFamily="34" charset="0"/>
              <a:cs typeface="Calibri" panose="020F0502020204030204" pitchFamily="34" charset="0"/>
            </a:endParaRPr>
          </a:p>
          <a:p>
            <a:pPr marL="253911" indent="-253911">
              <a:defRPr sz="2600">
                <a:solidFill>
                  <a:srgbClr val="FFFFFF"/>
                </a:solidFill>
                <a:latin typeface="Damascus Regular"/>
                <a:ea typeface="Damascus Regular"/>
                <a:cs typeface="Damascus Regular"/>
                <a:sym typeface="Damascus Regular"/>
              </a:defRPr>
            </a:pPr>
            <a:endParaRPr lang="sv-SE" sz="18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79AAB99-9264-7F73-C102-E7A351108DE9}"/>
              </a:ext>
            </a:extLst>
          </p:cNvPr>
          <p:cNvSpPr txBox="1"/>
          <p:nvPr/>
        </p:nvSpPr>
        <p:spPr>
          <a:xfrm>
            <a:off x="1521695" y="2730883"/>
            <a:ext cx="10216418" cy="1661993"/>
          </a:xfrm>
          <a:prstGeom prst="rect">
            <a:avLst/>
          </a:prstGeom>
          <a:noFill/>
        </p:spPr>
        <p:txBody>
          <a:bodyPr wrap="square">
            <a:spAutoFit/>
          </a:bodyPr>
          <a:lstStyle/>
          <a:p>
            <a:pPr>
              <a:defRPr/>
            </a:pPr>
            <a:r>
              <a:rPr kumimoji="0" lang="sv-SE" sz="30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Newbody</a:t>
            </a: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(Jeanette – Lokes mamma)</a:t>
            </a:r>
          </a:p>
          <a:p>
            <a:pPr>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Försäljning under September månad</a:t>
            </a:r>
          </a:p>
          <a:p>
            <a:pPr>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Mål: ?</a:t>
            </a:r>
            <a:r>
              <a:rPr kumimoji="0" lang="sv-SE" sz="18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st</a:t>
            </a: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sålda burkar / spelare (inget krav)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https://portal.newbodyfamily.com/reg/TESHMXQ?ut=1_213</a:t>
            </a:r>
            <a:endParaRPr kumimoji="0" lang="sv-SE"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92D05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397DAB8-B8E0-94B7-5C54-679E9B3BE921}"/>
              </a:ext>
            </a:extLst>
          </p:cNvPr>
          <p:cNvSpPr txBox="1"/>
          <p:nvPr/>
        </p:nvSpPr>
        <p:spPr>
          <a:xfrm>
            <a:off x="1536803" y="4580144"/>
            <a:ext cx="7326795" cy="646331"/>
          </a:xfrm>
          <a:prstGeom prst="rect">
            <a:avLst/>
          </a:prstGeom>
          <a:noFill/>
        </p:spPr>
        <p:txBody>
          <a:bodyPr wrap="square">
            <a:spAutoFit/>
          </a:bodyPr>
          <a:lstStyle/>
          <a:p>
            <a:pPr marL="253911" indent="-253911">
              <a:defRPr sz="2600">
                <a:solidFill>
                  <a:srgbClr val="FFFFFF"/>
                </a:solidFill>
                <a:latin typeface="Damascus Regular"/>
                <a:ea typeface="Damascus Regular"/>
                <a:cs typeface="Damascus Regular"/>
                <a:sym typeface="Damascus Regular"/>
              </a:defRPr>
            </a:pPr>
            <a:r>
              <a:rPr lang="sv-SE" sz="1800" dirty="0">
                <a:latin typeface="Calibri" panose="020F0502020204030204" pitchFamily="34" charset="0"/>
                <a:cs typeface="Calibri" panose="020F0502020204030204" pitchFamily="34" charset="0"/>
              </a:rPr>
              <a:t>Kassörer Sandra och Tess (rapporteras till Linus), vi har idag </a:t>
            </a:r>
            <a:r>
              <a:rPr lang="sv-SE" sz="1800" b="1" dirty="0">
                <a:latin typeface="Calibri" panose="020F0502020204030204" pitchFamily="34" charset="0"/>
                <a:cs typeface="Calibri" panose="020F0502020204030204" pitchFamily="34" charset="0"/>
              </a:rPr>
              <a:t>150 911:- </a:t>
            </a:r>
          </a:p>
          <a:p>
            <a:pPr marL="0" indent="0">
              <a:buNone/>
              <a:defRPr sz="2600">
                <a:solidFill>
                  <a:srgbClr val="FFFFFF"/>
                </a:solidFill>
                <a:latin typeface="Damascus Regular"/>
                <a:ea typeface="Damascus Regular"/>
                <a:cs typeface="Damascus Regular"/>
                <a:sym typeface="Damascus Regular"/>
              </a:defRPr>
            </a:pPr>
            <a:r>
              <a:rPr lang="sv-SE" sz="1800" dirty="0">
                <a:latin typeface="Calibri" panose="020F0502020204030204" pitchFamily="34" charset="0"/>
                <a:cs typeface="Calibri" panose="020F0502020204030204" pitchFamily="34" charset="0"/>
              </a:rPr>
              <a:t>i den totala lagkassan varav </a:t>
            </a:r>
            <a:r>
              <a:rPr lang="sv-SE" sz="1800" b="1" dirty="0">
                <a:latin typeface="Calibri" panose="020F0502020204030204" pitchFamily="34" charset="0"/>
                <a:cs typeface="Calibri" panose="020F0502020204030204" pitchFamily="34" charset="0"/>
              </a:rPr>
              <a:t>71 550:-  </a:t>
            </a:r>
            <a:r>
              <a:rPr lang="sv-SE" sz="1800" dirty="0">
                <a:latin typeface="Calibri" panose="020F0502020204030204" pitchFamily="34" charset="0"/>
                <a:cs typeface="Calibri" panose="020F0502020204030204" pitchFamily="34" charset="0"/>
              </a:rPr>
              <a:t>i den gemensamma delen av detta.</a:t>
            </a:r>
          </a:p>
        </p:txBody>
      </p:sp>
    </p:spTree>
    <p:extLst>
      <p:ext uri="{BB962C8B-B14F-4D97-AF65-F5344CB8AC3E}">
        <p14:creationId xmlns:p14="http://schemas.microsoft.com/office/powerpoint/2010/main" val="1322439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1D9BBE01-7D1A-4660-8F0D-29E417995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öräldraengagemang">
            <a:extLst>
              <a:ext uri="{FF2B5EF4-FFF2-40B4-BE49-F238E27FC236}">
                <a16:creationId xmlns:a16="http://schemas.microsoft.com/office/drawing/2014/main" id="{FAAF6957-B8E7-47E5-934C-26AE66BFFF85}"/>
              </a:ext>
            </a:extLst>
          </p:cNvPr>
          <p:cNvSpPr txBox="1">
            <a:spLocks/>
          </p:cNvSpPr>
          <p:nvPr/>
        </p:nvSpPr>
        <p:spPr>
          <a:xfrm>
            <a:off x="220717" y="177545"/>
            <a:ext cx="11468537" cy="990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rmAutofit fontScale="85000" lnSpcReduction="20000"/>
          </a:bodyPr>
          <a:lstStyle>
            <a:lvl1pPr marL="0" marR="0" indent="0" algn="l" defTabSz="578358" rtl="0" latinLnBrk="0">
              <a:lnSpc>
                <a:spcPct val="100000"/>
              </a:lnSpc>
              <a:spcBef>
                <a:spcPts val="0"/>
              </a:spcBef>
              <a:spcAft>
                <a:spcPts val="0"/>
              </a:spcAft>
              <a:buClrTx/>
              <a:buSzTx/>
              <a:buFontTx/>
              <a:buNone/>
              <a:tabLst/>
              <a:defRPr sz="7919" b="0" i="0" u="none" strike="noStrike" cap="none" spc="0" baseline="0">
                <a:ln>
                  <a:noFill/>
                </a:ln>
                <a:solidFill>
                  <a:srgbClr val="FFFFFF"/>
                </a:solidFill>
                <a:uFillTx/>
                <a:latin typeface="Futura"/>
                <a:ea typeface="Futura"/>
                <a:cs typeface="Futura"/>
                <a:sym typeface="Futura"/>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algn="ctr" hangingPunct="1"/>
            <a:r>
              <a:rPr lang="en-US" sz="8500" dirty="0" err="1"/>
              <a:t>Sponsorer</a:t>
            </a:r>
            <a:endParaRPr lang="en-US" sz="5568" dirty="0"/>
          </a:p>
        </p:txBody>
      </p:sp>
      <p:sp>
        <p:nvSpPr>
          <p:cNvPr id="8" name="textruta 12">
            <a:extLst>
              <a:ext uri="{FF2B5EF4-FFF2-40B4-BE49-F238E27FC236}">
                <a16:creationId xmlns:a16="http://schemas.microsoft.com/office/drawing/2014/main" id="{ACF44373-7E88-4CDF-81E6-B42C1A5AAA29}"/>
              </a:ext>
            </a:extLst>
          </p:cNvPr>
          <p:cNvSpPr txBox="1"/>
          <p:nvPr/>
        </p:nvSpPr>
        <p:spPr>
          <a:xfrm>
            <a:off x="555393" y="1167778"/>
            <a:ext cx="6096000" cy="3154710"/>
          </a:xfrm>
          <a:prstGeom prst="rect">
            <a:avLst/>
          </a:prstGeom>
          <a:noFill/>
        </p:spPr>
        <p:txBody>
          <a:bodyPr wrap="square">
            <a:spAutoFit/>
          </a:bodyPr>
          <a:lstStyle/>
          <a:p>
            <a:pPr marL="190438" indent="-190438" algn="l" defTabSz="308049">
              <a:spcBef>
                <a:spcPts val="2215"/>
              </a:spcBef>
              <a:buSzPct val="145000"/>
              <a:buChar char="•"/>
            </a:pPr>
            <a:r>
              <a:rPr lang="sv-SE" sz="1800" b="0" dirty="0">
                <a:solidFill>
                  <a:srgbClr val="FFFFFF"/>
                </a:solidFill>
                <a:latin typeface="Arial" panose="020B0604020202020204" pitchFamily="34" charset="0"/>
                <a:ea typeface="Damascus Regular"/>
                <a:cs typeface="Arial" panose="020B0604020202020204" pitchFamily="34" charset="0"/>
              </a:rPr>
              <a:t>Helt fantastiskt att vi har nu redan fått sponsorer till våra grabbar, det är ju helt magiskt! </a:t>
            </a:r>
          </a:p>
          <a:p>
            <a:pPr marL="190438" indent="-190438" algn="l" defTabSz="308049">
              <a:spcBef>
                <a:spcPts val="2215"/>
              </a:spcBef>
              <a:buSzPct val="145000"/>
              <a:buChar char="•"/>
            </a:pPr>
            <a:r>
              <a:rPr lang="sv-SE" sz="1800" b="0" dirty="0">
                <a:solidFill>
                  <a:srgbClr val="FFFFFF"/>
                </a:solidFill>
                <a:latin typeface="Arial" panose="020B0604020202020204" pitchFamily="34" charset="0"/>
                <a:ea typeface="Damascus Regular"/>
                <a:cs typeface="Arial" panose="020B0604020202020204" pitchFamily="34" charset="0"/>
              </a:rPr>
              <a:t>Vi har beställt 43st nya tröjor till killarna, alla ska få sin egna med namn och nummer på.</a:t>
            </a:r>
          </a:p>
          <a:p>
            <a:pPr marL="190438" indent="-190438" algn="l" defTabSz="308049">
              <a:spcBef>
                <a:spcPts val="2215"/>
              </a:spcBef>
              <a:buSzPct val="145000"/>
              <a:buChar char="•"/>
            </a:pPr>
            <a:r>
              <a:rPr lang="sv-SE" sz="1800" b="0" dirty="0">
                <a:solidFill>
                  <a:srgbClr val="FFFFFF"/>
                </a:solidFill>
                <a:latin typeface="Arial" panose="020B0604020202020204" pitchFamily="34" charset="0"/>
                <a:ea typeface="Damascus Regular"/>
                <a:cs typeface="Arial" panose="020B0604020202020204" pitchFamily="34" charset="0"/>
              </a:rPr>
              <a:t>Tröjorna blir vita med svarta tryck på, vi kommer även beställa vita strumpor till killarna (helvit matchställ) </a:t>
            </a:r>
          </a:p>
          <a:p>
            <a:pPr marL="190438" indent="-190438" algn="l" defTabSz="308049">
              <a:spcBef>
                <a:spcPts val="2215"/>
              </a:spcBef>
              <a:buSzPct val="145000"/>
              <a:buChar char="•"/>
            </a:pPr>
            <a:r>
              <a:rPr lang="sv-SE" sz="1800" b="0" dirty="0">
                <a:solidFill>
                  <a:srgbClr val="FFFFFF"/>
                </a:solidFill>
                <a:latin typeface="Arial" panose="020B0604020202020204" pitchFamily="34" charset="0"/>
                <a:ea typeface="Damascus Regular"/>
                <a:cs typeface="Arial" panose="020B0604020202020204" pitchFamily="34" charset="0"/>
              </a:rPr>
              <a:t>I dagsläget har vi 5st sponsorer, vi letar efter fler för att kunna tex fixa träningsväskor eller liknande </a:t>
            </a:r>
          </a:p>
        </p:txBody>
      </p:sp>
      <p:pic>
        <p:nvPicPr>
          <p:cNvPr id="3" name="Picture 2">
            <a:extLst>
              <a:ext uri="{FF2B5EF4-FFF2-40B4-BE49-F238E27FC236}">
                <a16:creationId xmlns:a16="http://schemas.microsoft.com/office/drawing/2014/main" id="{1AA5B09B-E212-AAA4-8F28-D89FAA0EA0CB}"/>
              </a:ext>
            </a:extLst>
          </p:cNvPr>
          <p:cNvPicPr>
            <a:picLocks noChangeAspect="1"/>
          </p:cNvPicPr>
          <p:nvPr/>
        </p:nvPicPr>
        <p:blipFill>
          <a:blip r:embed="rId4"/>
          <a:stretch>
            <a:fillRect/>
          </a:stretch>
        </p:blipFill>
        <p:spPr>
          <a:xfrm>
            <a:off x="4706752" y="5205854"/>
            <a:ext cx="2797291" cy="1577444"/>
          </a:xfrm>
          <a:prstGeom prst="rect">
            <a:avLst/>
          </a:prstGeom>
        </p:spPr>
      </p:pic>
      <p:pic>
        <p:nvPicPr>
          <p:cNvPr id="7" name="Picture 6">
            <a:extLst>
              <a:ext uri="{FF2B5EF4-FFF2-40B4-BE49-F238E27FC236}">
                <a16:creationId xmlns:a16="http://schemas.microsoft.com/office/drawing/2014/main" id="{1932972E-E946-6164-F60B-BCEA8273BC8E}"/>
              </a:ext>
            </a:extLst>
          </p:cNvPr>
          <p:cNvPicPr>
            <a:picLocks noChangeAspect="1"/>
          </p:cNvPicPr>
          <p:nvPr/>
        </p:nvPicPr>
        <p:blipFill>
          <a:blip r:embed="rId5"/>
          <a:stretch>
            <a:fillRect/>
          </a:stretch>
        </p:blipFill>
        <p:spPr>
          <a:xfrm>
            <a:off x="2311423" y="5217480"/>
            <a:ext cx="2121429" cy="1565817"/>
          </a:xfrm>
          <a:prstGeom prst="rect">
            <a:avLst/>
          </a:prstGeom>
        </p:spPr>
      </p:pic>
      <p:pic>
        <p:nvPicPr>
          <p:cNvPr id="10" name="Picture 9">
            <a:extLst>
              <a:ext uri="{FF2B5EF4-FFF2-40B4-BE49-F238E27FC236}">
                <a16:creationId xmlns:a16="http://schemas.microsoft.com/office/drawing/2014/main" id="{401C2909-73CC-7F4E-6A43-068511A5625A}"/>
              </a:ext>
            </a:extLst>
          </p:cNvPr>
          <p:cNvPicPr>
            <a:picLocks noChangeAspect="1"/>
          </p:cNvPicPr>
          <p:nvPr/>
        </p:nvPicPr>
        <p:blipFill>
          <a:blip r:embed="rId6"/>
          <a:stretch>
            <a:fillRect/>
          </a:stretch>
        </p:blipFill>
        <p:spPr>
          <a:xfrm>
            <a:off x="189655" y="5234886"/>
            <a:ext cx="1847868" cy="1548411"/>
          </a:xfrm>
          <a:prstGeom prst="rect">
            <a:avLst/>
          </a:prstGeom>
        </p:spPr>
      </p:pic>
      <p:pic>
        <p:nvPicPr>
          <p:cNvPr id="13" name="Picture 12">
            <a:extLst>
              <a:ext uri="{FF2B5EF4-FFF2-40B4-BE49-F238E27FC236}">
                <a16:creationId xmlns:a16="http://schemas.microsoft.com/office/drawing/2014/main" id="{510CAB9F-0B6C-84D0-5C00-2E6F72A3CEB9}"/>
              </a:ext>
            </a:extLst>
          </p:cNvPr>
          <p:cNvPicPr>
            <a:picLocks noChangeAspect="1"/>
          </p:cNvPicPr>
          <p:nvPr/>
        </p:nvPicPr>
        <p:blipFill>
          <a:blip r:embed="rId7"/>
          <a:stretch>
            <a:fillRect/>
          </a:stretch>
        </p:blipFill>
        <p:spPr>
          <a:xfrm>
            <a:off x="220717" y="4419006"/>
            <a:ext cx="4897877" cy="661299"/>
          </a:xfrm>
          <a:prstGeom prst="rect">
            <a:avLst/>
          </a:prstGeom>
        </p:spPr>
      </p:pic>
      <p:pic>
        <p:nvPicPr>
          <p:cNvPr id="4" name="Picture 3">
            <a:extLst>
              <a:ext uri="{FF2B5EF4-FFF2-40B4-BE49-F238E27FC236}">
                <a16:creationId xmlns:a16="http://schemas.microsoft.com/office/drawing/2014/main" id="{D21B3E6A-5AA0-384B-0E64-F515B078818B}"/>
              </a:ext>
            </a:extLst>
          </p:cNvPr>
          <p:cNvPicPr>
            <a:picLocks noChangeAspect="1"/>
          </p:cNvPicPr>
          <p:nvPr/>
        </p:nvPicPr>
        <p:blipFill>
          <a:blip r:embed="rId8"/>
          <a:stretch>
            <a:fillRect/>
          </a:stretch>
        </p:blipFill>
        <p:spPr>
          <a:xfrm>
            <a:off x="7777943" y="5205853"/>
            <a:ext cx="2200631" cy="1577444"/>
          </a:xfrm>
          <a:prstGeom prst="rect">
            <a:avLst/>
          </a:prstGeom>
        </p:spPr>
      </p:pic>
      <p:pic>
        <p:nvPicPr>
          <p:cNvPr id="5" name="Picture 4">
            <a:extLst>
              <a:ext uri="{FF2B5EF4-FFF2-40B4-BE49-F238E27FC236}">
                <a16:creationId xmlns:a16="http://schemas.microsoft.com/office/drawing/2014/main" id="{C4174430-A225-F3F7-D328-F36F80DA88C6}"/>
              </a:ext>
            </a:extLst>
          </p:cNvPr>
          <p:cNvPicPr>
            <a:picLocks noChangeAspect="1"/>
          </p:cNvPicPr>
          <p:nvPr/>
        </p:nvPicPr>
        <p:blipFill>
          <a:blip r:embed="rId9"/>
          <a:stretch>
            <a:fillRect/>
          </a:stretch>
        </p:blipFill>
        <p:spPr>
          <a:xfrm>
            <a:off x="8234794" y="1073427"/>
            <a:ext cx="3838831" cy="3850978"/>
          </a:xfrm>
          <a:prstGeom prst="rect">
            <a:avLst/>
          </a:prstGeom>
        </p:spPr>
      </p:pic>
      <p:pic>
        <p:nvPicPr>
          <p:cNvPr id="11" name="Picture 10">
            <a:extLst>
              <a:ext uri="{FF2B5EF4-FFF2-40B4-BE49-F238E27FC236}">
                <a16:creationId xmlns:a16="http://schemas.microsoft.com/office/drawing/2014/main" id="{3F22CB6A-627A-F6DC-1D5F-71A4CFBB67DC}"/>
              </a:ext>
            </a:extLst>
          </p:cNvPr>
          <p:cNvPicPr>
            <a:picLocks noChangeAspect="1"/>
          </p:cNvPicPr>
          <p:nvPr/>
        </p:nvPicPr>
        <p:blipFill>
          <a:blip r:embed="rId10"/>
          <a:stretch>
            <a:fillRect/>
          </a:stretch>
        </p:blipFill>
        <p:spPr>
          <a:xfrm>
            <a:off x="6431866" y="2504661"/>
            <a:ext cx="2396697" cy="2419744"/>
          </a:xfrm>
          <a:prstGeom prst="rect">
            <a:avLst/>
          </a:prstGeom>
        </p:spPr>
      </p:pic>
    </p:spTree>
    <p:extLst>
      <p:ext uri="{BB962C8B-B14F-4D97-AF65-F5344CB8AC3E}">
        <p14:creationId xmlns:p14="http://schemas.microsoft.com/office/powerpoint/2010/main" val="1396909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1D9BBE01-7D1A-4660-8F0D-29E417995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a:extLst>
              <a:ext uri="{FF2B5EF4-FFF2-40B4-BE49-F238E27FC236}">
                <a16:creationId xmlns:a16="http://schemas.microsoft.com/office/drawing/2014/main" id="{9D7B50B6-37BF-4156-8524-06B45976B8B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99941" y="1513578"/>
            <a:ext cx="5157513" cy="4493172"/>
          </a:xfrm>
          <a:prstGeom prst="rect">
            <a:avLst/>
          </a:prstGeom>
        </p:spPr>
      </p:pic>
      <p:sp>
        <p:nvSpPr>
          <p:cNvPr id="6" name="Föräldraengagemang">
            <a:extLst>
              <a:ext uri="{FF2B5EF4-FFF2-40B4-BE49-F238E27FC236}">
                <a16:creationId xmlns:a16="http://schemas.microsoft.com/office/drawing/2014/main" id="{FAAF6957-B8E7-47E5-934C-26AE66BFFF85}"/>
              </a:ext>
            </a:extLst>
          </p:cNvPr>
          <p:cNvSpPr txBox="1">
            <a:spLocks/>
          </p:cNvSpPr>
          <p:nvPr/>
        </p:nvSpPr>
        <p:spPr>
          <a:xfrm>
            <a:off x="220717" y="177545"/>
            <a:ext cx="11468537" cy="990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fontScale="85000" lnSpcReduction="20000"/>
          </a:bodyPr>
          <a:lstStyle>
            <a:lvl1pPr marL="0" marR="0" indent="0" algn="l" defTabSz="578358" rtl="0" latinLnBrk="0">
              <a:lnSpc>
                <a:spcPct val="100000"/>
              </a:lnSpc>
              <a:spcBef>
                <a:spcPts val="0"/>
              </a:spcBef>
              <a:spcAft>
                <a:spcPts val="0"/>
              </a:spcAft>
              <a:buClrTx/>
              <a:buSzTx/>
              <a:buFontTx/>
              <a:buNone/>
              <a:tabLst/>
              <a:defRPr sz="7919" b="0" i="0" u="none" strike="noStrike" cap="none" spc="0" baseline="0">
                <a:ln>
                  <a:noFill/>
                </a:ln>
                <a:solidFill>
                  <a:srgbClr val="FFFFFF"/>
                </a:solidFill>
                <a:uFillTx/>
                <a:latin typeface="Futura"/>
                <a:ea typeface="Futura"/>
                <a:cs typeface="Futura"/>
                <a:sym typeface="Futura"/>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algn="ctr" hangingPunct="1"/>
            <a:r>
              <a:rPr lang="en-US" sz="8500" dirty="0" err="1"/>
              <a:t>Utrustning</a:t>
            </a:r>
            <a:endParaRPr lang="en-US" sz="5568" dirty="0"/>
          </a:p>
        </p:txBody>
      </p:sp>
      <p:sp>
        <p:nvSpPr>
          <p:cNvPr id="8" name="textruta 12">
            <a:extLst>
              <a:ext uri="{FF2B5EF4-FFF2-40B4-BE49-F238E27FC236}">
                <a16:creationId xmlns:a16="http://schemas.microsoft.com/office/drawing/2014/main" id="{ACF44373-7E88-4CDF-81E6-B42C1A5AAA29}"/>
              </a:ext>
            </a:extLst>
          </p:cNvPr>
          <p:cNvSpPr txBox="1"/>
          <p:nvPr/>
        </p:nvSpPr>
        <p:spPr>
          <a:xfrm>
            <a:off x="5763497" y="2446913"/>
            <a:ext cx="6096000" cy="2318583"/>
          </a:xfrm>
          <a:prstGeom prst="rect">
            <a:avLst/>
          </a:prstGeom>
          <a:noFill/>
        </p:spPr>
        <p:txBody>
          <a:bodyPr wrap="square">
            <a:spAutoFit/>
          </a:bodyPr>
          <a:lstStyle/>
          <a:p>
            <a:pPr marL="190438" indent="-190438" algn="l" defTabSz="308049">
              <a:spcBef>
                <a:spcPts val="2215"/>
              </a:spcBef>
              <a:buSzPct val="145000"/>
              <a:buChar char="•"/>
            </a:pPr>
            <a:r>
              <a:rPr lang="sv-SE" sz="1800" b="0" dirty="0">
                <a:solidFill>
                  <a:srgbClr val="FFFFFF"/>
                </a:solidFill>
                <a:latin typeface="Arial" panose="020B0604020202020204" pitchFamily="34" charset="0"/>
                <a:ea typeface="Damascus Regular"/>
                <a:cs typeface="Arial" panose="020B0604020202020204" pitchFamily="34" charset="0"/>
              </a:rPr>
              <a:t>På https://www.stadium.se/foreningar/1462360 finns vår profil.</a:t>
            </a:r>
          </a:p>
          <a:p>
            <a:pPr marL="190438" indent="-190438" algn="l" defTabSz="308049">
              <a:spcBef>
                <a:spcPts val="2215"/>
              </a:spcBef>
              <a:buSzPct val="145000"/>
              <a:buChar char="•"/>
            </a:pPr>
            <a:r>
              <a:rPr lang="sv-SE" sz="1800" b="0" dirty="0">
                <a:solidFill>
                  <a:srgbClr val="FFFFFF"/>
                </a:solidFill>
                <a:latin typeface="Arial" panose="020B0604020202020204" pitchFamily="34" charset="0"/>
                <a:ea typeface="Damascus Regular"/>
                <a:cs typeface="Arial" panose="020B0604020202020204" pitchFamily="34" charset="0"/>
              </a:rPr>
              <a:t>Alla måste ha shorts och strumpor för matchspel. Klubben står för matchtröja (lån). </a:t>
            </a:r>
          </a:p>
          <a:p>
            <a:pPr marL="190438" indent="-190438" algn="l" defTabSz="308049">
              <a:spcBef>
                <a:spcPts val="2215"/>
              </a:spcBef>
              <a:buSzPct val="145000"/>
              <a:buChar char="•"/>
            </a:pPr>
            <a:r>
              <a:rPr lang="sv-SE" sz="1800" b="0" dirty="0">
                <a:solidFill>
                  <a:srgbClr val="FFFFFF"/>
                </a:solidFill>
                <a:latin typeface="Arial" panose="020B0604020202020204" pitchFamily="34" charset="0"/>
                <a:ea typeface="Damascus Regular"/>
                <a:cs typeface="Arial" panose="020B0604020202020204" pitchFamily="34" charset="0"/>
              </a:rPr>
              <a:t>För enhetlighet skulle vi gärna vilja att alla spelare även har overall (tröja + byxor) samt träningströja.</a:t>
            </a:r>
          </a:p>
        </p:txBody>
      </p:sp>
    </p:spTree>
    <p:extLst>
      <p:ext uri="{BB962C8B-B14F-4D97-AF65-F5344CB8AC3E}">
        <p14:creationId xmlns:p14="http://schemas.microsoft.com/office/powerpoint/2010/main" val="277197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Kontaktvägar"/>
          <p:cNvSpPr txBox="1"/>
          <p:nvPr/>
        </p:nvSpPr>
        <p:spPr>
          <a:xfrm>
            <a:off x="5365087" y="3295534"/>
            <a:ext cx="939617"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a:solidFill>
                  <a:srgbClr val="FFFFFF"/>
                </a:solidFill>
              </a:defRPr>
            </a:lvl1pPr>
          </a:lstStyle>
          <a:p>
            <a:r>
              <a:rPr sz="1266"/>
              <a:t>Kontaktvägar</a:t>
            </a:r>
          </a:p>
        </p:txBody>
      </p:sp>
      <p:pic>
        <p:nvPicPr>
          <p:cNvPr id="220" name="photo-1485770958101-9dd7e4ea6d93.jpeg" descr="photo-1485770958101-9dd7e4ea6d93.jpe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939024"/>
          </a:xfrm>
          <a:prstGeom prst="rect">
            <a:avLst/>
          </a:prstGeom>
          <a:ln w="12700">
            <a:miter lim="400000"/>
          </a:ln>
        </p:spPr>
      </p:pic>
      <p:sp>
        <p:nvSpPr>
          <p:cNvPr id="221" name="Rectangle"/>
          <p:cNvSpPr/>
          <p:nvPr/>
        </p:nvSpPr>
        <p:spPr>
          <a:xfrm>
            <a:off x="0" y="0"/>
            <a:ext cx="12192000" cy="6939024"/>
          </a:xfrm>
          <a:prstGeom prst="rect">
            <a:avLst/>
          </a:prstGeom>
          <a:solidFill>
            <a:srgbClr val="000000">
              <a:alpha val="52999"/>
            </a:srgb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222" name="Kontaktvägar"/>
          <p:cNvSpPr txBox="1">
            <a:spLocks noGrp="1"/>
          </p:cNvSpPr>
          <p:nvPr>
            <p:ph type="title" idx="4294967295"/>
          </p:nvPr>
        </p:nvSpPr>
        <p:spPr>
          <a:xfrm>
            <a:off x="252248" y="338942"/>
            <a:ext cx="11445766" cy="990233"/>
          </a:xfrm>
          <a:prstGeom prst="rect">
            <a:avLst/>
          </a:prstGeom>
        </p:spPr>
        <p:txBody>
          <a:bodyPr>
            <a:normAutofit fontScale="90000"/>
          </a:bodyPr>
          <a:lstStyle>
            <a:lvl1pPr algn="l" defTabSz="578358">
              <a:defRPr sz="7919">
                <a:solidFill>
                  <a:srgbClr val="FFFFFF"/>
                </a:solidFill>
                <a:latin typeface="Futura"/>
                <a:ea typeface="Futura"/>
                <a:cs typeface="Futura"/>
                <a:sym typeface="Futura"/>
              </a:defRPr>
            </a:lvl1pPr>
          </a:lstStyle>
          <a:p>
            <a:pPr algn="ctr"/>
            <a:r>
              <a:rPr dirty="0" err="1"/>
              <a:t>Kontaktvägar</a:t>
            </a:r>
            <a:endParaRPr dirty="0"/>
          </a:p>
        </p:txBody>
      </p:sp>
      <p:sp>
        <p:nvSpPr>
          <p:cNvPr id="223" name="Vi använder laget.se som absolut viktigaste kanalen - ni sköter det fantastiskt, någon som behöver hjälp med något?…"/>
          <p:cNvSpPr txBox="1">
            <a:spLocks noGrp="1"/>
          </p:cNvSpPr>
          <p:nvPr>
            <p:ph type="body" idx="4294967295"/>
          </p:nvPr>
        </p:nvSpPr>
        <p:spPr>
          <a:xfrm>
            <a:off x="2193727" y="1821656"/>
            <a:ext cx="7971578" cy="4420195"/>
          </a:xfrm>
          <a:prstGeom prst="rect">
            <a:avLst/>
          </a:prstGeom>
        </p:spPr>
        <p:txBody>
          <a:bodyPr anchor="t">
            <a:normAutofit/>
          </a:bodyPr>
          <a:lstStyle/>
          <a:p>
            <a:pPr marL="253929" indent="-253929">
              <a:defRPr sz="2600">
                <a:solidFill>
                  <a:srgbClr val="FFFFFF"/>
                </a:solidFill>
                <a:latin typeface="Damascus Regular"/>
                <a:ea typeface="Damascus Regular"/>
                <a:cs typeface="Damascus Regular"/>
                <a:sym typeface="Damascus Regular"/>
              </a:defRPr>
            </a:pPr>
            <a:r>
              <a:rPr dirty="0">
                <a:latin typeface="Arial" panose="020B0604020202020204" pitchFamily="34" charset="0"/>
                <a:cs typeface="Arial" panose="020B0604020202020204" pitchFamily="34" charset="0"/>
              </a:rPr>
              <a:t>Vi </a:t>
            </a:r>
            <a:r>
              <a:rPr dirty="0" err="1">
                <a:latin typeface="Arial" panose="020B0604020202020204" pitchFamily="34" charset="0"/>
                <a:cs typeface="Arial" panose="020B0604020202020204" pitchFamily="34" charset="0"/>
              </a:rPr>
              <a:t>använder</a:t>
            </a:r>
            <a:r>
              <a:rPr dirty="0">
                <a:latin typeface="Arial" panose="020B0604020202020204" pitchFamily="34" charset="0"/>
                <a:cs typeface="Arial" panose="020B0604020202020204" pitchFamily="34" charset="0"/>
              </a:rPr>
              <a:t> </a:t>
            </a:r>
            <a:r>
              <a:rPr u="sng" dirty="0">
                <a:latin typeface="Arial" panose="020B0604020202020204" pitchFamily="34" charset="0"/>
                <a:cs typeface="Arial" panose="020B0604020202020204" pitchFamily="34" charset="0"/>
                <a:hlinkClick r:id="rId4"/>
              </a:rPr>
              <a:t>laget.se</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som</a:t>
            </a:r>
            <a:r>
              <a:rPr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huvudkanal för nyheter.</a:t>
            </a:r>
          </a:p>
          <a:p>
            <a:pPr marL="566457" lvl="1" indent="-253929">
              <a:defRPr sz="2600">
                <a:solidFill>
                  <a:srgbClr val="FFFFFF"/>
                </a:solidFill>
                <a:latin typeface="Damascus Regular"/>
                <a:ea typeface="Damascus Regular"/>
                <a:cs typeface="Damascus Regular"/>
                <a:sym typeface="Damascus Regular"/>
              </a:defRPr>
            </a:pPr>
            <a:r>
              <a:rPr lang="sv-SE" dirty="0">
                <a:latin typeface="Arial" panose="020B0604020202020204" pitchFamily="34" charset="0"/>
                <a:cs typeface="Arial" panose="020B0604020202020204" pitchFamily="34" charset="0"/>
              </a:rPr>
              <a:t>Anmäl era barn inför träningar och matcher så vet vi hur många som förväntas komma.</a:t>
            </a:r>
          </a:p>
          <a:p>
            <a:pPr marL="566457" lvl="1" indent="-253929">
              <a:defRPr sz="2600">
                <a:solidFill>
                  <a:srgbClr val="FFFFFF"/>
                </a:solidFill>
                <a:latin typeface="Damascus Regular"/>
                <a:ea typeface="Damascus Regular"/>
                <a:cs typeface="Damascus Regular"/>
                <a:sym typeface="Damascus Regular"/>
              </a:defRPr>
            </a:pPr>
            <a:r>
              <a:rPr lang="sv-SE" dirty="0" err="1">
                <a:latin typeface="Arial" panose="020B0604020202020204" pitchFamily="34" charset="0"/>
                <a:cs typeface="Arial" panose="020B0604020202020204" pitchFamily="34" charset="0"/>
              </a:rPr>
              <a:t>WhatsApp</a:t>
            </a:r>
            <a:r>
              <a:rPr lang="sv-SE" dirty="0">
                <a:latin typeface="Arial" panose="020B0604020202020204" pitchFamily="34" charset="0"/>
                <a:cs typeface="Arial" panose="020B0604020202020204" pitchFamily="34" charset="0"/>
              </a:rPr>
              <a:t> grupp – ”IKK p13 Lagchatt” </a:t>
            </a:r>
          </a:p>
          <a:p>
            <a:pPr marL="1023657" lvl="2" indent="-253929">
              <a:defRPr sz="2600">
                <a:solidFill>
                  <a:srgbClr val="FFFFFF"/>
                </a:solidFill>
                <a:latin typeface="Damascus Regular"/>
                <a:ea typeface="Damascus Regular"/>
                <a:cs typeface="Damascus Regular"/>
                <a:sym typeface="Damascus Regular"/>
              </a:defRPr>
            </a:pPr>
            <a:r>
              <a:rPr lang="sv-SE" sz="1800" dirty="0">
                <a:latin typeface="Arial" panose="020B0604020202020204" pitchFamily="34" charset="0"/>
                <a:cs typeface="Arial" panose="020B0604020202020204" pitchFamily="34" charset="0"/>
              </a:rPr>
              <a:t>Syftet med </a:t>
            </a:r>
            <a:r>
              <a:rPr lang="sv-SE" sz="1800" dirty="0" err="1">
                <a:latin typeface="Arial" panose="020B0604020202020204" pitchFamily="34" charset="0"/>
                <a:cs typeface="Arial" panose="020B0604020202020204" pitchFamily="34" charset="0"/>
              </a:rPr>
              <a:t>WhatsApp</a:t>
            </a:r>
            <a:r>
              <a:rPr lang="sv-SE" sz="1800" dirty="0">
                <a:latin typeface="Arial" panose="020B0604020202020204" pitchFamily="34" charset="0"/>
                <a:cs typeface="Arial" panose="020B0604020202020204" pitchFamily="34" charset="0"/>
              </a:rPr>
              <a:t> gruppen är inte att sjukanmäla sitt barn utan för att nå ut med information som berör flera personer.</a:t>
            </a:r>
          </a:p>
          <a:p>
            <a:pPr marL="566457" lvl="1" indent="-253929">
              <a:defRPr sz="2600">
                <a:solidFill>
                  <a:srgbClr val="FFFFFF"/>
                </a:solidFill>
                <a:latin typeface="Damascus Regular"/>
                <a:ea typeface="Damascus Regular"/>
                <a:cs typeface="Damascus Regular"/>
                <a:sym typeface="Damascus Regular"/>
              </a:defRPr>
            </a:pPr>
            <a:r>
              <a:rPr lang="sv-SE" dirty="0" err="1">
                <a:latin typeface="Arial" panose="020B0604020202020204" pitchFamily="34" charset="0"/>
                <a:cs typeface="Arial" panose="020B0604020202020204" pitchFamily="34" charset="0"/>
              </a:rPr>
              <a:t>Instagram</a:t>
            </a:r>
            <a:r>
              <a:rPr lang="sv-SE" dirty="0">
                <a:latin typeface="Arial" panose="020B0604020202020204" pitchFamily="34" charset="0"/>
                <a:cs typeface="Arial" panose="020B0604020202020204" pitchFamily="34" charset="0"/>
              </a:rPr>
              <a:t> – ”ikkongahallap13”</a:t>
            </a:r>
          </a:p>
          <a:p>
            <a:pPr marL="312528" lvl="1" indent="0">
              <a:buNone/>
              <a:defRPr sz="2600">
                <a:solidFill>
                  <a:srgbClr val="FFFFFF"/>
                </a:solidFill>
                <a:latin typeface="Damascus Regular"/>
                <a:ea typeface="Damascus Regular"/>
                <a:cs typeface="Damascus Regular"/>
                <a:sym typeface="Damascus Regular"/>
              </a:defRPr>
            </a:pPr>
            <a:r>
              <a:rPr lang="sv-SE" dirty="0">
                <a:latin typeface="Arial" panose="020B0604020202020204" pitchFamily="34" charset="0"/>
                <a:cs typeface="Arial" panose="020B0604020202020204" pitchFamily="34" charset="0"/>
                <a:hlinkClick r:id="rId5"/>
              </a:rPr>
              <a:t>https://www.instagram.com/ikkongahallap13/</a:t>
            </a:r>
            <a:endParaRPr lang="sv-SE" dirty="0">
              <a:latin typeface="Arial" panose="020B0604020202020204" pitchFamily="34" charset="0"/>
              <a:cs typeface="Arial" panose="020B0604020202020204" pitchFamily="34" charset="0"/>
            </a:endParaRPr>
          </a:p>
          <a:p>
            <a:pPr marL="312528" lvl="1" indent="0">
              <a:buNone/>
              <a:defRPr sz="2600">
                <a:solidFill>
                  <a:srgbClr val="FFFFFF"/>
                </a:solidFill>
                <a:latin typeface="Damascus Regular"/>
                <a:ea typeface="Damascus Regular"/>
                <a:cs typeface="Damascus Regular"/>
                <a:sym typeface="Damascus Regular"/>
              </a:defRPr>
            </a:pPr>
            <a:endParaRPr lang="sv-SE" dirty="0">
              <a:latin typeface="Arial" panose="020B0604020202020204" pitchFamily="34" charset="0"/>
              <a:cs typeface="Arial" panose="020B0604020202020204" pitchFamily="34" charset="0"/>
            </a:endParaRPr>
          </a:p>
          <a:p>
            <a:pPr marL="312528" lvl="1" indent="0">
              <a:buNone/>
              <a:defRPr sz="2600">
                <a:solidFill>
                  <a:srgbClr val="FFFFFF"/>
                </a:solidFill>
                <a:latin typeface="Damascus Regular"/>
                <a:ea typeface="Damascus Regular"/>
                <a:cs typeface="Damascus Regular"/>
                <a:sym typeface="Damascus Regular"/>
              </a:defRPr>
            </a:pPr>
            <a:r>
              <a:rPr lang="sv-SE" dirty="0">
                <a:latin typeface="Arial" panose="020B0604020202020204" pitchFamily="34" charset="0"/>
                <a:cs typeface="Arial" panose="020B0604020202020204" pitchFamily="34" charset="0"/>
              </a:rPr>
              <a:t>Funkar kommunikationen för alla?</a:t>
            </a:r>
          </a:p>
          <a:p>
            <a:pPr marL="312528" lvl="1" indent="0">
              <a:buNone/>
              <a:defRPr sz="2600">
                <a:solidFill>
                  <a:srgbClr val="FFFFFF"/>
                </a:solidFill>
                <a:latin typeface="Damascus Regular"/>
                <a:ea typeface="Damascus Regular"/>
                <a:cs typeface="Damascus Regular"/>
                <a:sym typeface="Damascus Regular"/>
              </a:defRPr>
            </a:pPr>
            <a:endParaRPr lang="sv-SE" dirty="0">
              <a:latin typeface="Arial" panose="020B0604020202020204" pitchFamily="34" charset="0"/>
              <a:cs typeface="Arial" panose="020B0604020202020204" pitchFamily="34" charset="0"/>
            </a:endParaRPr>
          </a:p>
        </p:txBody>
      </p:sp>
      <p:pic>
        <p:nvPicPr>
          <p:cNvPr id="3" name="Bildobjekt 2">
            <a:hlinkClick r:id="rId5"/>
            <a:extLst>
              <a:ext uri="{FF2B5EF4-FFF2-40B4-BE49-F238E27FC236}">
                <a16:creationId xmlns:a16="http://schemas.microsoft.com/office/drawing/2014/main" id="{B55EBEA5-4D2A-4D8C-8D37-0F245F6DA9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8464" y="3988707"/>
            <a:ext cx="939617" cy="939617"/>
          </a:xfrm>
          <a:prstGeom prst="rect">
            <a:avLst/>
          </a:prstGeom>
        </p:spPr>
      </p:pic>
      <p:pic>
        <p:nvPicPr>
          <p:cNvPr id="8" name="Picture 2">
            <a:extLst>
              <a:ext uri="{FF2B5EF4-FFF2-40B4-BE49-F238E27FC236}">
                <a16:creationId xmlns:a16="http://schemas.microsoft.com/office/drawing/2014/main" id="{DE5C0824-13FA-4DEF-84F4-8AB5F9AC7A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fade thruBlk="1"/>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23">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2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2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2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iterate>
                                    <p:tmAbs val="0"/>
                                  </p:iterate>
                                  <p:childTnLst>
                                    <p:set>
                                      <p:cBhvr>
                                        <p:cTn id="16" fill="hold"/>
                                        <p:tgtEl>
                                          <p:spTgt spid="2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fill="hold"/>
                                        <p:tgtEl>
                                          <p:spTgt spid="2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2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Övriga frågor"/>
          <p:cNvSpPr txBox="1"/>
          <p:nvPr/>
        </p:nvSpPr>
        <p:spPr>
          <a:xfrm>
            <a:off x="5379125" y="3295534"/>
            <a:ext cx="93352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a:solidFill>
                  <a:srgbClr val="FFFFFF"/>
                </a:solidFill>
              </a:defRPr>
            </a:lvl1pPr>
          </a:lstStyle>
          <a:p>
            <a:r>
              <a:rPr sz="1266"/>
              <a:t>Övriga frågor</a:t>
            </a:r>
          </a:p>
        </p:txBody>
      </p:sp>
      <p:pic>
        <p:nvPicPr>
          <p:cNvPr id="244" name="photo-1458419948946-19fb2cc296af.jpeg" descr="photo-1458419948946-19fb2cc296af.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7305297"/>
          </a:xfrm>
          <a:prstGeom prst="rect">
            <a:avLst/>
          </a:prstGeom>
          <a:ln w="12700">
            <a:miter lim="400000"/>
          </a:ln>
        </p:spPr>
      </p:pic>
      <p:sp>
        <p:nvSpPr>
          <p:cNvPr id="246" name="Övrigt/Frågor"/>
          <p:cNvSpPr txBox="1">
            <a:spLocks noGrp="1"/>
          </p:cNvSpPr>
          <p:nvPr>
            <p:ph type="title" idx="4294967295"/>
          </p:nvPr>
        </p:nvSpPr>
        <p:spPr>
          <a:xfrm>
            <a:off x="2193726" y="1289797"/>
            <a:ext cx="7804547" cy="990233"/>
          </a:xfrm>
          <a:prstGeom prst="rect">
            <a:avLst/>
          </a:prstGeom>
        </p:spPr>
        <p:txBody>
          <a:bodyPr>
            <a:normAutofit fontScale="90000"/>
          </a:bodyPr>
          <a:lstStyle>
            <a:lvl1pPr defTabSz="578358">
              <a:defRPr sz="7919">
                <a:solidFill>
                  <a:srgbClr val="FFFFFF"/>
                </a:solidFill>
                <a:latin typeface="Futura"/>
                <a:ea typeface="Futura"/>
                <a:cs typeface="Futura"/>
                <a:sym typeface="Futura"/>
              </a:defRPr>
            </a:lvl1pPr>
          </a:lstStyle>
          <a:p>
            <a:r>
              <a:rPr dirty="0" err="1"/>
              <a:t>Övrigt</a:t>
            </a:r>
            <a:r>
              <a:rPr dirty="0"/>
              <a:t>/</a:t>
            </a:r>
            <a:r>
              <a:rPr dirty="0" err="1"/>
              <a:t>Frågo</a:t>
            </a:r>
            <a:r>
              <a:rPr lang="en-US" dirty="0" err="1"/>
              <a:t>r</a:t>
            </a:r>
            <a:br>
              <a:rPr lang="sv-SE" dirty="0"/>
            </a:br>
            <a:br>
              <a:rPr lang="sv-SE" dirty="0"/>
            </a:br>
            <a:endParaRPr dirty="0"/>
          </a:p>
        </p:txBody>
      </p:sp>
      <p:pic>
        <p:nvPicPr>
          <p:cNvPr id="6" name="Picture 2">
            <a:extLst>
              <a:ext uri="{FF2B5EF4-FFF2-40B4-BE49-F238E27FC236}">
                <a16:creationId xmlns:a16="http://schemas.microsoft.com/office/drawing/2014/main" id="{2027359B-5CC9-4C06-B222-E1849D522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82E909D-041B-1BBD-E869-53113605191E}"/>
              </a:ext>
            </a:extLst>
          </p:cNvPr>
          <p:cNvSpPr txBox="1"/>
          <p:nvPr/>
        </p:nvSpPr>
        <p:spPr>
          <a:xfrm>
            <a:off x="2355573" y="1714395"/>
            <a:ext cx="8030818"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solidFill>
                  <a:schemeClr val="bg1"/>
                </a:solidFill>
              </a:rPr>
              <a:t>Från</a:t>
            </a:r>
            <a:r>
              <a:rPr lang="en-US" sz="2400" dirty="0">
                <a:solidFill>
                  <a:schemeClr val="bg1"/>
                </a:solidFill>
              </a:rPr>
              <a:t> </a:t>
            </a:r>
            <a:r>
              <a:rPr lang="en-US" sz="2400" dirty="0" err="1">
                <a:solidFill>
                  <a:schemeClr val="bg1"/>
                </a:solidFill>
              </a:rPr>
              <a:t>klubben</a:t>
            </a:r>
            <a:endParaRPr lang="en-US" sz="2400" dirty="0">
              <a:solidFill>
                <a:schemeClr val="bg1"/>
              </a:solidFill>
            </a:endParaRPr>
          </a:p>
          <a:p>
            <a:pPr marL="342900" indent="-342900">
              <a:buFontTx/>
              <a:buChar char="-"/>
            </a:pPr>
            <a:r>
              <a:rPr lang="en-US" sz="2400" dirty="0">
                <a:solidFill>
                  <a:schemeClr val="bg1"/>
                </a:solidFill>
              </a:rPr>
              <a:t>Sista </a:t>
            </a:r>
            <a:r>
              <a:rPr lang="en-US" sz="2400" dirty="0" err="1">
                <a:solidFill>
                  <a:schemeClr val="bg1"/>
                </a:solidFill>
              </a:rPr>
              <a:t>seriematcherna</a:t>
            </a:r>
            <a:r>
              <a:rPr lang="en-US" sz="2400" dirty="0">
                <a:solidFill>
                  <a:schemeClr val="bg1"/>
                </a:solidFill>
              </a:rPr>
              <a:t> </a:t>
            </a:r>
            <a:r>
              <a:rPr lang="en-US" sz="2400" dirty="0" err="1">
                <a:solidFill>
                  <a:schemeClr val="bg1"/>
                </a:solidFill>
              </a:rPr>
              <a:t>på</a:t>
            </a:r>
            <a:r>
              <a:rPr lang="en-US" sz="2400" dirty="0">
                <a:solidFill>
                  <a:schemeClr val="bg1"/>
                </a:solidFill>
              </a:rPr>
              <a:t> </a:t>
            </a:r>
            <a:r>
              <a:rPr lang="en-US" sz="2400" dirty="0" err="1">
                <a:solidFill>
                  <a:schemeClr val="bg1"/>
                </a:solidFill>
              </a:rPr>
              <a:t>hemmaplan</a:t>
            </a:r>
            <a:r>
              <a:rPr lang="en-US" sz="2400" dirty="0">
                <a:solidFill>
                  <a:schemeClr val="bg1"/>
                </a:solidFill>
              </a:rPr>
              <a:t>, glass till </a:t>
            </a:r>
            <a:r>
              <a:rPr lang="en-US" sz="2400" dirty="0" err="1">
                <a:solidFill>
                  <a:schemeClr val="bg1"/>
                </a:solidFill>
              </a:rPr>
              <a:t>alla</a:t>
            </a:r>
            <a:r>
              <a:rPr lang="en-US" sz="2400" dirty="0">
                <a:solidFill>
                  <a:schemeClr val="bg1"/>
                </a:solidFill>
              </a:rPr>
              <a:t> </a:t>
            </a:r>
            <a:r>
              <a:rPr lang="en-US" sz="2400" dirty="0" err="1">
                <a:solidFill>
                  <a:schemeClr val="bg1"/>
                </a:solidFill>
              </a:rPr>
              <a:t>barnen</a:t>
            </a:r>
            <a:endParaRPr lang="en-US" sz="2400" dirty="0">
              <a:solidFill>
                <a:schemeClr val="bg1"/>
              </a:solidFill>
            </a:endParaRPr>
          </a:p>
          <a:p>
            <a:pPr marL="342900" indent="-342900">
              <a:buFontTx/>
              <a:buChar char="-"/>
            </a:pPr>
            <a:r>
              <a:rPr lang="en-US" sz="2400" dirty="0">
                <a:solidFill>
                  <a:schemeClr val="bg1"/>
                </a:solidFill>
              </a:rPr>
              <a:t>Det </a:t>
            </a:r>
            <a:r>
              <a:rPr lang="en-US" sz="2400" dirty="0" err="1">
                <a:solidFill>
                  <a:schemeClr val="bg1"/>
                </a:solidFill>
              </a:rPr>
              <a:t>kommer</a:t>
            </a:r>
            <a:r>
              <a:rPr lang="en-US" sz="2400" dirty="0">
                <a:solidFill>
                  <a:schemeClr val="bg1"/>
                </a:solidFill>
              </a:rPr>
              <a:t> </a:t>
            </a:r>
            <a:r>
              <a:rPr lang="en-US" sz="2400" dirty="0" err="1">
                <a:solidFill>
                  <a:schemeClr val="bg1"/>
                </a:solidFill>
              </a:rPr>
              <a:t>eventuellt</a:t>
            </a:r>
            <a:r>
              <a:rPr lang="en-US" sz="2400" dirty="0">
                <a:solidFill>
                  <a:schemeClr val="bg1"/>
                </a:solidFill>
              </a:rPr>
              <a:t> </a:t>
            </a:r>
            <a:r>
              <a:rPr lang="en-US" sz="2400" dirty="0" err="1">
                <a:solidFill>
                  <a:schemeClr val="bg1"/>
                </a:solidFill>
              </a:rPr>
              <a:t>bli</a:t>
            </a:r>
            <a:r>
              <a:rPr lang="en-US" sz="2400" dirty="0">
                <a:solidFill>
                  <a:schemeClr val="bg1"/>
                </a:solidFill>
              </a:rPr>
              <a:t> </a:t>
            </a:r>
            <a:r>
              <a:rPr lang="en-US" sz="2400" dirty="0" err="1">
                <a:solidFill>
                  <a:schemeClr val="bg1"/>
                </a:solidFill>
              </a:rPr>
              <a:t>en</a:t>
            </a:r>
            <a:r>
              <a:rPr lang="en-US" sz="2400" dirty="0">
                <a:solidFill>
                  <a:schemeClr val="bg1"/>
                </a:solidFill>
              </a:rPr>
              <a:t> </a:t>
            </a:r>
            <a:r>
              <a:rPr lang="en-US" sz="2400" dirty="0" err="1">
                <a:solidFill>
                  <a:schemeClr val="bg1"/>
                </a:solidFill>
              </a:rPr>
              <a:t>försäljning</a:t>
            </a:r>
            <a:r>
              <a:rPr lang="en-US" sz="2400" dirty="0">
                <a:solidFill>
                  <a:schemeClr val="bg1"/>
                </a:solidFill>
              </a:rPr>
              <a:t> </a:t>
            </a:r>
            <a:r>
              <a:rPr lang="en-US" sz="2400" dirty="0" err="1">
                <a:solidFill>
                  <a:schemeClr val="bg1"/>
                </a:solidFill>
              </a:rPr>
              <a:t>utöver</a:t>
            </a:r>
            <a:r>
              <a:rPr lang="en-US" sz="2400" dirty="0">
                <a:solidFill>
                  <a:schemeClr val="bg1"/>
                </a:solidFill>
              </a:rPr>
              <a:t> </a:t>
            </a:r>
            <a:r>
              <a:rPr lang="en-US" sz="2400" dirty="0" err="1">
                <a:solidFill>
                  <a:schemeClr val="bg1"/>
                </a:solidFill>
              </a:rPr>
              <a:t>bingolotterna</a:t>
            </a:r>
            <a:r>
              <a:rPr lang="en-US" sz="2400" dirty="0">
                <a:solidFill>
                  <a:schemeClr val="bg1"/>
                </a:solidFill>
              </a:rPr>
              <a:t> </a:t>
            </a:r>
            <a:r>
              <a:rPr lang="en-US" sz="2400" dirty="0" err="1">
                <a:solidFill>
                  <a:schemeClr val="bg1"/>
                </a:solidFill>
              </a:rPr>
              <a:t>som</a:t>
            </a:r>
            <a:r>
              <a:rPr lang="en-US" sz="2400" dirty="0">
                <a:solidFill>
                  <a:schemeClr val="bg1"/>
                </a:solidFill>
              </a:rPr>
              <a:t> vi </a:t>
            </a:r>
            <a:r>
              <a:rPr lang="en-US" sz="2400" dirty="0" err="1">
                <a:solidFill>
                  <a:schemeClr val="bg1"/>
                </a:solidFill>
              </a:rPr>
              <a:t>kan</a:t>
            </a:r>
            <a:r>
              <a:rPr lang="en-US" sz="2400" dirty="0">
                <a:solidFill>
                  <a:schemeClr val="bg1"/>
                </a:solidFill>
              </a:rPr>
              <a:t> </a:t>
            </a:r>
            <a:r>
              <a:rPr lang="en-US" sz="2400" dirty="0" err="1">
                <a:solidFill>
                  <a:schemeClr val="bg1"/>
                </a:solidFill>
              </a:rPr>
              <a:t>tjäna</a:t>
            </a:r>
            <a:r>
              <a:rPr lang="en-US" sz="2400" dirty="0">
                <a:solidFill>
                  <a:schemeClr val="bg1"/>
                </a:solidFill>
              </a:rPr>
              <a:t> </a:t>
            </a:r>
            <a:r>
              <a:rPr lang="en-US" sz="2400" dirty="0" err="1">
                <a:solidFill>
                  <a:schemeClr val="bg1"/>
                </a:solidFill>
              </a:rPr>
              <a:t>pengar</a:t>
            </a:r>
            <a:r>
              <a:rPr lang="en-US" sz="2400" dirty="0">
                <a:solidFill>
                  <a:schemeClr val="bg1"/>
                </a:solidFill>
              </a:rPr>
              <a:t> till </a:t>
            </a:r>
            <a:r>
              <a:rPr lang="en-US" sz="2400" dirty="0" err="1">
                <a:solidFill>
                  <a:schemeClr val="bg1"/>
                </a:solidFill>
              </a:rPr>
              <a:t>lagkassan</a:t>
            </a:r>
            <a:r>
              <a:rPr lang="en-US" sz="2400" dirty="0">
                <a:solidFill>
                  <a:schemeClr val="bg1"/>
                </a:solidFill>
              </a:rPr>
              <a:t>. </a:t>
            </a:r>
          </a:p>
          <a:p>
            <a:pPr marL="342900" indent="-342900">
              <a:buFontTx/>
              <a:buChar char="-"/>
            </a:pPr>
            <a:r>
              <a:rPr lang="en-US" sz="2400" dirty="0" err="1">
                <a:solidFill>
                  <a:schemeClr val="bg1"/>
                </a:solidFill>
              </a:rPr>
              <a:t>Positivt</a:t>
            </a:r>
            <a:r>
              <a:rPr lang="en-US" sz="2400" dirty="0">
                <a:solidFill>
                  <a:schemeClr val="bg1"/>
                </a:solidFill>
              </a:rPr>
              <a:t> med </a:t>
            </a:r>
            <a:r>
              <a:rPr lang="en-US" sz="2400" dirty="0" err="1">
                <a:solidFill>
                  <a:schemeClr val="bg1"/>
                </a:solidFill>
              </a:rPr>
              <a:t>att</a:t>
            </a:r>
            <a:r>
              <a:rPr lang="en-US" sz="2400" dirty="0">
                <a:solidFill>
                  <a:schemeClr val="bg1"/>
                </a:solidFill>
              </a:rPr>
              <a:t> </a:t>
            </a:r>
            <a:r>
              <a:rPr lang="en-US" sz="2400" dirty="0" err="1">
                <a:solidFill>
                  <a:schemeClr val="bg1"/>
                </a:solidFill>
              </a:rPr>
              <a:t>många</a:t>
            </a:r>
            <a:r>
              <a:rPr lang="en-US" sz="2400" dirty="0">
                <a:solidFill>
                  <a:schemeClr val="bg1"/>
                </a:solidFill>
              </a:rPr>
              <a:t> av IKKs lag </a:t>
            </a:r>
            <a:r>
              <a:rPr lang="en-US" sz="2400" dirty="0" err="1">
                <a:solidFill>
                  <a:schemeClr val="bg1"/>
                </a:solidFill>
              </a:rPr>
              <a:t>har</a:t>
            </a:r>
            <a:r>
              <a:rPr lang="en-US" sz="2400" dirty="0">
                <a:solidFill>
                  <a:schemeClr val="bg1"/>
                </a:solidFill>
              </a:rPr>
              <a:t> blivit </a:t>
            </a:r>
            <a:r>
              <a:rPr lang="en-US" sz="2400" dirty="0" err="1">
                <a:solidFill>
                  <a:schemeClr val="bg1"/>
                </a:solidFill>
              </a:rPr>
              <a:t>väldigt</a:t>
            </a:r>
            <a:r>
              <a:rPr lang="en-US" sz="2400" dirty="0">
                <a:solidFill>
                  <a:schemeClr val="bg1"/>
                </a:solidFill>
              </a:rPr>
              <a:t> </a:t>
            </a:r>
            <a:r>
              <a:rPr lang="en-US" sz="2400" dirty="0" err="1">
                <a:solidFill>
                  <a:schemeClr val="bg1"/>
                </a:solidFill>
              </a:rPr>
              <a:t>stora</a:t>
            </a:r>
            <a:r>
              <a:rPr lang="en-US" sz="2400" dirty="0">
                <a:solidFill>
                  <a:schemeClr val="bg1"/>
                </a:solidFill>
              </a:rPr>
              <a:t>, men det </a:t>
            </a:r>
            <a:r>
              <a:rPr lang="en-US" sz="2400" dirty="0" err="1">
                <a:solidFill>
                  <a:schemeClr val="bg1"/>
                </a:solidFill>
              </a:rPr>
              <a:t>skapar</a:t>
            </a:r>
            <a:r>
              <a:rPr lang="en-US" sz="2400" dirty="0">
                <a:solidFill>
                  <a:schemeClr val="bg1"/>
                </a:solidFill>
              </a:rPr>
              <a:t> </a:t>
            </a:r>
            <a:r>
              <a:rPr lang="en-US" sz="2400" dirty="0" err="1">
                <a:solidFill>
                  <a:schemeClr val="bg1"/>
                </a:solidFill>
              </a:rPr>
              <a:t>andra</a:t>
            </a:r>
            <a:r>
              <a:rPr lang="en-US" sz="2400" dirty="0">
                <a:solidFill>
                  <a:schemeClr val="bg1"/>
                </a:solidFill>
              </a:rPr>
              <a:t> </a:t>
            </a:r>
            <a:r>
              <a:rPr lang="en-US" sz="2400" dirty="0" err="1">
                <a:solidFill>
                  <a:schemeClr val="bg1"/>
                </a:solidFill>
              </a:rPr>
              <a:t>beskymmer</a:t>
            </a:r>
            <a:r>
              <a:rPr lang="en-US" sz="2400" dirty="0">
                <a:solidFill>
                  <a:schemeClr val="bg1"/>
                </a:solidFill>
              </a:rPr>
              <a:t>. </a:t>
            </a:r>
          </a:p>
          <a:p>
            <a:pPr marL="342900" indent="-342900">
              <a:buFontTx/>
              <a:buChar char="-"/>
            </a:pPr>
            <a:endParaRPr lang="en-US" sz="2400" dirty="0">
              <a:solidFill>
                <a:schemeClr val="bg1"/>
              </a:solidFill>
            </a:endParaRPr>
          </a:p>
          <a:p>
            <a:pPr marL="342900" indent="-342900">
              <a:buFontTx/>
              <a:buChar char="-"/>
            </a:pPr>
            <a:endParaRPr lang="en-US" sz="2400" dirty="0">
              <a:solidFill>
                <a:schemeClr val="bg1"/>
              </a:solidFill>
            </a:endParaRPr>
          </a:p>
          <a:p>
            <a:pPr marL="342900" indent="-342900">
              <a:buFontTx/>
              <a:buChar char="-"/>
            </a:pPr>
            <a:endParaRPr lang="en-US" sz="2400" dirty="0">
              <a:solidFill>
                <a:schemeClr val="bg1"/>
              </a:solidFill>
            </a:endParaRPr>
          </a:p>
          <a:p>
            <a:pPr marL="342900" indent="-342900">
              <a:buFontTx/>
              <a:buChar char="-"/>
            </a:pPr>
            <a:r>
              <a:rPr lang="en-US" sz="2400" dirty="0" err="1">
                <a:solidFill>
                  <a:schemeClr val="bg1"/>
                </a:solidFill>
              </a:rPr>
              <a:t>Övriga</a:t>
            </a:r>
            <a:r>
              <a:rPr lang="en-US" sz="2400" dirty="0">
                <a:solidFill>
                  <a:schemeClr val="bg1"/>
                </a:solidFill>
              </a:rPr>
              <a:t> </a:t>
            </a:r>
            <a:r>
              <a:rPr lang="en-US" sz="2400" dirty="0" err="1">
                <a:solidFill>
                  <a:schemeClr val="bg1"/>
                </a:solidFill>
              </a:rPr>
              <a:t>frågor</a:t>
            </a:r>
            <a:r>
              <a:rPr lang="en-US" sz="2400" dirty="0">
                <a:solidFill>
                  <a:schemeClr val="bg1"/>
                </a:solidFill>
              </a:rPr>
              <a:t>? </a:t>
            </a:r>
          </a:p>
          <a:p>
            <a:pPr marL="342900" indent="-342900">
              <a:buFontTx/>
              <a:buChar char="-"/>
            </a:pPr>
            <a:endParaRPr lang="en-US"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fade thruBlk="1"/>
      </p:transition>
    </mc:Choice>
    <mc:Fallback xmlns:a14="http://schemas.microsoft.com/office/drawing/2010/main" xmlns:m="http://schemas.openxmlformats.org/officeDocument/2006/math"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hoto-1459865264687-595d652de67e.jpeg" descr="photo-1459865264687-595d652de67e.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614" y="-120604"/>
            <a:ext cx="12307613" cy="7215358"/>
          </a:xfrm>
          <a:prstGeom prst="rect">
            <a:avLst/>
          </a:prstGeom>
          <a:ln w="12700">
            <a:miter lim="400000"/>
          </a:ln>
        </p:spPr>
      </p:pic>
      <p:sp>
        <p:nvSpPr>
          <p:cNvPr id="125" name="Rectangle"/>
          <p:cNvSpPr/>
          <p:nvPr/>
        </p:nvSpPr>
        <p:spPr>
          <a:xfrm>
            <a:off x="-115614" y="-120604"/>
            <a:ext cx="12307612" cy="7215358"/>
          </a:xfrm>
          <a:prstGeom prst="rect">
            <a:avLst/>
          </a:prstGeom>
          <a:solidFill>
            <a:srgbClr val="000000">
              <a:alpha val="48000"/>
            </a:srgb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p>
        </p:txBody>
      </p:sp>
      <p:sp>
        <p:nvSpPr>
          <p:cNvPr id="126" name="Presentation stab…"/>
          <p:cNvSpPr txBox="1">
            <a:spLocks noGrp="1"/>
          </p:cNvSpPr>
          <p:nvPr>
            <p:ph type="body" sz="half" idx="1"/>
          </p:nvPr>
        </p:nvSpPr>
        <p:spPr>
          <a:xfrm>
            <a:off x="1594636" y="1664001"/>
            <a:ext cx="9079990" cy="4420195"/>
          </a:xfrm>
          <a:prstGeom prst="rect">
            <a:avLst/>
          </a:prstGeom>
        </p:spPr>
        <p:txBody>
          <a:bodyPr anchor="t"/>
          <a:lstStyle/>
          <a:p>
            <a:pPr marL="253929" indent="-253929">
              <a:defRPr sz="2600">
                <a:solidFill>
                  <a:srgbClr val="FFFFFF"/>
                </a:solidFill>
                <a:latin typeface="Damascus Regular"/>
                <a:ea typeface="Damascus Regular"/>
                <a:cs typeface="Damascus Regular"/>
                <a:sym typeface="Damascus Regular"/>
              </a:defRPr>
            </a:pPr>
            <a:r>
              <a:rPr dirty="0">
                <a:solidFill>
                  <a:schemeClr val="bg1"/>
                </a:solidFill>
                <a:latin typeface="Arial" panose="020B0604020202020204" pitchFamily="34" charset="0"/>
                <a:cs typeface="Arial" panose="020B0604020202020204" pitchFamily="34" charset="0"/>
              </a:rPr>
              <a:t>Presentation stab</a:t>
            </a:r>
            <a:endParaRPr lang="en-US" dirty="0">
              <a:solidFill>
                <a:schemeClr val="bg1"/>
              </a:solidFill>
              <a:latin typeface="Arial" panose="020B0604020202020204" pitchFamily="34" charset="0"/>
              <a:cs typeface="Arial" panose="020B0604020202020204" pitchFamily="34" charset="0"/>
            </a:endParaRPr>
          </a:p>
          <a:p>
            <a:pPr marL="253929" indent="-253929">
              <a:defRPr sz="2600">
                <a:solidFill>
                  <a:srgbClr val="FFFFFF"/>
                </a:solidFill>
                <a:latin typeface="Damascus Regular"/>
                <a:ea typeface="Damascus Regular"/>
                <a:cs typeface="Damascus Regular"/>
                <a:sym typeface="Damascus Regular"/>
              </a:defRPr>
            </a:pPr>
            <a:r>
              <a:rPr lang="sv-SE" sz="2600" dirty="0">
                <a:solidFill>
                  <a:schemeClr val="bg1"/>
                </a:solidFill>
                <a:latin typeface="Arial" panose="020B0604020202020204" pitchFamily="34" charset="0"/>
                <a:ea typeface="Damascus Regular"/>
                <a:cs typeface="Arial" panose="020B0604020202020204" pitchFamily="34" charset="0"/>
                <a:sym typeface="Damascus Regular"/>
              </a:rPr>
              <a:t>Information om året som kommer</a:t>
            </a:r>
          </a:p>
          <a:p>
            <a:pPr marL="253929" indent="-253929">
              <a:defRPr sz="2600">
                <a:solidFill>
                  <a:srgbClr val="FFFFFF"/>
                </a:solidFill>
                <a:latin typeface="Damascus Regular"/>
                <a:ea typeface="Damascus Regular"/>
                <a:cs typeface="Damascus Regular"/>
                <a:sym typeface="Damascus Regular"/>
              </a:defRPr>
            </a:pPr>
            <a:r>
              <a:rPr lang="sv-SE" sz="2600" dirty="0">
                <a:solidFill>
                  <a:schemeClr val="bg1"/>
                </a:solidFill>
                <a:latin typeface="Arial" panose="020B0604020202020204" pitchFamily="34" charset="0"/>
                <a:ea typeface="Damascus Regular"/>
                <a:cs typeface="Arial" panose="020B0604020202020204" pitchFamily="34" charset="0"/>
                <a:sym typeface="Damascus Regular"/>
              </a:rPr>
              <a:t>Träningar, träningsupplägg samt matchdagar</a:t>
            </a:r>
          </a:p>
          <a:p>
            <a:pPr marL="253929" indent="-253929">
              <a:defRPr sz="2600">
                <a:solidFill>
                  <a:srgbClr val="FFFFFF"/>
                </a:solidFill>
                <a:latin typeface="Damascus Regular"/>
                <a:ea typeface="Damascus Regular"/>
                <a:cs typeface="Damascus Regular"/>
                <a:sym typeface="Damascus Regular"/>
              </a:defRPr>
            </a:pPr>
            <a:r>
              <a:rPr lang="sv-SE" sz="2600" dirty="0">
                <a:solidFill>
                  <a:schemeClr val="bg1"/>
                </a:solidFill>
                <a:latin typeface="Arial" panose="020B0604020202020204" pitchFamily="34" charset="0"/>
                <a:ea typeface="Damascus Regular"/>
                <a:cs typeface="Arial" panose="020B0604020202020204" pitchFamily="34" charset="0"/>
                <a:sym typeface="Damascus Regular"/>
              </a:rPr>
              <a:t>Årshjulet 2023</a:t>
            </a:r>
          </a:p>
          <a:p>
            <a:pPr marL="253929" indent="-253929">
              <a:defRPr sz="2600">
                <a:solidFill>
                  <a:srgbClr val="FFFFFF"/>
                </a:solidFill>
                <a:latin typeface="Damascus Regular"/>
                <a:ea typeface="Damascus Regular"/>
                <a:cs typeface="Damascus Regular"/>
                <a:sym typeface="Damascus Regular"/>
              </a:defRPr>
            </a:pPr>
            <a:r>
              <a:rPr lang="sv-SE" sz="2600" dirty="0">
                <a:solidFill>
                  <a:schemeClr val="bg1"/>
                </a:solidFill>
                <a:latin typeface="Arial" panose="020B0604020202020204" pitchFamily="34" charset="0"/>
                <a:ea typeface="Damascus Regular"/>
                <a:cs typeface="Arial" panose="020B0604020202020204" pitchFamily="34" charset="0"/>
                <a:sym typeface="Damascus Regular"/>
              </a:rPr>
              <a:t>Försäljningar och lagkassa</a:t>
            </a:r>
          </a:p>
          <a:p>
            <a:pPr marL="253929" indent="-253929">
              <a:defRPr sz="2600">
                <a:solidFill>
                  <a:srgbClr val="FFFFFF"/>
                </a:solidFill>
                <a:latin typeface="Damascus Regular"/>
                <a:ea typeface="Damascus Regular"/>
                <a:cs typeface="Damascus Regular"/>
                <a:sym typeface="Damascus Regular"/>
              </a:defRPr>
            </a:pPr>
            <a:r>
              <a:rPr lang="sv-SE" sz="2600" dirty="0">
                <a:solidFill>
                  <a:schemeClr val="bg1"/>
                </a:solidFill>
                <a:latin typeface="Arial" panose="020B0604020202020204" pitchFamily="34" charset="0"/>
                <a:ea typeface="Damascus Regular"/>
                <a:cs typeface="Arial" panose="020B0604020202020204" pitchFamily="34" charset="0"/>
                <a:sym typeface="Damascus Regular"/>
              </a:rPr>
              <a:t>Sponsorer / matchställ </a:t>
            </a:r>
          </a:p>
          <a:p>
            <a:pPr marL="253929" indent="-253929">
              <a:defRPr sz="2600">
                <a:solidFill>
                  <a:srgbClr val="FFFFFF"/>
                </a:solidFill>
                <a:latin typeface="Damascus Regular"/>
                <a:ea typeface="Damascus Regular"/>
                <a:cs typeface="Damascus Regular"/>
                <a:sym typeface="Damascus Regular"/>
              </a:defRPr>
            </a:pPr>
            <a:r>
              <a:rPr lang="sv-SE" sz="2600" dirty="0">
                <a:solidFill>
                  <a:schemeClr val="bg1"/>
                </a:solidFill>
                <a:latin typeface="Arial" panose="020B0604020202020204" pitchFamily="34" charset="0"/>
                <a:ea typeface="Damascus Regular"/>
                <a:cs typeface="Arial" panose="020B0604020202020204" pitchFamily="34" charset="0"/>
                <a:sym typeface="Damascus Regular"/>
              </a:rPr>
              <a:t>Övrigt</a:t>
            </a:r>
          </a:p>
          <a:p>
            <a:pPr marL="253929" indent="-253929">
              <a:defRPr sz="2600">
                <a:solidFill>
                  <a:srgbClr val="FFFFFF"/>
                </a:solidFill>
                <a:latin typeface="Damascus Regular"/>
                <a:ea typeface="Damascus Regular"/>
                <a:cs typeface="Damascus Regular"/>
                <a:sym typeface="Damascus Regular"/>
              </a:defRPr>
            </a:pPr>
            <a:endParaRPr dirty="0"/>
          </a:p>
        </p:txBody>
      </p:sp>
      <p:sp>
        <p:nvSpPr>
          <p:cNvPr id="128" name="Agenda"/>
          <p:cNvSpPr txBox="1">
            <a:spLocks noGrp="1"/>
          </p:cNvSpPr>
          <p:nvPr>
            <p:ph type="title"/>
          </p:nvPr>
        </p:nvSpPr>
        <p:spPr>
          <a:xfrm>
            <a:off x="409903" y="520425"/>
            <a:ext cx="11214538" cy="990233"/>
          </a:xfrm>
          <a:prstGeom prst="rect">
            <a:avLst/>
          </a:prstGeom>
        </p:spPr>
        <p:txBody>
          <a:bodyPr>
            <a:normAutofit fontScale="90000"/>
          </a:bodyPr>
          <a:lstStyle>
            <a:lvl1pPr algn="l" defTabSz="578358">
              <a:defRPr sz="7919">
                <a:solidFill>
                  <a:srgbClr val="FFFFFF"/>
                </a:solidFill>
                <a:latin typeface="Futura"/>
                <a:ea typeface="Futura"/>
                <a:cs typeface="Futura"/>
                <a:sym typeface="Futura"/>
              </a:defRPr>
            </a:lvl1pPr>
          </a:lstStyle>
          <a:p>
            <a:pPr algn="ctr"/>
            <a:r>
              <a:rPr dirty="0"/>
              <a:t>Agenda</a:t>
            </a:r>
          </a:p>
        </p:txBody>
      </p:sp>
      <p:pic>
        <p:nvPicPr>
          <p:cNvPr id="6" name="Picture 2">
            <a:extLst>
              <a:ext uri="{FF2B5EF4-FFF2-40B4-BE49-F238E27FC236}">
                <a16:creationId xmlns:a16="http://schemas.microsoft.com/office/drawing/2014/main" id="{D800F813-69A6-4266-A08D-E8302D34A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fade thruBlk="1"/>
      </p:transition>
    </mc:Choice>
    <mc:Fallback xmlns:a14="http://schemas.microsoft.com/office/drawing/2010/main" xmlns:m="http://schemas.openxmlformats.org/officeDocument/2006/math" xmlns="">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hoto-1459865264687-595d652de67e.jpeg" descr="photo-1459865264687-595d652de67e.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613" y="-178679"/>
            <a:ext cx="12307613" cy="7215358"/>
          </a:xfrm>
          <a:prstGeom prst="rect">
            <a:avLst/>
          </a:prstGeom>
          <a:ln w="12700">
            <a:miter lim="400000"/>
          </a:ln>
        </p:spPr>
      </p:pic>
      <p:sp>
        <p:nvSpPr>
          <p:cNvPr id="9" name="Agenda">
            <a:extLst>
              <a:ext uri="{FF2B5EF4-FFF2-40B4-BE49-F238E27FC236}">
                <a16:creationId xmlns:a16="http://schemas.microsoft.com/office/drawing/2014/main" id="{B0AC4B5A-C766-4929-86AC-F7F98DFFFECE}"/>
              </a:ext>
            </a:extLst>
          </p:cNvPr>
          <p:cNvSpPr txBox="1">
            <a:spLocks noGrp="1"/>
          </p:cNvSpPr>
          <p:nvPr>
            <p:ph type="title"/>
          </p:nvPr>
        </p:nvSpPr>
        <p:spPr>
          <a:xfrm>
            <a:off x="14045" y="241087"/>
            <a:ext cx="12106101" cy="1325563"/>
          </a:xfrm>
          <a:prstGeom prst="rect">
            <a:avLst/>
          </a:prstGeom>
        </p:spPr>
        <p:txBody>
          <a:bodyPr>
            <a:noAutofit/>
          </a:bodyPr>
          <a:lstStyle>
            <a:lvl1pPr algn="l" defTabSz="578358">
              <a:defRPr sz="7919">
                <a:solidFill>
                  <a:srgbClr val="FFFFFF"/>
                </a:solidFill>
                <a:latin typeface="Futura"/>
                <a:ea typeface="Futura"/>
                <a:cs typeface="Futura"/>
                <a:sym typeface="Futura"/>
              </a:defRPr>
            </a:lvl1pPr>
          </a:lstStyle>
          <a:p>
            <a:pPr algn="ctr"/>
            <a:r>
              <a:rPr lang="en-US" sz="4000" u="sng" kern="1200" dirty="0">
                <a:solidFill>
                  <a:schemeClr val="bg1"/>
                </a:solidFill>
                <a:ea typeface="+mj-ea"/>
                <a:cs typeface="Futura Medium" panose="020B0602020204020303"/>
              </a:rPr>
              <a:t>STABEN</a:t>
            </a:r>
            <a:br>
              <a:rPr lang="en-US" sz="4000" b="1" u="sng" kern="1200" dirty="0">
                <a:solidFill>
                  <a:schemeClr val="tx1"/>
                </a:solidFill>
                <a:latin typeface="+mj-lt"/>
                <a:ea typeface="+mj-ea"/>
                <a:cs typeface="+mj-cs"/>
              </a:rPr>
            </a:br>
            <a:r>
              <a:rPr lang="en-US" sz="3200" dirty="0">
                <a:solidFill>
                  <a:schemeClr val="bg1"/>
                </a:solidFill>
                <a:ea typeface="+mj-ea"/>
                <a:cs typeface="Futura Medium" panose="020B0602020204020303"/>
              </a:rPr>
              <a:t>Johan, Sandra, Staffan, </a:t>
            </a:r>
            <a:r>
              <a:rPr lang="en-US" sz="3200" dirty="0" err="1">
                <a:solidFill>
                  <a:schemeClr val="bg1"/>
                </a:solidFill>
                <a:ea typeface="+mj-ea"/>
                <a:cs typeface="Futura Medium" panose="020B0602020204020303"/>
              </a:rPr>
              <a:t>Petter</a:t>
            </a:r>
            <a:r>
              <a:rPr lang="en-US" sz="3200" dirty="0">
                <a:solidFill>
                  <a:schemeClr val="bg1"/>
                </a:solidFill>
                <a:ea typeface="+mj-ea"/>
                <a:cs typeface="Futura Medium" panose="020B0602020204020303"/>
              </a:rPr>
              <a:t>, Tess, Roy, Mohammad, Kristoffer, Emma &amp; </a:t>
            </a:r>
            <a:r>
              <a:rPr lang="en-US" sz="3200" dirty="0" err="1">
                <a:solidFill>
                  <a:schemeClr val="bg1"/>
                </a:solidFill>
                <a:ea typeface="+mj-ea"/>
                <a:cs typeface="Futura Medium" panose="020B0602020204020303"/>
              </a:rPr>
              <a:t>Amro</a:t>
            </a:r>
            <a:r>
              <a:rPr lang="en-US" sz="3200" dirty="0">
                <a:solidFill>
                  <a:schemeClr val="bg1"/>
                </a:solidFill>
                <a:ea typeface="+mj-ea"/>
                <a:cs typeface="Futura Medium" panose="020B0602020204020303"/>
              </a:rPr>
              <a:t> </a:t>
            </a:r>
            <a:endParaRPr sz="4800" dirty="0">
              <a:solidFill>
                <a:schemeClr val="bg1"/>
              </a:solidFill>
            </a:endParaRPr>
          </a:p>
        </p:txBody>
      </p:sp>
      <p:pic>
        <p:nvPicPr>
          <p:cNvPr id="10" name="Bildobjekt 9" descr="En bild som visar person, utomhus, gräs, står&#10;&#10;Automatiskt genererad beskrivning">
            <a:extLst>
              <a:ext uri="{FF2B5EF4-FFF2-40B4-BE49-F238E27FC236}">
                <a16:creationId xmlns:a16="http://schemas.microsoft.com/office/drawing/2014/main" id="{421EE44F-06B2-47CF-8585-78C3DB740583}"/>
              </a:ext>
            </a:extLst>
          </p:cNvPr>
          <p:cNvPicPr>
            <a:picLocks noChangeAspect="1"/>
          </p:cNvPicPr>
          <p:nvPr/>
        </p:nvPicPr>
        <p:blipFill rotWithShape="1">
          <a:blip r:embed="rId4">
            <a:extLst>
              <a:ext uri="{28A0092B-C50C-407E-A947-70E740481C1C}">
                <a14:useLocalDpi xmlns:a14="http://schemas.microsoft.com/office/drawing/2010/main" val="0"/>
              </a:ext>
            </a:extLst>
          </a:blip>
          <a:srcRect t="127" r="-2" b="30625"/>
          <a:stretch/>
        </p:blipFill>
        <p:spPr>
          <a:xfrm>
            <a:off x="2862682" y="1715892"/>
            <a:ext cx="1669484" cy="2238550"/>
          </a:xfrm>
          <a:prstGeom prst="rect">
            <a:avLst/>
          </a:prstGeom>
        </p:spPr>
      </p:pic>
      <p:pic>
        <p:nvPicPr>
          <p:cNvPr id="11" name="Bildobjekt 10">
            <a:extLst>
              <a:ext uri="{FF2B5EF4-FFF2-40B4-BE49-F238E27FC236}">
                <a16:creationId xmlns:a16="http://schemas.microsoft.com/office/drawing/2014/main" id="{06F30C2D-F35A-4CB8-856D-8679BA93CB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345" r="-1" b="2343"/>
          <a:stretch/>
        </p:blipFill>
        <p:spPr>
          <a:xfrm rot="5400000">
            <a:off x="4910179" y="2015220"/>
            <a:ext cx="2269650" cy="1608794"/>
          </a:xfrm>
          <a:prstGeom prst="rect">
            <a:avLst/>
          </a:prstGeom>
        </p:spPr>
      </p:pic>
      <p:pic>
        <p:nvPicPr>
          <p:cNvPr id="13" name="Bildobjekt 12">
            <a:extLst>
              <a:ext uri="{FF2B5EF4-FFF2-40B4-BE49-F238E27FC236}">
                <a16:creationId xmlns:a16="http://schemas.microsoft.com/office/drawing/2014/main" id="{850C3982-358E-428A-9BD1-7BB50B87E6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84" t="12125" r="-2" b="22595"/>
          <a:stretch/>
        </p:blipFill>
        <p:spPr>
          <a:xfrm>
            <a:off x="9888386" y="1715892"/>
            <a:ext cx="1638700" cy="2238550"/>
          </a:xfrm>
          <a:prstGeom prst="rect">
            <a:avLst/>
          </a:prstGeom>
        </p:spPr>
      </p:pic>
      <p:pic>
        <p:nvPicPr>
          <p:cNvPr id="14" name="Bildobjekt 13">
            <a:extLst>
              <a:ext uri="{FF2B5EF4-FFF2-40B4-BE49-F238E27FC236}">
                <a16:creationId xmlns:a16="http://schemas.microsoft.com/office/drawing/2014/main" id="{006D1DDA-C517-40C0-B264-46CE694A65E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 b="4688"/>
          <a:stretch/>
        </p:blipFill>
        <p:spPr>
          <a:xfrm rot="16200000" flipH="1">
            <a:off x="135147" y="2000427"/>
            <a:ext cx="2238551" cy="1669483"/>
          </a:xfrm>
          <a:prstGeom prst="rect">
            <a:avLst/>
          </a:prstGeom>
        </p:spPr>
      </p:pic>
      <p:pic>
        <p:nvPicPr>
          <p:cNvPr id="3" name="Bildobjekt 2" descr="En bild som visar text, person, vägg, person&#10;&#10;Automatiskt genererad beskrivning">
            <a:extLst>
              <a:ext uri="{FF2B5EF4-FFF2-40B4-BE49-F238E27FC236}">
                <a16:creationId xmlns:a16="http://schemas.microsoft.com/office/drawing/2014/main" id="{500CA546-7C34-416C-B1B1-8DD3AE42C0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1917" y="4467556"/>
            <a:ext cx="1710786" cy="2149357"/>
          </a:xfrm>
          <a:prstGeom prst="rect">
            <a:avLst/>
          </a:prstGeom>
        </p:spPr>
      </p:pic>
      <p:pic>
        <p:nvPicPr>
          <p:cNvPr id="15" name="Picture 2">
            <a:extLst>
              <a:ext uri="{FF2B5EF4-FFF2-40B4-BE49-F238E27FC236}">
                <a16:creationId xmlns:a16="http://schemas.microsoft.com/office/drawing/2014/main" id="{0180D383-FDBF-490E-A27A-DBB68618BB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erson taking a selfie&#10;&#10;Description automatically generated">
            <a:extLst>
              <a:ext uri="{FF2B5EF4-FFF2-40B4-BE49-F238E27FC236}">
                <a16:creationId xmlns:a16="http://schemas.microsoft.com/office/drawing/2014/main" id="{6DAB2593-AEE8-4ADA-A262-47246B7F49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40607" y="4467556"/>
            <a:ext cx="1608794" cy="2149357"/>
          </a:xfrm>
          <a:prstGeom prst="rect">
            <a:avLst/>
          </a:prstGeom>
        </p:spPr>
      </p:pic>
      <p:pic>
        <p:nvPicPr>
          <p:cNvPr id="8" name="Picture 7" descr="A person standing in a yard&#10;&#10;Description automatically generated with low confidence">
            <a:extLst>
              <a:ext uri="{FF2B5EF4-FFF2-40B4-BE49-F238E27FC236}">
                <a16:creationId xmlns:a16="http://schemas.microsoft.com/office/drawing/2014/main" id="{9947FEBE-6140-47BE-B18C-770A77D025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7079" y="1715892"/>
            <a:ext cx="1702239" cy="2238550"/>
          </a:xfrm>
          <a:prstGeom prst="rect">
            <a:avLst/>
          </a:prstGeom>
        </p:spPr>
      </p:pic>
      <p:pic>
        <p:nvPicPr>
          <p:cNvPr id="3074" name="Picture 2" descr="Kan vara en närbild av en eller flera personer, smycken och text där det står ”kunde vara värre”">
            <a:extLst>
              <a:ext uri="{FF2B5EF4-FFF2-40B4-BE49-F238E27FC236}">
                <a16:creationId xmlns:a16="http://schemas.microsoft.com/office/drawing/2014/main" id="{B75FCB96-800B-4B17-A9A3-021C5A145B4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7080" y="4467556"/>
            <a:ext cx="1702238" cy="2149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9A77149-E321-FCC9-5BD8-86588A24195D}"/>
              </a:ext>
            </a:extLst>
          </p:cNvPr>
          <p:cNvPicPr>
            <a:picLocks noChangeAspect="1"/>
          </p:cNvPicPr>
          <p:nvPr/>
        </p:nvPicPr>
        <p:blipFill>
          <a:blip r:embed="rId13"/>
          <a:stretch>
            <a:fillRect/>
          </a:stretch>
        </p:blipFill>
        <p:spPr>
          <a:xfrm>
            <a:off x="419681" y="4467556"/>
            <a:ext cx="1669484" cy="2149357"/>
          </a:xfrm>
          <a:prstGeom prst="rect">
            <a:avLst/>
          </a:prstGeom>
        </p:spPr>
      </p:pic>
      <p:pic>
        <p:nvPicPr>
          <p:cNvPr id="7" name="Picture 6">
            <a:extLst>
              <a:ext uri="{FF2B5EF4-FFF2-40B4-BE49-F238E27FC236}">
                <a16:creationId xmlns:a16="http://schemas.microsoft.com/office/drawing/2014/main" id="{A21518A3-D455-A070-4FD9-723C94FF5A20}"/>
              </a:ext>
            </a:extLst>
          </p:cNvPr>
          <p:cNvPicPr>
            <a:picLocks noChangeAspect="1"/>
          </p:cNvPicPr>
          <p:nvPr/>
        </p:nvPicPr>
        <p:blipFill>
          <a:blip r:embed="rId14"/>
          <a:stretch>
            <a:fillRect/>
          </a:stretch>
        </p:blipFill>
        <p:spPr>
          <a:xfrm>
            <a:off x="9888386" y="4467556"/>
            <a:ext cx="1711411" cy="2238549"/>
          </a:xfrm>
          <a:prstGeom prst="rect">
            <a:avLst/>
          </a:prstGeom>
        </p:spPr>
      </p:pic>
    </p:spTree>
    <p:extLst>
      <p:ext uri="{BB962C8B-B14F-4D97-AF65-F5344CB8AC3E}">
        <p14:creationId xmlns:p14="http://schemas.microsoft.com/office/powerpoint/2010/main" val="3707444844"/>
      </p:ext>
    </p:extLst>
  </p:cSld>
  <p:clrMapOvr>
    <a:masterClrMapping/>
  </p:clrMapOvr>
  <mc:AlternateContent xmlns:mc="http://schemas.openxmlformats.org/markup-compatibility/2006" xmlns:p14="http://schemas.microsoft.com/office/powerpoint/2010/main">
    <mc:Choice Requires="p14">
      <p:transition>
        <p:fade thruBlk="1"/>
      </p:transition>
    </mc:Choice>
    <mc:Fallback xmlns:a14="http://schemas.microsoft.com/office/drawing/2010/main" xmlns:m="http://schemas.openxmlformats.org/officeDocument/2006/math"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0483" y="-21551"/>
            <a:ext cx="11307016" cy="969608"/>
          </a:xfrm>
        </p:spPr>
        <p:txBody>
          <a:bodyPr/>
          <a:lstStyle/>
          <a:p>
            <a:pPr algn="ctr"/>
            <a:r>
              <a:rPr lang="da-DK" dirty="0"/>
              <a:t>IK Kongahälla P13</a:t>
            </a:r>
            <a:endParaRPr lang="en-US" dirty="0"/>
          </a:p>
        </p:txBody>
      </p:sp>
      <p:graphicFrame>
        <p:nvGraphicFramePr>
          <p:cNvPr id="4" name="Content Placeholder 3">
            <a:extLst>
              <a:ext uri="{FF2B5EF4-FFF2-40B4-BE49-F238E27FC236}">
                <a16:creationId xmlns:a16="http://schemas.microsoft.com/office/drawing/2014/main" id="{C5E44B5F-9AB2-4E35-B423-757302530B2E}"/>
              </a:ext>
            </a:extLst>
          </p:cNvPr>
          <p:cNvGraphicFramePr>
            <a:graphicFrameLocks noGrp="1"/>
          </p:cNvGraphicFramePr>
          <p:nvPr>
            <p:ph idx="1"/>
            <p:extLst>
              <p:ext uri="{D42A27DB-BD31-4B8C-83A1-F6EECF244321}">
                <p14:modId xmlns:p14="http://schemas.microsoft.com/office/powerpoint/2010/main" val="2989114610"/>
              </p:ext>
            </p:extLst>
          </p:nvPr>
        </p:nvGraphicFramePr>
        <p:xfrm>
          <a:off x="143339" y="675860"/>
          <a:ext cx="12001333" cy="602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4"/>
          </p:nvPr>
        </p:nvSpPr>
        <p:spPr/>
        <p:txBody>
          <a:bodyPr/>
          <a:lstStyle/>
          <a:p>
            <a:pPr defTabSz="1218906"/>
            <a:fld id="{843B779F-CC90-4043-A505-C4C725B204DE}" type="slidenum">
              <a:rPr lang="en-GB">
                <a:solidFill>
                  <a:srgbClr val="8C8C8C"/>
                </a:solidFill>
                <a:latin typeface="HelveticaNeueLT Pro 45 Lt"/>
              </a:rPr>
              <a:pPr defTabSz="1218906"/>
              <a:t>4</a:t>
            </a:fld>
            <a:endParaRPr lang="en-GB" dirty="0">
              <a:solidFill>
                <a:srgbClr val="8C8C8C"/>
              </a:solidFill>
              <a:latin typeface="HelveticaNeueLT Pro 45 Lt"/>
            </a:endParaRPr>
          </a:p>
        </p:txBody>
      </p:sp>
      <p:pic>
        <p:nvPicPr>
          <p:cNvPr id="7" name="Picture 2">
            <a:extLst>
              <a:ext uri="{FF2B5EF4-FFF2-40B4-BE49-F238E27FC236}">
                <a16:creationId xmlns:a16="http://schemas.microsoft.com/office/drawing/2014/main" id="{5BB38A2F-9155-4605-A8B2-DF5FCD6380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90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ruta 1">
            <a:extLst>
              <a:ext uri="{FF2B5EF4-FFF2-40B4-BE49-F238E27FC236}">
                <a16:creationId xmlns:a16="http://schemas.microsoft.com/office/drawing/2014/main" id="{632E6AA7-FB63-4F34-B5B9-58F1032CF654}"/>
              </a:ext>
            </a:extLst>
          </p:cNvPr>
          <p:cNvSpPr txBox="1"/>
          <p:nvPr/>
        </p:nvSpPr>
        <p:spPr>
          <a:xfrm>
            <a:off x="1613876" y="1168982"/>
            <a:ext cx="9748116" cy="549381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Svara på kallelser! – rekommendation att ladda ner appen laget.se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Se till att ditt barn kommer i tid till träningar och matcher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Ge ditt barn rätt förutsättningar med kost och sömn innan träning och match för att de ska kunna fokusera och prestera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elvetica Neue Medium"/>
              </a:rPr>
              <a:t>Avanmäla i god tid till tränaren när ditt barn inte kan vara med på match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elvetica Neue Medium"/>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elvetica Neue Medium"/>
              </a:rPr>
              <a:t>Se till att ditt barn har med sig rätt utrustning så som: rätt kläder, skor, vattenflaska och benskydd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elvetica Neue Medium"/>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elvetica Neue Medium"/>
              </a:rPr>
              <a:t>Ställer upp på de allmänna göromål som finns i laget och klubben – t.ex. café vårcupen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elvetica Neue Medium"/>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elvetica Neue Medium"/>
              </a:rPr>
              <a:t>Inget gnäll på domare, spelare, tränare eller motståndare  – har du synpunkter så ska du ta det med oss ledare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elvetica Neue Medium"/>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elvetica Neue Medium"/>
              </a:rPr>
              <a:t>Under matcher är det vi tränare som ger instruktioner till barnen – ledare och spelare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elvetica Neue Medium"/>
              </a:rPr>
              <a:t>     på en sida och föräldrar på andra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elvetica Neue Medium"/>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elvetica Neue Medium"/>
              </a:rPr>
              <a:t>Vi hejar och stöttar vårt lag såväl i motgång som medgång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elvetica Neue Medium"/>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elvetica Neue Medium"/>
              </a:rPr>
              <a:t>Oavsett resultat och prestation ska ni alltid ge era grabbar beröm</a:t>
            </a:r>
          </a:p>
        </p:txBody>
      </p:sp>
      <p:sp>
        <p:nvSpPr>
          <p:cNvPr id="11" name="Stiftelsen Dunross">
            <a:extLst>
              <a:ext uri="{FF2B5EF4-FFF2-40B4-BE49-F238E27FC236}">
                <a16:creationId xmlns:a16="http://schemas.microsoft.com/office/drawing/2014/main" id="{EB8FD247-CFD3-489D-B99F-7A93A2CBCB84}"/>
              </a:ext>
            </a:extLst>
          </p:cNvPr>
          <p:cNvSpPr txBox="1"/>
          <p:nvPr/>
        </p:nvSpPr>
        <p:spPr>
          <a:xfrm>
            <a:off x="1521695" y="223129"/>
            <a:ext cx="9748116" cy="809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Autofit/>
          </a:bodyPr>
          <a:lstStyle>
            <a:lvl1pPr algn="l" defTabSz="578358">
              <a:defRPr sz="7919" b="0">
                <a:solidFill>
                  <a:srgbClr val="FFFFFF"/>
                </a:solidFill>
                <a:latin typeface="Futura"/>
                <a:ea typeface="Futura"/>
                <a:cs typeface="Futura"/>
                <a:sym typeface="Futura"/>
              </a:defRPr>
            </a:lvl1pPr>
          </a:lstStyle>
          <a:p>
            <a:pPr marL="253929" marR="0" lvl="0" indent="-253929" algn="l" defTabSz="578358" rtl="0" eaLnBrk="1" fontAlgn="auto" latinLnBrk="0" hangingPunct="1">
              <a:lnSpc>
                <a:spcPct val="100000"/>
              </a:lnSpc>
              <a:spcBef>
                <a:spcPts val="0"/>
              </a:spcBef>
              <a:spcAft>
                <a:spcPts val="0"/>
              </a:spcAft>
              <a:buClrTx/>
              <a:buSzTx/>
              <a:buFontTx/>
              <a:buNone/>
              <a:tabLst/>
              <a:defRPr sz="2600">
                <a:solidFill>
                  <a:srgbClr val="FFFFFF"/>
                </a:solidFill>
                <a:latin typeface="Damascus Regular"/>
                <a:ea typeface="Damascus Regular"/>
                <a:cs typeface="Damascus Regular"/>
                <a:sym typeface="Damascus Regular"/>
              </a:defRPr>
            </a:pPr>
            <a:r>
              <a:rPr kumimoji="0" lang="sv-SE" sz="4800" b="0" i="0" u="none" strike="noStrike" kern="1200" cap="none" spc="0" normalizeH="0" baseline="0" noProof="0" dirty="0">
                <a:ln>
                  <a:noFill/>
                </a:ln>
                <a:solidFill>
                  <a:srgbClr val="FFFFFF"/>
                </a:solidFill>
                <a:effectLst/>
                <a:uLnTx/>
                <a:uFillTx/>
                <a:latin typeface="Arial" panose="020B0604020202020204" pitchFamily="34" charset="0"/>
                <a:ea typeface="Damascus Regular"/>
                <a:cs typeface="Arial" panose="020B0604020202020204" pitchFamily="34" charset="0"/>
                <a:sym typeface="Damascus Regular"/>
              </a:rPr>
              <a:t>Förväntningar på föräldrar</a:t>
            </a:r>
            <a:endParaRPr kumimoji="0" lang="sv-SE" sz="4000" b="0" i="0" u="none" strike="noStrike" kern="1200" cap="none" spc="0" normalizeH="0" baseline="0" noProof="0" dirty="0">
              <a:ln>
                <a:noFill/>
              </a:ln>
              <a:solidFill>
                <a:srgbClr val="FFFFFF"/>
              </a:solidFill>
              <a:effectLst/>
              <a:uLnTx/>
              <a:uFillTx/>
              <a:latin typeface="Arial" panose="020B0604020202020204" pitchFamily="34" charset="0"/>
              <a:ea typeface="Damascus Regular"/>
              <a:cs typeface="Arial" panose="020B0604020202020204" pitchFamily="34" charset="0"/>
              <a:sym typeface="Damascus Regular"/>
            </a:endParaRPr>
          </a:p>
        </p:txBody>
      </p:sp>
      <p:pic>
        <p:nvPicPr>
          <p:cNvPr id="12" name="Picture 2">
            <a:extLst>
              <a:ext uri="{FF2B5EF4-FFF2-40B4-BE49-F238E27FC236}">
                <a16:creationId xmlns:a16="http://schemas.microsoft.com/office/drawing/2014/main" id="{1D9BBE01-7D1A-4660-8F0D-29E417995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04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1D9BBE01-7D1A-4660-8F0D-29E417995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FD3E02A5-C965-B78E-D94A-E4A92229F63E}"/>
              </a:ext>
            </a:extLst>
          </p:cNvPr>
          <p:cNvSpPr txBox="1"/>
          <p:nvPr/>
        </p:nvSpPr>
        <p:spPr>
          <a:xfrm>
            <a:off x="1613876" y="1168982"/>
            <a:ext cx="9748116" cy="3416320"/>
          </a:xfrm>
          <a:prstGeom prst="rect">
            <a:avLst/>
          </a:prstGeom>
          <a:noFill/>
        </p:spPr>
        <p:txBody>
          <a:bodyPr wrap="square" rtlCol="0">
            <a:spAutoFit/>
          </a:bodyPr>
          <a:lstStyle/>
          <a:p>
            <a:pPr marL="285750" indent="-285750">
              <a:buFont typeface="Arial" panose="020B0604020202020204" pitchFamily="34" charset="0"/>
              <a:buChar char="•"/>
            </a:pPr>
            <a:r>
              <a:rPr lang="sv-SE" sz="1800" dirty="0">
                <a:solidFill>
                  <a:schemeClr val="bg1"/>
                </a:solidFill>
                <a:latin typeface="Calibri" panose="020F0502020204030204" pitchFamily="34" charset="0"/>
                <a:cs typeface="Times New Roman" panose="02020603050405020304" pitchFamily="18" charset="0"/>
                <a:sym typeface="Helvetica Neue Medium"/>
              </a:rPr>
              <a:t>Caféet har levererat fantastiskt! Vi har dragit in 10771:- hittills under 2023 </a:t>
            </a:r>
          </a:p>
          <a:p>
            <a:pPr marL="285750" indent="-285750">
              <a:buFont typeface="Arial" panose="020B0604020202020204" pitchFamily="34" charset="0"/>
              <a:buChar char="•"/>
            </a:pPr>
            <a:endParaRPr lang="sv-SE" dirty="0">
              <a:solidFill>
                <a:schemeClr val="bg1"/>
              </a:solidFill>
              <a:latin typeface="Calibri" panose="020F0502020204030204" pitchFamily="34" charset="0"/>
              <a:cs typeface="Times New Roman" panose="02020603050405020304" pitchFamily="18" charset="0"/>
              <a:sym typeface="Helvetica Neue Medium"/>
            </a:endParaRPr>
          </a:p>
          <a:p>
            <a:pPr marL="285750" indent="-285750">
              <a:buFont typeface="Arial" panose="020B0604020202020204" pitchFamily="34" charset="0"/>
              <a:buChar char="•"/>
            </a:pPr>
            <a:r>
              <a:rPr lang="sv-SE" sz="1800" dirty="0">
                <a:solidFill>
                  <a:schemeClr val="bg1"/>
                </a:solidFill>
                <a:latin typeface="Calibri" panose="020F0502020204030204" pitchFamily="34" charset="0"/>
                <a:cs typeface="Times New Roman" panose="02020603050405020304" pitchFamily="18" charset="0"/>
                <a:sym typeface="Helvetica Neue Medium"/>
              </a:rPr>
              <a:t>Caféansvariga för </a:t>
            </a:r>
            <a:r>
              <a:rPr lang="sv-SE" dirty="0">
                <a:solidFill>
                  <a:schemeClr val="bg1"/>
                </a:solidFill>
                <a:latin typeface="Calibri" panose="020F0502020204030204" pitchFamily="34" charset="0"/>
                <a:cs typeface="Times New Roman" panose="02020603050405020304" pitchFamily="18" charset="0"/>
                <a:sym typeface="Helvetica Neue Medium"/>
              </a:rPr>
              <a:t>respektive match skickas ut med matchutskicken</a:t>
            </a:r>
          </a:p>
          <a:p>
            <a:pPr marL="285750" indent="-285750">
              <a:buFont typeface="Arial" panose="020B0604020202020204" pitchFamily="34" charset="0"/>
              <a:buChar char="•"/>
            </a:pPr>
            <a:endParaRPr lang="sv-SE" dirty="0">
              <a:solidFill>
                <a:schemeClr val="bg1"/>
              </a:solidFill>
              <a:latin typeface="Calibri" panose="020F0502020204030204" pitchFamily="34" charset="0"/>
              <a:cs typeface="Times New Roman" panose="02020603050405020304" pitchFamily="18" charset="0"/>
              <a:sym typeface="Helvetica Neue Medium"/>
            </a:endParaRPr>
          </a:p>
          <a:p>
            <a:pPr marL="285750" indent="-285750">
              <a:buFont typeface="Arial" panose="020B0604020202020204" pitchFamily="34" charset="0"/>
              <a:buChar char="•"/>
            </a:pPr>
            <a:r>
              <a:rPr lang="sv-SE" sz="1800" dirty="0">
                <a:solidFill>
                  <a:schemeClr val="bg1"/>
                </a:solidFill>
                <a:latin typeface="Calibri" panose="020F0502020204030204" pitchFamily="34" charset="0"/>
                <a:cs typeface="Times New Roman" panose="02020603050405020304" pitchFamily="18" charset="0"/>
                <a:sym typeface="Helvetica Neue Medium"/>
              </a:rPr>
              <a:t>Inget schema då lagindelningarna inte är klara i början av varje sä</a:t>
            </a:r>
            <a:r>
              <a:rPr lang="sv-SE" dirty="0">
                <a:solidFill>
                  <a:schemeClr val="bg1"/>
                </a:solidFill>
                <a:latin typeface="Calibri" panose="020F0502020204030204" pitchFamily="34" charset="0"/>
                <a:cs typeface="Times New Roman" panose="02020603050405020304" pitchFamily="18" charset="0"/>
                <a:sym typeface="Helvetica Neue Medium"/>
              </a:rPr>
              <a:t>song</a:t>
            </a:r>
          </a:p>
          <a:p>
            <a:pPr marL="285750" indent="-285750">
              <a:buFont typeface="Arial" panose="020B0604020202020204" pitchFamily="34" charset="0"/>
              <a:buChar char="•"/>
            </a:pPr>
            <a:endParaRPr lang="sv-SE" sz="1800" dirty="0">
              <a:solidFill>
                <a:schemeClr val="bg1"/>
              </a:solidFill>
              <a:latin typeface="Calibri" panose="020F0502020204030204" pitchFamily="34" charset="0"/>
              <a:cs typeface="Times New Roman" panose="02020603050405020304" pitchFamily="18" charset="0"/>
              <a:sym typeface="Helvetica Neue Medium"/>
            </a:endParaRPr>
          </a:p>
          <a:p>
            <a:pPr marL="285750" indent="-285750">
              <a:buFont typeface="Arial" panose="020B0604020202020204" pitchFamily="34" charset="0"/>
              <a:buChar char="•"/>
            </a:pPr>
            <a:r>
              <a:rPr lang="sv-SE" sz="1800" dirty="0">
                <a:solidFill>
                  <a:schemeClr val="bg1"/>
                </a:solidFill>
                <a:latin typeface="Calibri" panose="020F0502020204030204" pitchFamily="34" charset="0"/>
                <a:cs typeface="Times New Roman" panose="02020603050405020304" pitchFamily="18" charset="0"/>
                <a:sym typeface="Helvetica Neue Medium"/>
              </a:rPr>
              <a:t>Lisa och Leif (Ethans föräldrar) står för inköp och lagerhållning. </a:t>
            </a:r>
            <a:r>
              <a:rPr lang="sv-SE" dirty="0">
                <a:solidFill>
                  <a:schemeClr val="bg1"/>
                </a:solidFill>
                <a:latin typeface="Calibri" panose="020F0502020204030204" pitchFamily="34" charset="0"/>
                <a:cs typeface="Times New Roman" panose="02020603050405020304" pitchFamily="18" charset="0"/>
                <a:sym typeface="Helvetica Neue Medium"/>
              </a:rPr>
              <a:t>Varor hämtas hos de inför varje match (Helgonagatan 49)</a:t>
            </a:r>
          </a:p>
          <a:p>
            <a:pPr marL="285750" indent="-285750">
              <a:buFont typeface="Arial" panose="020B0604020202020204" pitchFamily="34" charset="0"/>
              <a:buChar char="•"/>
            </a:pPr>
            <a:endParaRPr lang="sv-SE" sz="1800" dirty="0">
              <a:solidFill>
                <a:schemeClr val="bg1"/>
              </a:solidFill>
              <a:latin typeface="Calibri" panose="020F0502020204030204" pitchFamily="34" charset="0"/>
              <a:cs typeface="Times New Roman" panose="02020603050405020304" pitchFamily="18" charset="0"/>
              <a:sym typeface="Helvetica Neue Medium"/>
            </a:endParaRPr>
          </a:p>
          <a:p>
            <a:pPr marL="285750" indent="-285750">
              <a:buFont typeface="Arial" panose="020B0604020202020204" pitchFamily="34" charset="0"/>
              <a:buChar char="•"/>
            </a:pPr>
            <a:r>
              <a:rPr lang="sv-SE" dirty="0">
                <a:solidFill>
                  <a:schemeClr val="bg1"/>
                </a:solidFill>
                <a:latin typeface="Calibri" panose="020F0502020204030204" pitchFamily="34" charset="0"/>
                <a:cs typeface="Times New Roman" panose="02020603050405020304" pitchFamily="18" charset="0"/>
                <a:sym typeface="Helvetica Neue Medium"/>
              </a:rPr>
              <a:t>Bord och tält för caféet finns i containern där vi även förvarar allt material (bollar, konor m.m.)</a:t>
            </a:r>
          </a:p>
          <a:p>
            <a:pPr marL="285750" indent="-285750">
              <a:buFont typeface="Arial" panose="020B0604020202020204" pitchFamily="34" charset="0"/>
              <a:buChar char="•"/>
            </a:pPr>
            <a:endParaRPr lang="sv-SE" sz="1800" dirty="0">
              <a:solidFill>
                <a:schemeClr val="bg1"/>
              </a:solidFill>
              <a:latin typeface="Calibri" panose="020F0502020204030204" pitchFamily="34" charset="0"/>
              <a:cs typeface="Times New Roman" panose="02020603050405020304" pitchFamily="18" charset="0"/>
              <a:sym typeface="Helvetica Neue Medium"/>
            </a:endParaRPr>
          </a:p>
          <a:p>
            <a:pPr marL="285750" indent="-285750">
              <a:buFont typeface="Arial" panose="020B0604020202020204" pitchFamily="34" charset="0"/>
              <a:buChar char="•"/>
            </a:pPr>
            <a:r>
              <a:rPr lang="sv-SE" dirty="0">
                <a:solidFill>
                  <a:schemeClr val="bg1"/>
                </a:solidFill>
                <a:latin typeface="Calibri" panose="020F0502020204030204" pitchFamily="34" charset="0"/>
                <a:cs typeface="Times New Roman" panose="02020603050405020304" pitchFamily="18" charset="0"/>
                <a:sym typeface="Helvetica Neue Medium"/>
              </a:rPr>
              <a:t>Tess kontaktperson vid frågor om caféverksamheten</a:t>
            </a:r>
            <a:endParaRPr lang="sv-SE" sz="1800" dirty="0">
              <a:solidFill>
                <a:srgbClr val="FFFFFF"/>
              </a:solidFill>
              <a:latin typeface="Calibri" panose="020F0502020204030204" pitchFamily="34" charset="0"/>
              <a:cs typeface="Calibri" panose="020F0502020204030204" pitchFamily="34" charset="0"/>
              <a:sym typeface="Helvetica Neue Medium"/>
            </a:endParaRPr>
          </a:p>
        </p:txBody>
      </p:sp>
      <p:sp>
        <p:nvSpPr>
          <p:cNvPr id="3" name="Stiftelsen Dunross">
            <a:extLst>
              <a:ext uri="{FF2B5EF4-FFF2-40B4-BE49-F238E27FC236}">
                <a16:creationId xmlns:a16="http://schemas.microsoft.com/office/drawing/2014/main" id="{70F820CF-BF45-D24F-605E-9045684C3CBC}"/>
              </a:ext>
            </a:extLst>
          </p:cNvPr>
          <p:cNvSpPr txBox="1"/>
          <p:nvPr/>
        </p:nvSpPr>
        <p:spPr>
          <a:xfrm>
            <a:off x="1521695" y="223129"/>
            <a:ext cx="9748116" cy="809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Autofit/>
          </a:bodyPr>
          <a:lstStyle>
            <a:lvl1pPr algn="l" defTabSz="578358">
              <a:defRPr sz="7919" b="0">
                <a:solidFill>
                  <a:srgbClr val="FFFFFF"/>
                </a:solidFill>
                <a:latin typeface="Futura"/>
                <a:ea typeface="Futura"/>
                <a:cs typeface="Futura"/>
                <a:sym typeface="Futura"/>
              </a:defRPr>
            </a:lvl1pPr>
          </a:lstStyle>
          <a:p>
            <a:pPr marL="253929" indent="-253929">
              <a:defRPr sz="2600">
                <a:solidFill>
                  <a:srgbClr val="FFFFFF"/>
                </a:solidFill>
                <a:latin typeface="Damascus Regular"/>
                <a:ea typeface="Damascus Regular"/>
                <a:cs typeface="Damascus Regular"/>
                <a:sym typeface="Damascus Regular"/>
              </a:defRPr>
            </a:pPr>
            <a:r>
              <a:rPr lang="sv-SE" sz="4800" dirty="0">
                <a:solidFill>
                  <a:schemeClr val="bg1"/>
                </a:solidFill>
                <a:latin typeface="Arial" panose="020B0604020202020204" pitchFamily="34" charset="0"/>
                <a:ea typeface="Damascus Regular"/>
                <a:cs typeface="Arial" panose="020B0604020202020204" pitchFamily="34" charset="0"/>
                <a:sym typeface="Damascus Regular"/>
              </a:rPr>
              <a:t>Caféet</a:t>
            </a:r>
            <a:endParaRPr lang="sv-SE" sz="4000" dirty="0">
              <a:solidFill>
                <a:schemeClr val="bg1"/>
              </a:solidFill>
              <a:latin typeface="Arial" panose="020B0604020202020204" pitchFamily="34" charset="0"/>
              <a:ea typeface="Damascus Regular"/>
              <a:cs typeface="Arial" panose="020B0604020202020204" pitchFamily="34" charset="0"/>
              <a:sym typeface="Damascus Regular"/>
            </a:endParaRPr>
          </a:p>
        </p:txBody>
      </p:sp>
      <p:pic>
        <p:nvPicPr>
          <p:cNvPr id="4" name="Picture 3">
            <a:extLst>
              <a:ext uri="{FF2B5EF4-FFF2-40B4-BE49-F238E27FC236}">
                <a16:creationId xmlns:a16="http://schemas.microsoft.com/office/drawing/2014/main" id="{FB0C8AD8-0C2D-3FF4-F567-2D5F8D6D0114}"/>
              </a:ext>
            </a:extLst>
          </p:cNvPr>
          <p:cNvPicPr>
            <a:picLocks noChangeAspect="1"/>
          </p:cNvPicPr>
          <p:nvPr/>
        </p:nvPicPr>
        <p:blipFill>
          <a:blip r:embed="rId4"/>
          <a:stretch>
            <a:fillRect/>
          </a:stretch>
        </p:blipFill>
        <p:spPr>
          <a:xfrm>
            <a:off x="3121890" y="4717881"/>
            <a:ext cx="4378037" cy="1916990"/>
          </a:xfrm>
          <a:prstGeom prst="rect">
            <a:avLst/>
          </a:prstGeom>
        </p:spPr>
      </p:pic>
    </p:spTree>
    <p:extLst>
      <p:ext uri="{BB962C8B-B14F-4D97-AF65-F5344CB8AC3E}">
        <p14:creationId xmlns:p14="http://schemas.microsoft.com/office/powerpoint/2010/main" val="229349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ruta 1">
            <a:extLst>
              <a:ext uri="{FF2B5EF4-FFF2-40B4-BE49-F238E27FC236}">
                <a16:creationId xmlns:a16="http://schemas.microsoft.com/office/drawing/2014/main" id="{632E6AA7-FB63-4F34-B5B9-58F1032CF654}"/>
              </a:ext>
            </a:extLst>
          </p:cNvPr>
          <p:cNvSpPr txBox="1"/>
          <p:nvPr/>
        </p:nvSpPr>
        <p:spPr>
          <a:xfrm>
            <a:off x="1613876" y="1415563"/>
            <a:ext cx="9748116" cy="47627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2-3st träningar/vecka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Tisdagar 17:15 – 18:30, samling 17:00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Torsdagar 17:15 – 18:30, samling 17:00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Lördagar 10:00 – 11:30, samling 09:50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Vi har nöjet att arbeta med en stor grupp spelare (40st) som har olika förutsättningar och som har spelat fotboll olika länge.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Mestadels kommer träningar och övningar ske med ”blandad” trupp men vi kommer anpassa vissa moment emellanåt efter utveckling. Genom detta kan vi få till jämnare grupper där övningarna flyter bättre och vi kan sätta fokus på rätt områden. Övningarna får högre kvalité och blir mer meningsfulla. Fler spelare får chansen att träna på och utvecklas i sitt eget fokusområde.</a:t>
            </a:r>
          </a:p>
          <a:p>
            <a:pPr marL="0" marR="0" lvl="0" indent="0" algn="l" defTabSz="914400" rtl="0" eaLnBrk="1" fontAlgn="auto" latinLnBrk="0" hangingPunct="1">
              <a:lnSpc>
                <a:spcPct val="103000"/>
              </a:lnSpc>
              <a:spcBef>
                <a:spcPts val="0"/>
              </a:spcBef>
              <a:spcAft>
                <a:spcPts val="80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3000"/>
              </a:lnSpc>
              <a:spcBef>
                <a:spcPts val="0"/>
              </a:spcBef>
              <a:spcAft>
                <a:spcPts val="800"/>
              </a:spcAft>
              <a:buClrTx/>
              <a:buSzTx/>
              <a:buFontTx/>
              <a:buNone/>
              <a:tabLst/>
              <a:defRPr/>
            </a:pPr>
            <a:r>
              <a:rPr kumimoji="0" lang="sv-SE"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Viktigt att inte skapa ”laget i laget”.</a:t>
            </a:r>
          </a:p>
          <a:p>
            <a:pPr marL="0" marR="0" lvl="0" indent="0" algn="l" defTabSz="914400" rtl="0" eaLnBrk="1" fontAlgn="auto" latinLnBrk="0" hangingPunct="1">
              <a:lnSpc>
                <a:spcPct val="103000"/>
              </a:lnSpc>
              <a:spcBef>
                <a:spcPts val="0"/>
              </a:spcBef>
              <a:spcAft>
                <a:spcPts val="800"/>
              </a:spcAft>
              <a:buClrTx/>
              <a:buSzTx/>
              <a:buFontTx/>
              <a:buNone/>
              <a:tabLst/>
              <a:defRPr/>
            </a:pPr>
            <a:endParaRPr kumimoji="0" lang="sv-SE"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3000"/>
              </a:lnSpc>
              <a:spcBef>
                <a:spcPts val="0"/>
              </a:spcBef>
              <a:spcAft>
                <a:spcPts val="80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Medelnärvaron ligger på 69% under 2023</a:t>
            </a:r>
          </a:p>
        </p:txBody>
      </p:sp>
      <p:sp>
        <p:nvSpPr>
          <p:cNvPr id="11" name="Stiftelsen Dunross">
            <a:extLst>
              <a:ext uri="{FF2B5EF4-FFF2-40B4-BE49-F238E27FC236}">
                <a16:creationId xmlns:a16="http://schemas.microsoft.com/office/drawing/2014/main" id="{EB8FD247-CFD3-489D-B99F-7A93A2CBCB84}"/>
              </a:ext>
            </a:extLst>
          </p:cNvPr>
          <p:cNvSpPr txBox="1"/>
          <p:nvPr/>
        </p:nvSpPr>
        <p:spPr>
          <a:xfrm>
            <a:off x="1521695" y="223129"/>
            <a:ext cx="9748116" cy="809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Autofit/>
          </a:bodyPr>
          <a:lstStyle>
            <a:lvl1pPr algn="l" defTabSz="578358">
              <a:defRPr sz="7919" b="0">
                <a:solidFill>
                  <a:srgbClr val="FFFFFF"/>
                </a:solidFill>
                <a:latin typeface="Futura"/>
                <a:ea typeface="Futura"/>
                <a:cs typeface="Futura"/>
                <a:sym typeface="Futura"/>
              </a:defRPr>
            </a:lvl1pPr>
          </a:lstStyle>
          <a:p>
            <a:pPr marL="253929" marR="0" lvl="0" indent="-253929" algn="l" defTabSz="578358" rtl="0" eaLnBrk="1" fontAlgn="auto" latinLnBrk="0" hangingPunct="1">
              <a:lnSpc>
                <a:spcPct val="100000"/>
              </a:lnSpc>
              <a:spcBef>
                <a:spcPts val="0"/>
              </a:spcBef>
              <a:spcAft>
                <a:spcPts val="0"/>
              </a:spcAft>
              <a:buClrTx/>
              <a:buSzTx/>
              <a:buFontTx/>
              <a:buNone/>
              <a:tabLst/>
              <a:defRPr sz="2600">
                <a:solidFill>
                  <a:srgbClr val="FFFFFF"/>
                </a:solidFill>
                <a:latin typeface="Damascus Regular"/>
                <a:ea typeface="Damascus Regular"/>
                <a:cs typeface="Damascus Regular"/>
                <a:sym typeface="Damascus Regular"/>
              </a:defRPr>
            </a:pPr>
            <a:r>
              <a:rPr kumimoji="0" lang="sv-SE" sz="4800" b="0" i="0" u="none" strike="noStrike" kern="1200" cap="none" spc="0" normalizeH="0" baseline="0" noProof="0" dirty="0">
                <a:ln>
                  <a:noFill/>
                </a:ln>
                <a:solidFill>
                  <a:srgbClr val="FFFFFF"/>
                </a:solidFill>
                <a:effectLst/>
                <a:uLnTx/>
                <a:uFillTx/>
                <a:latin typeface="Arial" panose="020B0604020202020204" pitchFamily="34" charset="0"/>
                <a:ea typeface="Damascus Regular"/>
                <a:cs typeface="Arial" panose="020B0604020202020204" pitchFamily="34" charset="0"/>
                <a:sym typeface="Damascus Regular"/>
              </a:rPr>
              <a:t>Träningar</a:t>
            </a:r>
            <a:endParaRPr kumimoji="0" lang="sv-SE" sz="4000" b="0" i="0" u="none" strike="noStrike" kern="1200" cap="none" spc="0" normalizeH="0" baseline="0" noProof="0" dirty="0">
              <a:ln>
                <a:noFill/>
              </a:ln>
              <a:solidFill>
                <a:srgbClr val="FFFFFF"/>
              </a:solidFill>
              <a:effectLst/>
              <a:uLnTx/>
              <a:uFillTx/>
              <a:latin typeface="Arial" panose="020B0604020202020204" pitchFamily="34" charset="0"/>
              <a:ea typeface="Damascus Regular"/>
              <a:cs typeface="Arial" panose="020B0604020202020204" pitchFamily="34" charset="0"/>
              <a:sym typeface="Damascus Regular"/>
            </a:endParaRPr>
          </a:p>
        </p:txBody>
      </p:sp>
      <p:pic>
        <p:nvPicPr>
          <p:cNvPr id="12" name="Picture 2">
            <a:extLst>
              <a:ext uri="{FF2B5EF4-FFF2-40B4-BE49-F238E27FC236}">
                <a16:creationId xmlns:a16="http://schemas.microsoft.com/office/drawing/2014/main" id="{1D9BBE01-7D1A-4660-8F0D-29E417995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94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tiftelsen Dunross">
            <a:extLst>
              <a:ext uri="{FF2B5EF4-FFF2-40B4-BE49-F238E27FC236}">
                <a16:creationId xmlns:a16="http://schemas.microsoft.com/office/drawing/2014/main" id="{EB8FD247-CFD3-489D-B99F-7A93A2CBCB84}"/>
              </a:ext>
            </a:extLst>
          </p:cNvPr>
          <p:cNvSpPr txBox="1"/>
          <p:nvPr/>
        </p:nvSpPr>
        <p:spPr>
          <a:xfrm>
            <a:off x="1521695" y="223129"/>
            <a:ext cx="9748116" cy="809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Autofit/>
          </a:bodyPr>
          <a:lstStyle>
            <a:lvl1pPr algn="l" defTabSz="578358">
              <a:defRPr sz="7919" b="0">
                <a:solidFill>
                  <a:srgbClr val="FFFFFF"/>
                </a:solidFill>
                <a:latin typeface="Futura"/>
                <a:ea typeface="Futura"/>
                <a:cs typeface="Futura"/>
                <a:sym typeface="Futura"/>
              </a:defRPr>
            </a:lvl1pPr>
          </a:lstStyle>
          <a:p>
            <a:pPr marL="253929" marR="0" lvl="0" indent="-253929" algn="l" defTabSz="578358" rtl="0" eaLnBrk="1" fontAlgn="auto" latinLnBrk="0" hangingPunct="1">
              <a:lnSpc>
                <a:spcPct val="100000"/>
              </a:lnSpc>
              <a:spcBef>
                <a:spcPts val="0"/>
              </a:spcBef>
              <a:spcAft>
                <a:spcPts val="0"/>
              </a:spcAft>
              <a:buClrTx/>
              <a:buSzTx/>
              <a:buFontTx/>
              <a:buNone/>
              <a:tabLst/>
              <a:defRPr sz="2600">
                <a:solidFill>
                  <a:srgbClr val="FFFFFF"/>
                </a:solidFill>
                <a:latin typeface="Damascus Regular"/>
                <a:ea typeface="Damascus Regular"/>
                <a:cs typeface="Damascus Regular"/>
                <a:sym typeface="Damascus Regular"/>
              </a:defRPr>
            </a:pPr>
            <a:r>
              <a:rPr kumimoji="0" lang="sv-SE" sz="4800" b="0" i="0" u="none" strike="noStrike" kern="1200" cap="none" spc="0" normalizeH="0" baseline="0" noProof="0" dirty="0">
                <a:ln>
                  <a:noFill/>
                </a:ln>
                <a:solidFill>
                  <a:srgbClr val="FFFFFF"/>
                </a:solidFill>
                <a:effectLst/>
                <a:uLnTx/>
                <a:uFillTx/>
                <a:latin typeface="Arial" panose="020B0604020202020204" pitchFamily="34" charset="0"/>
                <a:ea typeface="Damascus Regular"/>
                <a:cs typeface="Arial" panose="020B0604020202020204" pitchFamily="34" charset="0"/>
                <a:sym typeface="Damascus Regular"/>
              </a:rPr>
              <a:t>Träningsmatcher 2023</a:t>
            </a:r>
            <a:endParaRPr kumimoji="0" lang="sv-SE" sz="4000" b="0" i="0" u="none" strike="noStrike" kern="1200" cap="none" spc="0" normalizeH="0" baseline="0" noProof="0" dirty="0">
              <a:ln>
                <a:noFill/>
              </a:ln>
              <a:solidFill>
                <a:srgbClr val="FFFFFF"/>
              </a:solidFill>
              <a:effectLst/>
              <a:uLnTx/>
              <a:uFillTx/>
              <a:latin typeface="Arial" panose="020B0604020202020204" pitchFamily="34" charset="0"/>
              <a:ea typeface="Damascus Regular"/>
              <a:cs typeface="Arial" panose="020B0604020202020204" pitchFamily="34" charset="0"/>
              <a:sym typeface="Damascus Regular"/>
            </a:endParaRPr>
          </a:p>
        </p:txBody>
      </p:sp>
      <p:pic>
        <p:nvPicPr>
          <p:cNvPr id="12" name="Picture 2">
            <a:extLst>
              <a:ext uri="{FF2B5EF4-FFF2-40B4-BE49-F238E27FC236}">
                <a16:creationId xmlns:a16="http://schemas.microsoft.com/office/drawing/2014/main" id="{1D9BBE01-7D1A-4660-8F0D-29E417995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234DBE4E-2CCC-A890-1522-A469D4072819}"/>
              </a:ext>
            </a:extLst>
          </p:cNvPr>
          <p:cNvSpPr txBox="1"/>
          <p:nvPr/>
        </p:nvSpPr>
        <p:spPr>
          <a:xfrm>
            <a:off x="1613876" y="1044374"/>
            <a:ext cx="9748116" cy="5770811"/>
          </a:xfrm>
          <a:prstGeom prst="rect">
            <a:avLst/>
          </a:prstGeom>
          <a:noFill/>
        </p:spPr>
        <p:txBody>
          <a:bodyPr wrap="square" rtlCol="0">
            <a:spAutoFit/>
          </a:bodyPr>
          <a:lstStyle/>
          <a:p>
            <a:r>
              <a:rPr lang="sv-SE" sz="3000" dirty="0">
                <a:solidFill>
                  <a:schemeClr val="bg1"/>
                </a:solidFill>
                <a:latin typeface="Calibri" panose="020F0502020204030204" pitchFamily="34" charset="0"/>
                <a:ea typeface="Calibri" panose="020F0502020204030204" pitchFamily="34" charset="0"/>
                <a:cs typeface="Times New Roman" panose="02020603050405020304" pitchFamily="18" charset="0"/>
              </a:rPr>
              <a:t>Genomförda</a:t>
            </a:r>
          </a:p>
          <a:p>
            <a:r>
              <a:rPr lang="sv-SE" sz="24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VT</a:t>
            </a:r>
            <a:r>
              <a:rPr lang="sv-SE"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sv-SE" sz="24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HT</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IK Svane				Atlético Hisingen</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Lilla Edet</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Öjersjö IF</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Ahlafors IF</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BK Skottfint</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Utbynäs SK</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Vallens IF</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Nödinge SK</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Nol IK</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Eriksberg</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Älvängen</a:t>
            </a:r>
          </a:p>
          <a:p>
            <a:endParaRPr lang="sv-SE" sz="15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sv-SE" sz="3000" dirty="0">
                <a:solidFill>
                  <a:schemeClr val="bg1"/>
                </a:solidFill>
                <a:latin typeface="Calibri" panose="020F0502020204030204" pitchFamily="34" charset="0"/>
                <a:ea typeface="Calibri" panose="020F0502020204030204" pitchFamily="34" charset="0"/>
                <a:cs typeface="Times New Roman" panose="02020603050405020304" pitchFamily="18" charset="0"/>
              </a:rPr>
              <a:t>Kommande</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V37, söndag 16:e september mot Älvsborg FF på Munkegärde</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V39, lördag 30:e september hemma mot Masthugget på Munkegärde</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V43, lördag 28:e oktober mot Älvsborg FF (2) på Munkegärde</a:t>
            </a:r>
          </a:p>
          <a:p>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V45, söndag 11:e november mot ÖIS (2) i </a:t>
            </a:r>
            <a:r>
              <a:rPr lang="sv-SE"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Ögryte</a:t>
            </a:r>
            <a:endPar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612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ruta 1">
            <a:extLst>
              <a:ext uri="{FF2B5EF4-FFF2-40B4-BE49-F238E27FC236}">
                <a16:creationId xmlns:a16="http://schemas.microsoft.com/office/drawing/2014/main" id="{632E6AA7-FB63-4F34-B5B9-58F1032CF654}"/>
              </a:ext>
            </a:extLst>
          </p:cNvPr>
          <p:cNvSpPr txBox="1"/>
          <p:nvPr/>
        </p:nvSpPr>
        <p:spPr>
          <a:xfrm>
            <a:off x="1613876" y="1415563"/>
            <a:ext cx="10578124"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3st anmälda lag till lätt serie – 7st omgångar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Inga fasta lag men kallelser i god tid innan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Omgång 1, söndag v34 borta mot Nödinge (2) och hemma mot </a:t>
            </a:r>
            <a:r>
              <a:rPr kumimoji="0" lang="sv-SE" sz="18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Hermansby</a:t>
            </a: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v-SE" sz="1800" b="0" i="0" u="none" strike="noStrike" kern="1200" cap="none" spc="0" normalizeH="0" baseline="0" noProof="0" dirty="0">
                <a:ln>
                  <a:noFill/>
                </a:ln>
                <a:solidFill>
                  <a:srgbClr val="92D050"/>
                </a:solidFill>
                <a:effectLst/>
                <a:uLnTx/>
                <a:uFillTx/>
                <a:latin typeface="Calibri" panose="020F0502020204030204" pitchFamily="34" charset="0"/>
                <a:ea typeface="Calibri" panose="020F0502020204030204" pitchFamily="34" charset="0"/>
                <a:cs typeface="Times New Roman" panose="02020603050405020304" pitchFamily="18" charset="0"/>
              </a:rPr>
              <a:t>(Redan spelad)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Omgång 2, lördag v41 hemma mot Nol (2) (Flyttad </a:t>
            </a:r>
            <a:r>
              <a:rPr kumimoji="0" lang="sv-SE" sz="18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pga</a:t>
            </a: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krock med Ahlaforscupen)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Omgång 3, lördag v36 hemma mot Zenith, söndag v36 borta mot Kareby (2) </a:t>
            </a:r>
            <a:r>
              <a:rPr kumimoji="0" lang="sv-SE" sz="1800" b="0" i="0" u="none" strike="noStrike" kern="1200" cap="none" spc="0" normalizeH="0" baseline="0" noProof="0" dirty="0">
                <a:ln>
                  <a:noFill/>
                </a:ln>
                <a:solidFill>
                  <a:srgbClr val="92D050"/>
                </a:solidFill>
                <a:effectLst/>
                <a:uLnTx/>
                <a:uFillTx/>
                <a:latin typeface="Calibri" panose="020F0502020204030204" pitchFamily="34" charset="0"/>
                <a:ea typeface="Calibri" panose="020F0502020204030204" pitchFamily="34" charset="0"/>
                <a:cs typeface="Times New Roman" panose="02020603050405020304" pitchFamily="18" charset="0"/>
              </a:rPr>
              <a:t>(Redan spelad)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Omgång 4, lördag v37 borta mot Ahlafors, söndag v37 hemma mot Kode och borta mot Vallen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Omgång 5, lördag v38 hemma mot Kärra, söndag v38 hemma mot Skepplanda och Romelanda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Omgång 6, lördag v39 hemma mot Lundby, söndag v39 borta mot Älvängen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Omgång 7, söndag v40 hemma mot Ytterby (2) och borta mot Surte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3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Stiftelsen Dunross">
            <a:extLst>
              <a:ext uri="{FF2B5EF4-FFF2-40B4-BE49-F238E27FC236}">
                <a16:creationId xmlns:a16="http://schemas.microsoft.com/office/drawing/2014/main" id="{EB8FD247-CFD3-489D-B99F-7A93A2CBCB84}"/>
              </a:ext>
            </a:extLst>
          </p:cNvPr>
          <p:cNvSpPr txBox="1"/>
          <p:nvPr/>
        </p:nvSpPr>
        <p:spPr>
          <a:xfrm>
            <a:off x="1521695" y="223129"/>
            <a:ext cx="9748116" cy="809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Autofit/>
          </a:bodyPr>
          <a:lstStyle>
            <a:lvl1pPr algn="l" defTabSz="578358">
              <a:defRPr sz="7919" b="0">
                <a:solidFill>
                  <a:srgbClr val="FFFFFF"/>
                </a:solidFill>
                <a:latin typeface="Futura"/>
                <a:ea typeface="Futura"/>
                <a:cs typeface="Futura"/>
                <a:sym typeface="Futura"/>
              </a:defRPr>
            </a:lvl1pPr>
          </a:lstStyle>
          <a:p>
            <a:pPr marL="253929" marR="0" lvl="0" indent="-253929" algn="l" defTabSz="578358" rtl="0" eaLnBrk="1" fontAlgn="auto" latinLnBrk="0" hangingPunct="1">
              <a:lnSpc>
                <a:spcPct val="100000"/>
              </a:lnSpc>
              <a:spcBef>
                <a:spcPts val="0"/>
              </a:spcBef>
              <a:spcAft>
                <a:spcPts val="0"/>
              </a:spcAft>
              <a:buClrTx/>
              <a:buSzTx/>
              <a:buFontTx/>
              <a:buNone/>
              <a:tabLst/>
              <a:defRPr sz="2600">
                <a:solidFill>
                  <a:srgbClr val="FFFFFF"/>
                </a:solidFill>
                <a:latin typeface="Damascus Regular"/>
                <a:ea typeface="Damascus Regular"/>
                <a:cs typeface="Damascus Regular"/>
                <a:sym typeface="Damascus Regular"/>
              </a:defRPr>
            </a:pPr>
            <a:r>
              <a:rPr kumimoji="0" lang="sv-SE" sz="4800" b="0" i="0" u="none" strike="noStrike" kern="1200" cap="none" spc="0" normalizeH="0" baseline="0" noProof="0" dirty="0">
                <a:ln>
                  <a:noFill/>
                </a:ln>
                <a:solidFill>
                  <a:srgbClr val="FFFFFF"/>
                </a:solidFill>
                <a:effectLst/>
                <a:uLnTx/>
                <a:uFillTx/>
                <a:latin typeface="Arial" panose="020B0604020202020204" pitchFamily="34" charset="0"/>
                <a:ea typeface="Damascus Regular"/>
                <a:cs typeface="Arial" panose="020B0604020202020204" pitchFamily="34" charset="0"/>
                <a:sym typeface="Damascus Regular"/>
              </a:rPr>
              <a:t>Seriespel </a:t>
            </a:r>
            <a:r>
              <a:rPr lang="sv-SE" sz="4800" dirty="0">
                <a:latin typeface="Arial" panose="020B0604020202020204" pitchFamily="34" charset="0"/>
                <a:ea typeface="Damascus Regular"/>
                <a:cs typeface="Arial" panose="020B0604020202020204" pitchFamily="34" charset="0"/>
                <a:sym typeface="Damascus Regular"/>
              </a:rPr>
              <a:t>HT </a:t>
            </a:r>
            <a:r>
              <a:rPr kumimoji="0" lang="sv-SE" sz="4800" b="0" i="0" u="none" strike="noStrike" kern="1200" cap="none" spc="0" normalizeH="0" baseline="0" noProof="0" dirty="0">
                <a:ln>
                  <a:noFill/>
                </a:ln>
                <a:solidFill>
                  <a:srgbClr val="FFFFFF"/>
                </a:solidFill>
                <a:effectLst/>
                <a:uLnTx/>
                <a:uFillTx/>
                <a:latin typeface="Arial" panose="020B0604020202020204" pitchFamily="34" charset="0"/>
                <a:ea typeface="Damascus Regular"/>
                <a:cs typeface="Arial" panose="020B0604020202020204" pitchFamily="34" charset="0"/>
                <a:sym typeface="Damascus Regular"/>
              </a:rPr>
              <a:t>2023</a:t>
            </a:r>
            <a:endParaRPr kumimoji="0" lang="sv-SE" sz="4000" b="0" i="0" u="none" strike="noStrike" kern="1200" cap="none" spc="0" normalizeH="0" baseline="0" noProof="0" dirty="0">
              <a:ln>
                <a:noFill/>
              </a:ln>
              <a:solidFill>
                <a:srgbClr val="FFFFFF"/>
              </a:solidFill>
              <a:effectLst/>
              <a:uLnTx/>
              <a:uFillTx/>
              <a:latin typeface="Arial" panose="020B0604020202020204" pitchFamily="34" charset="0"/>
              <a:ea typeface="Damascus Regular"/>
              <a:cs typeface="Arial" panose="020B0604020202020204" pitchFamily="34" charset="0"/>
              <a:sym typeface="Damascus Regular"/>
            </a:endParaRPr>
          </a:p>
        </p:txBody>
      </p:sp>
      <p:pic>
        <p:nvPicPr>
          <p:cNvPr id="12" name="Picture 2">
            <a:extLst>
              <a:ext uri="{FF2B5EF4-FFF2-40B4-BE49-F238E27FC236}">
                <a16:creationId xmlns:a16="http://schemas.microsoft.com/office/drawing/2014/main" id="{1D9BBE01-7D1A-4660-8F0D-29E417995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143" y="4989241"/>
            <a:ext cx="1824203" cy="156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41736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15 Delivery bible">
  <a:themeElements>
    <a:clrScheme name="Aangepast 14">
      <a:dk1>
        <a:srgbClr val="000000"/>
      </a:dk1>
      <a:lt1>
        <a:srgbClr val="FFFFFF"/>
      </a:lt1>
      <a:dk2>
        <a:srgbClr val="8C8C8C"/>
      </a:dk2>
      <a:lt2>
        <a:srgbClr val="4A4A4A"/>
      </a:lt2>
      <a:accent1>
        <a:srgbClr val="E3000F"/>
      </a:accent1>
      <a:accent2>
        <a:srgbClr val="EDC77D"/>
      </a:accent2>
      <a:accent3>
        <a:srgbClr val="A3611C"/>
      </a:accent3>
      <a:accent4>
        <a:srgbClr val="7D5938"/>
      </a:accent4>
      <a:accent5>
        <a:srgbClr val="3D9CBD"/>
      </a:accent5>
      <a:accent6>
        <a:srgbClr val="127899"/>
      </a:accent6>
      <a:hlink>
        <a:srgbClr val="03A675"/>
      </a:hlink>
      <a:folHlink>
        <a:srgbClr val="000000"/>
      </a:folHlink>
    </a:clrScheme>
    <a:fontScheme name="Aangepast 1">
      <a:majorFont>
        <a:latin typeface="HelveticaNeueLT Pro 95 Blk"/>
        <a:ea typeface=""/>
        <a:cs typeface=""/>
      </a:majorFont>
      <a:minorFont>
        <a:latin typeface="HelveticaNeueLT Pro 45 L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marL="0" indent="0">
          <a:buClr>
            <a:schemeClr val="tx2"/>
          </a:buClr>
          <a:buFont typeface="Wingdings" pitchFamily="2" charset="2"/>
          <a:buNone/>
          <a:defRPr sz="2000" dirty="0" smtClean="0"/>
        </a:defPPr>
      </a:lstStyle>
    </a:txDef>
  </a:objectDefaults>
  <a:extraClrSchemeLst/>
  <a:custClrLst>
    <a:custClr name="Grey">
      <a:srgbClr val="9B9B9B"/>
    </a:custClr>
    <a:custClr name="Middle Grey">
      <a:srgbClr val="CFCFCF"/>
    </a:custClr>
    <a:custClr name="Light Grey">
      <a:srgbClr val="ECECEC"/>
    </a:custClr>
    <a:custClr name="Red 1">
      <a:srgbClr val="C40000"/>
    </a:custClr>
    <a:custClr name="Red 2">
      <a:srgbClr val="940D0F"/>
    </a:custClr>
    <a:custClr name="Red 3">
      <a:srgbClr val="5C0808"/>
    </a:custClr>
    <a:custClr name="Red 4">
      <a:srgbClr val="450305"/>
    </a:custClr>
    <a:custClr name="E">
      <a:srgbClr val="EDC77D"/>
    </a:custClr>
    <a:custClr name="F">
      <a:srgbClr val="A3611C"/>
    </a:custClr>
    <a:custClr name="G">
      <a:srgbClr val="7D5938"/>
    </a:custClr>
    <a:custClr name="H">
      <a:srgbClr val="3D9CBD"/>
    </a:custClr>
    <a:custClr name="I">
      <a:srgbClr val="127899"/>
    </a:custClr>
    <a:custClr name="J">
      <a:srgbClr val="00595C"/>
    </a:custClr>
    <a:custClr name="K">
      <a:srgbClr val="03A675"/>
    </a:custClr>
  </a:custClrLst>
  <a:extLst>
    <a:ext uri="{05A4C25C-085E-4340-85A3-A5531E510DB2}">
      <thm15:themeFamily xmlns:thm15="http://schemas.microsoft.com/office/thememl/2012/main" name="Mammoet PPT template" id="{185B6C8F-6BBB-4765-8CEA-81ECEE7CD78F}" vid="{A7407C24-7795-42F9-9A5D-829FFA947CE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13979</TotalTime>
  <Words>1414</Words>
  <Application>Microsoft Office PowerPoint</Application>
  <PresentationFormat>Widescreen</PresentationFormat>
  <Paragraphs>203</Paragraphs>
  <Slides>18</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vt:lpstr>
      <vt:lpstr>Calibri</vt:lpstr>
      <vt:lpstr>Calibri Light</vt:lpstr>
      <vt:lpstr>Courier New</vt:lpstr>
      <vt:lpstr>Damascus Regular</vt:lpstr>
      <vt:lpstr>Futura</vt:lpstr>
      <vt:lpstr>Futura Medium</vt:lpstr>
      <vt:lpstr>HelveticaNeueLT Pro 45 Lt</vt:lpstr>
      <vt:lpstr>HelveticaNeueLT Pro 95 Blk</vt:lpstr>
      <vt:lpstr>Wingdings</vt:lpstr>
      <vt:lpstr>Office-tema</vt:lpstr>
      <vt:lpstr>2015 Delivery bible</vt:lpstr>
      <vt:lpstr>PowerPoint Presentation</vt:lpstr>
      <vt:lpstr>Agenda</vt:lpstr>
      <vt:lpstr>STABEN Johan, Sandra, Staffan, Petter, Tess, Roy, Mohammad, Kristoffer, Emma &amp; Amro </vt:lpstr>
      <vt:lpstr>IK Kongahälla P13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Kontaktvägar</vt:lpstr>
      <vt:lpstr>Övrigt/Frågor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Sandra Svensson</dc:creator>
  <cp:lastModifiedBy>Roy Hogberg</cp:lastModifiedBy>
  <cp:revision>23</cp:revision>
  <dcterms:created xsi:type="dcterms:W3CDTF">2021-02-24T07:52:14Z</dcterms:created>
  <dcterms:modified xsi:type="dcterms:W3CDTF">2023-09-12T06:58:39Z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450391-6d50-49e0-a466-bfda2ff2a5e1_Enabled">
    <vt:lpwstr>true</vt:lpwstr>
  </property>
  <property fmtid="{D5CDD505-2E9C-101B-9397-08002B2CF9AE}" pid="3" name="MSIP_Label_18450391-6d50-49e0-a466-bfda2ff2a5e1_SetDate">
    <vt:lpwstr>2023-04-05T15:00:03Z</vt:lpwstr>
  </property>
  <property fmtid="{D5CDD505-2E9C-101B-9397-08002B2CF9AE}" pid="4" name="MSIP_Label_18450391-6d50-49e0-a466-bfda2ff2a5e1_Method">
    <vt:lpwstr>Privileged</vt:lpwstr>
  </property>
  <property fmtid="{D5CDD505-2E9C-101B-9397-08002B2CF9AE}" pid="5" name="MSIP_Label_18450391-6d50-49e0-a466-bfda2ff2a5e1_Name">
    <vt:lpwstr>18450391-6d50-49e0-a466-bfda2ff2a5e1</vt:lpwstr>
  </property>
  <property fmtid="{D5CDD505-2E9C-101B-9397-08002B2CF9AE}" pid="6" name="MSIP_Label_18450391-6d50-49e0-a466-bfda2ff2a5e1_SiteId">
    <vt:lpwstr>65f51067-7d65-4aa9-b996-4cc43a0d7111</vt:lpwstr>
  </property>
  <property fmtid="{D5CDD505-2E9C-101B-9397-08002B2CF9AE}" pid="7" name="MSIP_Label_18450391-6d50-49e0-a466-bfda2ff2a5e1_ActionId">
    <vt:lpwstr>6cf08c94-05a4-41ad-8c09-b4faf0befd2d</vt:lpwstr>
  </property>
  <property fmtid="{D5CDD505-2E9C-101B-9397-08002B2CF9AE}" pid="8" name="MSIP_Label_18450391-6d50-49e0-a466-bfda2ff2a5e1_ContentBits">
    <vt:lpwstr>2</vt:lpwstr>
  </property>
  <property fmtid="{D5CDD505-2E9C-101B-9397-08002B2CF9AE}" pid="9" name="MSIP_Label_fbdf6359-cdef-4d2b-90cb-3c0ae201fd38_Enabled">
    <vt:lpwstr>true</vt:lpwstr>
  </property>
  <property fmtid="{D5CDD505-2E9C-101B-9397-08002B2CF9AE}" pid="10" name="MSIP_Label_fbdf6359-cdef-4d2b-90cb-3c0ae201fd38_SetDate">
    <vt:lpwstr>2023-09-12T06:58:37Z</vt:lpwstr>
  </property>
  <property fmtid="{D5CDD505-2E9C-101B-9397-08002B2CF9AE}" pid="11" name="MSIP_Label_fbdf6359-cdef-4d2b-90cb-3c0ae201fd38_Method">
    <vt:lpwstr>Privileged</vt:lpwstr>
  </property>
  <property fmtid="{D5CDD505-2E9C-101B-9397-08002B2CF9AE}" pid="12" name="MSIP_Label_fbdf6359-cdef-4d2b-90cb-3c0ae201fd38_Name">
    <vt:lpwstr>fbdf6359-cdef-4d2b-90cb-3c0ae201fd38</vt:lpwstr>
  </property>
  <property fmtid="{D5CDD505-2E9C-101B-9397-08002B2CF9AE}" pid="13" name="MSIP_Label_fbdf6359-cdef-4d2b-90cb-3c0ae201fd38_SiteId">
    <vt:lpwstr>ee31ae08-cb02-40c6-9aee-f9941f12cb5c</vt:lpwstr>
  </property>
  <property fmtid="{D5CDD505-2E9C-101B-9397-08002B2CF9AE}" pid="14" name="MSIP_Label_fbdf6359-cdef-4d2b-90cb-3c0ae201fd38_ActionId">
    <vt:lpwstr>5839b4c5-e128-4b41-8b08-3ce1585c6fb3</vt:lpwstr>
  </property>
  <property fmtid="{D5CDD505-2E9C-101B-9397-08002B2CF9AE}" pid="15" name="MSIP_Label_fbdf6359-cdef-4d2b-90cb-3c0ae201fd38_ContentBits">
    <vt:lpwstr>2</vt:lpwstr>
  </property>
  <property fmtid="{D5CDD505-2E9C-101B-9397-08002B2CF9AE}" pid="16" name="ClassificationContentMarkingFooterLocations">
    <vt:lpwstr>Office-tema:8\2015 Delivery bible:5</vt:lpwstr>
  </property>
  <property fmtid="{D5CDD505-2E9C-101B-9397-08002B2CF9AE}" pid="17" name="ClassificationContentMarkingFooterText">
    <vt:lpwstr>Public</vt:lpwstr>
  </property>
</Properties>
</file>