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7" r:id="rId4"/>
    <p:sldId id="258" r:id="rId5"/>
    <p:sldId id="259" r:id="rId6"/>
    <p:sldId id="266" r:id="rId7"/>
    <p:sldId id="260" r:id="rId8"/>
    <p:sldId id="261" r:id="rId9"/>
    <p:sldId id="269" r:id="rId10"/>
    <p:sldId id="270" r:id="rId11"/>
    <p:sldId id="271" r:id="rId12"/>
    <p:sldId id="272" r:id="rId13"/>
    <p:sldId id="273" r:id="rId14"/>
    <p:sldId id="274" r:id="rId15"/>
    <p:sldId id="263" r:id="rId16"/>
    <p:sldId id="262" r:id="rId17"/>
    <p:sldId id="264" r:id="rId18"/>
    <p:sldId id="265" r:id="rId19"/>
    <p:sldId id="268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Østergaard Christian" initials="ØC" lastIdx="1" clrIdx="0">
    <p:extLst>
      <p:ext uri="{19B8F6BF-5375-455C-9EA6-DF929625EA0E}">
        <p15:presenceInfo xmlns:p15="http://schemas.microsoft.com/office/powerpoint/2012/main" userId="S-1-5-21-1078081533-1303643608-682003330-139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6" autoAdjust="0"/>
    <p:restoredTop sz="96374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3-17T13:05:30.742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B3F562-9746-4D06-AF1B-F182876E03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3482" y="129207"/>
            <a:ext cx="9069388" cy="2971801"/>
          </a:xfrm>
        </p:spPr>
        <p:txBody>
          <a:bodyPr/>
          <a:lstStyle/>
          <a:p>
            <a:pPr algn="ctr"/>
            <a:r>
              <a:rPr lang="sv-S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Föräldramöte våren 2019</a:t>
            </a:r>
            <a:br>
              <a:rPr lang="sv-S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v-S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IKK P-09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BAE62D79-71DF-470C-88A0-3FD6C6175D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2310" y="3323661"/>
            <a:ext cx="7362825" cy="1702374"/>
          </a:xfrm>
          <a:prstGeom prst="rect">
            <a:avLst/>
          </a:prstGeom>
        </p:spPr>
      </p:pic>
      <p:sp>
        <p:nvSpPr>
          <p:cNvPr id="3" name="Underrubrik 2">
            <a:extLst>
              <a:ext uri="{FF2B5EF4-FFF2-40B4-BE49-F238E27FC236}">
                <a16:creationId xmlns:a16="http://schemas.microsoft.com/office/drawing/2014/main" id="{6E25CD70-E35A-4B37-A60D-CFB2AC5E1D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32363" y="5391253"/>
            <a:ext cx="3253100" cy="661204"/>
          </a:xfrm>
        </p:spPr>
        <p:txBody>
          <a:bodyPr>
            <a:noAutofit/>
          </a:bodyPr>
          <a:lstStyle/>
          <a:p>
            <a:r>
              <a:rPr lang="sv-SE" sz="4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Välkommna</a:t>
            </a:r>
            <a:endParaRPr lang="sv-SE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12986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BB09AD9-65F7-4775-8381-9A7C98A01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7D380047-D2DF-4035-BF8E-73F8DA91A2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4212" y="210539"/>
            <a:ext cx="10595391" cy="6232464"/>
          </a:xfrm>
        </p:spPr>
      </p:pic>
    </p:spTree>
    <p:extLst>
      <p:ext uri="{BB962C8B-B14F-4D97-AF65-F5344CB8AC3E}">
        <p14:creationId xmlns:p14="http://schemas.microsoft.com/office/powerpoint/2010/main" val="1464165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3AC966-F959-4533-B5F2-4764FAAAB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91FFE986-9E46-41A8-B1B6-76317188E4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052" y="267286"/>
            <a:ext cx="10646377" cy="5964701"/>
          </a:xfrm>
        </p:spPr>
      </p:pic>
    </p:spTree>
    <p:extLst>
      <p:ext uri="{BB962C8B-B14F-4D97-AF65-F5344CB8AC3E}">
        <p14:creationId xmlns:p14="http://schemas.microsoft.com/office/powerpoint/2010/main" val="559583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487F1F-05D6-4AED-BF94-7D56A19A3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4B074D0C-AA48-4C09-9F59-438D733C35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9595" y="207497"/>
            <a:ext cx="11183864" cy="6235505"/>
          </a:xfrm>
        </p:spPr>
      </p:pic>
    </p:spTree>
    <p:extLst>
      <p:ext uri="{BB962C8B-B14F-4D97-AF65-F5344CB8AC3E}">
        <p14:creationId xmlns:p14="http://schemas.microsoft.com/office/powerpoint/2010/main" val="2122996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E8EABB-5954-4D0B-A5EE-CA8AAC4A3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613CE432-9A0C-4DD6-89A0-E52D17CB93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0601" y="179363"/>
            <a:ext cx="10804838" cy="6432452"/>
          </a:xfrm>
        </p:spPr>
      </p:pic>
    </p:spTree>
    <p:extLst>
      <p:ext uri="{BB962C8B-B14F-4D97-AF65-F5344CB8AC3E}">
        <p14:creationId xmlns:p14="http://schemas.microsoft.com/office/powerpoint/2010/main" val="544861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8BDDF9-2727-45EC-85C2-05B5F5BFD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D1E1D6A2-2C4F-4662-97B3-D54C1D3E17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6925" y="388620"/>
            <a:ext cx="10931389" cy="6080760"/>
          </a:xfrm>
        </p:spPr>
      </p:pic>
    </p:spTree>
    <p:extLst>
      <p:ext uri="{BB962C8B-B14F-4D97-AF65-F5344CB8AC3E}">
        <p14:creationId xmlns:p14="http://schemas.microsoft.com/office/powerpoint/2010/main" val="4185295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ADB344-4AC1-4BC6-B546-072B5F8F8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34400" cy="1507067"/>
          </a:xfrm>
        </p:spPr>
        <p:txBody>
          <a:bodyPr/>
          <a:lstStyle/>
          <a:p>
            <a:r>
              <a:rPr lang="sv-S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Föräldragruppen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EC3251-C9B8-4795-A5BE-DF62C6722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43" y="1714131"/>
            <a:ext cx="8534400" cy="3615267"/>
          </a:xfrm>
        </p:spPr>
        <p:txBody>
          <a:bodyPr/>
          <a:lstStyle/>
          <a:p>
            <a:r>
              <a:rPr lang="sv-SE" dirty="0"/>
              <a:t>Malin Informerar</a:t>
            </a:r>
          </a:p>
          <a:p>
            <a:r>
              <a:rPr lang="sv-SE" dirty="0"/>
              <a:t>Kassör?</a:t>
            </a:r>
          </a:p>
          <a:p>
            <a:r>
              <a:rPr lang="sv-SE" dirty="0"/>
              <a:t>Lättare Servering hemma matcher?</a:t>
            </a:r>
          </a:p>
          <a:p>
            <a:r>
              <a:rPr lang="sv-SE" dirty="0"/>
              <a:t>Pengar i Lagkassan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7221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46D1B9-C1A2-4155-9DA5-5D2C58844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34400" cy="1507067"/>
          </a:xfrm>
        </p:spPr>
        <p:txBody>
          <a:bodyPr/>
          <a:lstStyle/>
          <a:p>
            <a:r>
              <a:rPr lang="sv-S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Fördelning av uppgifter 2019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5F9275-0EA1-4F16-A01F-F6F50BF7E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2" y="1507067"/>
            <a:ext cx="8534400" cy="456242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dirty="0"/>
              <a:t> </a:t>
            </a:r>
            <a:r>
              <a:rPr lang="sv-S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Medlemsmedverkan Föräldrar i P-09 (Gäller inte Ledare)</a:t>
            </a:r>
          </a:p>
          <a:p>
            <a:r>
              <a:rPr lang="sv-SE" dirty="0"/>
              <a:t>I detta förtydligar vi de åtaganden man som medlem skall ställa upp på i IK Kongahälla under året. </a:t>
            </a:r>
          </a:p>
          <a:p>
            <a:r>
              <a:rPr lang="sv-SE" dirty="0"/>
              <a:t>Under varje evenemang kommer de uppgifter som läggs på laget att redogöras. </a:t>
            </a:r>
          </a:p>
          <a:p>
            <a:r>
              <a:rPr lang="sv-SE" dirty="0"/>
              <a:t>OBS! Tider kan variera något. Föräldraansvarig i respektive lag ansvarar för att schemalägga arbetsbördan på alla föräldrar i laget utom de föräldrar som ingår i ledarstaben. </a:t>
            </a:r>
          </a:p>
          <a:p>
            <a:r>
              <a:rPr lang="sv-SE" b="1" dirty="0"/>
              <a:t>OBS! </a:t>
            </a:r>
            <a:endParaRPr lang="sv-SE" dirty="0"/>
          </a:p>
          <a:p>
            <a:r>
              <a:rPr lang="sv-SE" b="1" dirty="0"/>
              <a:t>Var på plats senast 15 min innan utsatt arbetstid för genomgång av arbetspasset! </a:t>
            </a:r>
            <a:endParaRPr lang="sv-SE" dirty="0"/>
          </a:p>
          <a:p>
            <a:r>
              <a:rPr lang="sv-SE" b="1" dirty="0"/>
              <a:t>Namnlista på personal senast två veckor innan skickas till linus.carlstrom@ikkongahalla.com </a:t>
            </a:r>
            <a:endParaRPr lang="sv-SE" dirty="0"/>
          </a:p>
          <a:p>
            <a:r>
              <a:rPr lang="sv-SE" b="1" dirty="0"/>
              <a:t>Linus Carlström: 0733-18 69 21 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65977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40FFA5-60A5-4E88-8A67-C486A52FC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34400" cy="1507067"/>
          </a:xfrm>
        </p:spPr>
        <p:txBody>
          <a:bodyPr/>
          <a:lstStyle/>
          <a:p>
            <a:r>
              <a:rPr lang="sv-S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Fördelning av uppgifter 2019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79B5D58-89C8-4850-895A-A94171699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0"/>
            <a:ext cx="8534400" cy="5078896"/>
          </a:xfrm>
        </p:spPr>
        <p:txBody>
          <a:bodyPr>
            <a:normAutofit fontScale="85000" lnSpcReduction="10000"/>
          </a:bodyPr>
          <a:lstStyle/>
          <a:p>
            <a:r>
              <a:rPr lang="sv-S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Bollpojkar Herrlagets matcher på Kongevi  2019 </a:t>
            </a:r>
          </a:p>
          <a:p>
            <a:r>
              <a:rPr lang="sv-SE" dirty="0"/>
              <a:t>18 April 19:00  </a:t>
            </a:r>
            <a:r>
              <a:rPr lang="sv-SE" b="1" u="sng" dirty="0"/>
              <a:t>IKK – Jonsereds IF</a:t>
            </a:r>
            <a:r>
              <a:rPr lang="sv-SE" b="1" dirty="0"/>
              <a:t>  6 barn, 2 föräldrar</a:t>
            </a:r>
            <a:r>
              <a:rPr lang="sv-SE" dirty="0"/>
              <a:t>. </a:t>
            </a:r>
          </a:p>
          <a:p>
            <a:r>
              <a:rPr lang="sv-SE" dirty="0"/>
              <a:t>16 Aug 19:00  </a:t>
            </a:r>
            <a:r>
              <a:rPr lang="sv-SE" b="1" u="sng" dirty="0"/>
              <a:t>IKK – Angered BK  </a:t>
            </a:r>
            <a:r>
              <a:rPr lang="sv-SE" b="1" dirty="0"/>
              <a:t>6 barn, 2 föräldrar</a:t>
            </a:r>
            <a:r>
              <a:rPr lang="sv-SE" dirty="0"/>
              <a:t>. </a:t>
            </a:r>
          </a:p>
          <a:p>
            <a:r>
              <a:rPr lang="sv-SE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MAXI VÅRCUP 2019 </a:t>
            </a:r>
          </a:p>
          <a:p>
            <a:r>
              <a:rPr lang="sv-SE" dirty="0"/>
              <a:t>Söndag 28 april  </a:t>
            </a:r>
            <a:r>
              <a:rPr lang="sv-SE" b="1" dirty="0"/>
              <a:t>Bemanning Kiosk/grill  </a:t>
            </a:r>
            <a:r>
              <a:rPr lang="sv-SE" dirty="0"/>
              <a:t>Åk. 3 P-09 </a:t>
            </a:r>
          </a:p>
          <a:p>
            <a:r>
              <a:rPr lang="sv-SE" dirty="0" err="1"/>
              <a:t>Kl</a:t>
            </a:r>
            <a:r>
              <a:rPr lang="sv-SE" dirty="0"/>
              <a:t> 07:30 – 10:00  </a:t>
            </a:r>
            <a:r>
              <a:rPr lang="sv-SE" b="1" dirty="0"/>
              <a:t>5 Föräldrar</a:t>
            </a:r>
          </a:p>
          <a:p>
            <a:r>
              <a:rPr lang="sv-SE" dirty="0" err="1"/>
              <a:t>Kl</a:t>
            </a:r>
            <a:r>
              <a:rPr lang="sv-SE" dirty="0"/>
              <a:t> 10:00-12:30     </a:t>
            </a:r>
            <a:r>
              <a:rPr lang="sv-SE" b="1" dirty="0"/>
              <a:t>5 Föräldrar</a:t>
            </a:r>
          </a:p>
          <a:p>
            <a:r>
              <a:rPr lang="sv-SE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Bilab</a:t>
            </a:r>
            <a:r>
              <a:rPr lang="sv-S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v-SE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Säsongsavrundare</a:t>
            </a:r>
            <a:r>
              <a:rPr lang="sv-S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2019</a:t>
            </a:r>
          </a:p>
          <a:p>
            <a:r>
              <a:rPr lang="sv-SE" dirty="0"/>
              <a:t>Söndag 3 Nov </a:t>
            </a:r>
            <a:r>
              <a:rPr lang="sv-SE" b="1" dirty="0"/>
              <a:t>Bemanning Kiosk/grill  </a:t>
            </a:r>
            <a:r>
              <a:rPr lang="sv-SE" dirty="0"/>
              <a:t>(Eftermiddag)  </a:t>
            </a:r>
            <a:r>
              <a:rPr lang="sv-SE" b="1" dirty="0"/>
              <a:t>5 Föräldrar</a:t>
            </a:r>
          </a:p>
          <a:p>
            <a:r>
              <a:rPr lang="sv-S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Bingolotter till </a:t>
            </a:r>
            <a:r>
              <a:rPr lang="sv-SE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uppersittakvällen</a:t>
            </a:r>
            <a:r>
              <a:rPr lang="sv-S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23 Dec </a:t>
            </a:r>
          </a:p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Hämta ut lotter och dela ut</a:t>
            </a:r>
          </a:p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Redovisa till Kongahälla </a:t>
            </a:r>
            <a:r>
              <a:rPr lang="sv-S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Föräldrar</a:t>
            </a:r>
          </a:p>
          <a:p>
            <a:r>
              <a:rPr lang="sv-S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Filmkväll/Aktivitet Våren</a:t>
            </a:r>
          </a:p>
          <a:p>
            <a:r>
              <a:rPr lang="sv-SE" dirty="0"/>
              <a:t>Träffas utan fotboll </a:t>
            </a:r>
            <a:r>
              <a:rPr lang="sv-SE" b="1" dirty="0"/>
              <a:t>2 Föräldrar</a:t>
            </a:r>
          </a:p>
          <a:p>
            <a:endParaRPr lang="sv-SE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8176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47D268-24FC-43FC-89DD-EAD26FC41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34400" cy="1507067"/>
          </a:xfrm>
        </p:spPr>
        <p:txBody>
          <a:bodyPr>
            <a:normAutofit/>
          </a:bodyPr>
          <a:lstStyle/>
          <a:p>
            <a:r>
              <a:rPr lang="sv-SE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Övriga Frågor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79DEB5-09BF-41E8-BAD7-305FBA768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21366"/>
            <a:ext cx="8534400" cy="3615267"/>
          </a:xfrm>
        </p:spPr>
        <p:txBody>
          <a:bodyPr/>
          <a:lstStyle/>
          <a:p>
            <a:r>
              <a:rPr lang="sv-SE" dirty="0"/>
              <a:t>Hjälp tränare?</a:t>
            </a:r>
          </a:p>
          <a:p>
            <a:r>
              <a:rPr lang="sv-SE" dirty="0"/>
              <a:t>Fotograf?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63065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CBDC95-75AF-4C19-B817-1363C58D8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2701" y="2675466"/>
            <a:ext cx="8534400" cy="1507067"/>
          </a:xfrm>
        </p:spPr>
        <p:txBody>
          <a:bodyPr/>
          <a:lstStyle/>
          <a:p>
            <a:r>
              <a:rPr lang="sv-SE" dirty="0"/>
              <a:t>Tack för detta mötet</a:t>
            </a:r>
            <a:br>
              <a:rPr lang="sv-SE" dirty="0"/>
            </a:br>
            <a:r>
              <a:rPr lang="sv-SE" dirty="0"/>
              <a:t>Mvh Ledarna i p-09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00CB74A-FE3F-4C56-AF3A-B99811A08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3704" y="2563902"/>
            <a:ext cx="8534400" cy="3615267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3224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912A80-5EC1-4288-B25E-B1E571B24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34400" cy="1507067"/>
          </a:xfrm>
        </p:spPr>
        <p:txBody>
          <a:bodyPr>
            <a:normAutofit/>
          </a:bodyPr>
          <a:lstStyle/>
          <a:p>
            <a:r>
              <a:rPr lang="sv-SE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Dagordning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8CB01B3-6B87-42B4-B957-C3F06B072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57" y="1231710"/>
            <a:ext cx="8534400" cy="5105400"/>
          </a:xfrm>
        </p:spPr>
        <p:txBody>
          <a:bodyPr/>
          <a:lstStyle/>
          <a:p>
            <a:r>
              <a:rPr lang="sv-SE" dirty="0"/>
              <a:t>Ledare 2019</a:t>
            </a:r>
          </a:p>
          <a:p>
            <a:r>
              <a:rPr lang="sv-SE" dirty="0"/>
              <a:t>Träningar</a:t>
            </a:r>
          </a:p>
          <a:p>
            <a:r>
              <a:rPr lang="sv-SE" dirty="0"/>
              <a:t>Träningstider</a:t>
            </a:r>
          </a:p>
          <a:p>
            <a:r>
              <a:rPr lang="sv-SE" dirty="0"/>
              <a:t>Inför match/under match</a:t>
            </a:r>
          </a:p>
          <a:p>
            <a:r>
              <a:rPr lang="sv-SE" dirty="0"/>
              <a:t>Matcher Våren </a:t>
            </a:r>
          </a:p>
          <a:p>
            <a:r>
              <a:rPr lang="sv-SE" dirty="0"/>
              <a:t>Cuper 2019</a:t>
            </a:r>
          </a:p>
          <a:p>
            <a:r>
              <a:rPr lang="sv-SE" dirty="0"/>
              <a:t>Kalender 2019</a:t>
            </a:r>
          </a:p>
          <a:p>
            <a:r>
              <a:rPr lang="sv-SE" dirty="0" err="1"/>
              <a:t>Förädrargruppen</a:t>
            </a:r>
            <a:endParaRPr lang="sv-SE" dirty="0"/>
          </a:p>
          <a:p>
            <a:r>
              <a:rPr lang="sv-SE" dirty="0"/>
              <a:t>Fördelning av uppgifter under 2019</a:t>
            </a:r>
          </a:p>
          <a:p>
            <a:r>
              <a:rPr lang="sv-SE" dirty="0"/>
              <a:t>Övriga frågor</a:t>
            </a:r>
          </a:p>
          <a:p>
            <a:r>
              <a:rPr lang="sv-SE" dirty="0"/>
              <a:t>Avslut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8230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04633B-AF4D-4BF4-9874-693B0370C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34400" cy="1507067"/>
          </a:xfrm>
        </p:spPr>
        <p:txBody>
          <a:bodyPr>
            <a:normAutofit/>
          </a:bodyPr>
          <a:lstStyle/>
          <a:p>
            <a:r>
              <a:rPr lang="sv-SE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Ledare 2019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0BAE641-C972-435C-AE72-0FD11587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504" y="1227471"/>
            <a:ext cx="8534400" cy="3615267"/>
          </a:xfrm>
        </p:spPr>
        <p:txBody>
          <a:bodyPr/>
          <a:lstStyle/>
          <a:p>
            <a:r>
              <a:rPr lang="sv-S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Huvudtränare</a:t>
            </a:r>
          </a:p>
          <a:p>
            <a:r>
              <a:rPr lang="sv-SE" dirty="0"/>
              <a:t>Christian ö</a:t>
            </a:r>
          </a:p>
          <a:p>
            <a:r>
              <a:rPr lang="sv-S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Tränare</a:t>
            </a:r>
          </a:p>
          <a:p>
            <a:r>
              <a:rPr lang="sv-SE" dirty="0"/>
              <a:t>Magnus Wall</a:t>
            </a:r>
          </a:p>
          <a:p>
            <a:r>
              <a:rPr lang="sv-SE" dirty="0"/>
              <a:t>Martin Stridh</a:t>
            </a:r>
          </a:p>
          <a:p>
            <a:r>
              <a:rPr lang="sv-SE" dirty="0"/>
              <a:t>Oscar </a:t>
            </a:r>
            <a:r>
              <a:rPr lang="sv-SE" dirty="0" err="1"/>
              <a:t>Nyden</a:t>
            </a:r>
            <a:endParaRPr lang="sv-SE" dirty="0"/>
          </a:p>
          <a:p>
            <a:r>
              <a:rPr lang="sv-SE" dirty="0"/>
              <a:t>Christian Wallman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59466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F59D1B-D8B4-434C-94A4-3A15343D3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60" y="171541"/>
            <a:ext cx="8534400" cy="1507067"/>
          </a:xfrm>
        </p:spPr>
        <p:txBody>
          <a:bodyPr/>
          <a:lstStyle/>
          <a:p>
            <a:r>
              <a:rPr lang="sv-SE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Träningar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78236FC-10C1-4FD9-9C18-D0A0C498D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160" y="2905917"/>
            <a:ext cx="8534400" cy="3615267"/>
          </a:xfrm>
        </p:spPr>
        <p:txBody>
          <a:bodyPr>
            <a:normAutofit fontScale="70000" lnSpcReduction="20000"/>
          </a:bodyPr>
          <a:lstStyle/>
          <a:p>
            <a:r>
              <a:rPr lang="sv-SE" dirty="0"/>
              <a:t>31 killar just nu i laget</a:t>
            </a:r>
          </a:p>
          <a:p>
            <a:r>
              <a:rPr lang="sv-SE" dirty="0"/>
              <a:t>Vi tränar 2ggr i veckan samt 1 match</a:t>
            </a:r>
          </a:p>
          <a:p>
            <a:r>
              <a:rPr lang="sv-SE" dirty="0"/>
              <a:t>Träningarna anpassas till 7mot7 spel, vi träna efter Göteborgs fotbollsförbunds riktlinjer.</a:t>
            </a:r>
          </a:p>
          <a:p>
            <a:r>
              <a:rPr lang="sv-SE" dirty="0"/>
              <a:t>Målet under 2019 är att vi ska bli ett samspelt lag och ha kul tillsammans</a:t>
            </a:r>
          </a:p>
          <a:p>
            <a:r>
              <a:rPr lang="sv-SE" dirty="0"/>
              <a:t>Kommer fortsätta ha målvakts träning för dom som vill.</a:t>
            </a:r>
          </a:p>
          <a:p>
            <a:r>
              <a:rPr lang="sv-SE" dirty="0"/>
              <a:t>Försöka låta killarna spela på önskad position, även under match</a:t>
            </a:r>
          </a:p>
          <a:p>
            <a:r>
              <a:rPr lang="sv-SE" dirty="0"/>
              <a:t>Vi fortsätter med att få laget till att bli ett gott gäng, pratar med killarna hur man ska behandla sina lagkompisar, domarna, motståndare.</a:t>
            </a:r>
          </a:p>
          <a:p>
            <a:r>
              <a:rPr lang="sv-SE" b="1" dirty="0"/>
              <a:t>Viktigt att ni föräldrar pratar med barnen om detta</a:t>
            </a:r>
          </a:p>
          <a:p>
            <a:r>
              <a:rPr lang="sv-SE" dirty="0"/>
              <a:t>Vi kommer inte tolerera att man är taskig mot sina lagkompisar, man ska alltid peppa sitt lag. Detta gäller Ledare, spelare, publik.</a:t>
            </a:r>
          </a:p>
          <a:p>
            <a:r>
              <a:rPr lang="sv-SE" dirty="0"/>
              <a:t>Man är på träningen för att man vill.</a:t>
            </a:r>
          </a:p>
          <a:p>
            <a:r>
              <a:rPr lang="sv-SE" dirty="0"/>
              <a:t>Om önskemål finns så kan man få träna med p-08:orna 1gång i veckan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9451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FC7E8B-F21A-467D-AB9B-45754CF8E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890" y="100862"/>
            <a:ext cx="8534400" cy="1507067"/>
          </a:xfrm>
        </p:spPr>
        <p:txBody>
          <a:bodyPr>
            <a:normAutofit/>
          </a:bodyPr>
          <a:lstStyle/>
          <a:p>
            <a:r>
              <a:rPr lang="sv-SE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Träningstider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966A2C1-8FCA-49B2-ADCF-5C9C36CA3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8408"/>
            <a:ext cx="8534400" cy="4575314"/>
          </a:xfrm>
        </p:spPr>
        <p:txBody>
          <a:bodyPr/>
          <a:lstStyle/>
          <a:p>
            <a:r>
              <a:rPr lang="sv-SE" dirty="0"/>
              <a:t>Onsdagar 17,15-19.00 på Kongevi </a:t>
            </a:r>
            <a:r>
              <a:rPr lang="sv-SE" dirty="0" err="1"/>
              <a:t>t.o.m</a:t>
            </a:r>
            <a:r>
              <a:rPr lang="sv-SE" dirty="0"/>
              <a:t> v14</a:t>
            </a:r>
          </a:p>
          <a:p>
            <a:r>
              <a:rPr lang="sv-SE" dirty="0"/>
              <a:t>Lördagar 10,15-11.30 </a:t>
            </a:r>
            <a:r>
              <a:rPr lang="sv-SE" dirty="0" err="1"/>
              <a:t>Bilabhallen</a:t>
            </a:r>
            <a:r>
              <a:rPr lang="sv-SE" dirty="0"/>
              <a:t> </a:t>
            </a:r>
            <a:r>
              <a:rPr lang="sv-SE" dirty="0" err="1"/>
              <a:t>t.o.m</a:t>
            </a:r>
            <a:r>
              <a:rPr lang="sv-SE" dirty="0"/>
              <a:t> v14</a:t>
            </a:r>
          </a:p>
          <a:p>
            <a:endParaRPr lang="sv-SE" dirty="0"/>
          </a:p>
          <a:p>
            <a:r>
              <a:rPr lang="sv-SE" dirty="0"/>
              <a:t>Måndagar och Onsdagar (</a:t>
            </a:r>
            <a:r>
              <a:rPr lang="sv-SE" dirty="0" err="1"/>
              <a:t>F.r.o.m</a:t>
            </a:r>
            <a:r>
              <a:rPr lang="sv-SE" dirty="0"/>
              <a:t> mitten på April)</a:t>
            </a:r>
          </a:p>
          <a:p>
            <a:r>
              <a:rPr lang="sv-SE" dirty="0"/>
              <a:t>Vi tränar på Skarpe Nord</a:t>
            </a:r>
          </a:p>
          <a:p>
            <a:r>
              <a:rPr lang="sv-SE" dirty="0"/>
              <a:t>Samling 18.15 i omklädningsrummet</a:t>
            </a:r>
          </a:p>
          <a:p>
            <a:r>
              <a:rPr lang="sv-SE" dirty="0"/>
              <a:t>Träning 18.30-20.00</a:t>
            </a:r>
          </a:p>
        </p:txBody>
      </p:sp>
    </p:spTree>
    <p:extLst>
      <p:ext uri="{BB962C8B-B14F-4D97-AF65-F5344CB8AC3E}">
        <p14:creationId xmlns:p14="http://schemas.microsoft.com/office/powerpoint/2010/main" val="1502101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3AF857-DEF8-4F85-9C5A-09C2B5C6B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9493"/>
            <a:ext cx="8534400" cy="1507067"/>
          </a:xfrm>
        </p:spPr>
        <p:txBody>
          <a:bodyPr/>
          <a:lstStyle/>
          <a:p>
            <a:r>
              <a:rPr lang="sv-SE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Inför match/under match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FBB34FD-C135-49B1-BC7F-BE9C29D47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31387"/>
            <a:ext cx="8534400" cy="3615267"/>
          </a:xfrm>
        </p:spPr>
        <p:txBody>
          <a:bodyPr/>
          <a:lstStyle/>
          <a:p>
            <a:r>
              <a:rPr lang="sv-SE" b="1" u="sng" dirty="0"/>
              <a:t>LAG UTAGNING INFÖR MATCH OCH CUP</a:t>
            </a:r>
          </a:p>
          <a:p>
            <a:r>
              <a:rPr lang="sv-SE" dirty="0"/>
              <a:t>10st per lag och match</a:t>
            </a:r>
          </a:p>
          <a:p>
            <a:r>
              <a:rPr lang="sv-SE" dirty="0"/>
              <a:t>Träningsnärvaro</a:t>
            </a:r>
          </a:p>
          <a:p>
            <a:r>
              <a:rPr lang="sv-S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PUBLIK</a:t>
            </a:r>
          </a:p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 matcher och träningar är det ledarna som Coachar</a:t>
            </a:r>
          </a:p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Publiken på andra sidan laget</a:t>
            </a:r>
          </a:p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Positivt hejande 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5424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E46A53-EF73-4A88-A578-94ECFC446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0619"/>
            <a:ext cx="8534400" cy="1507067"/>
          </a:xfrm>
        </p:spPr>
        <p:txBody>
          <a:bodyPr>
            <a:normAutofit/>
          </a:bodyPr>
          <a:lstStyle/>
          <a:p>
            <a:r>
              <a:rPr lang="sv-SE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Matcher våren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52757A39-3F4C-4731-8CBC-9AEE29BB74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1182" y="1778124"/>
            <a:ext cx="7832035" cy="4355583"/>
          </a:xfr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1E294E5-B550-49F9-9D50-8641449B7F9D}"/>
              </a:ext>
            </a:extLst>
          </p:cNvPr>
          <p:cNvSpPr txBox="1"/>
          <p:nvPr/>
        </p:nvSpPr>
        <p:spPr>
          <a:xfrm>
            <a:off x="9245938" y="601444"/>
            <a:ext cx="223961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Match tider är inte klara än!</a:t>
            </a:r>
          </a:p>
          <a:p>
            <a:endParaRPr lang="sv-S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v-S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Förslag </a:t>
            </a:r>
          </a:p>
          <a:p>
            <a:r>
              <a:rPr lang="sv-SE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</a:t>
            </a:r>
            <a:r>
              <a:rPr lang="sv-S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11</a:t>
            </a:r>
          </a:p>
        </p:txBody>
      </p:sp>
    </p:spTree>
    <p:extLst>
      <p:ext uri="{BB962C8B-B14F-4D97-AF65-F5344CB8AC3E}">
        <p14:creationId xmlns:p14="http://schemas.microsoft.com/office/powerpoint/2010/main" val="1204347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B9B991-6068-4B35-95EF-402B004EA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86" y="153871"/>
            <a:ext cx="8534400" cy="1507067"/>
          </a:xfrm>
        </p:spPr>
        <p:txBody>
          <a:bodyPr>
            <a:normAutofit/>
          </a:bodyPr>
          <a:lstStyle/>
          <a:p>
            <a:r>
              <a:rPr lang="sv-SE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Cuper 2019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FB72A2A-BC96-4486-9807-D67F89F3A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908" y="1417982"/>
            <a:ext cx="8534400" cy="4022035"/>
          </a:xfrm>
        </p:spPr>
        <p:txBody>
          <a:bodyPr/>
          <a:lstStyle/>
          <a:p>
            <a:r>
              <a:rPr lang="sv-SE" dirty="0"/>
              <a:t>Ytterby cup 31 Mars</a:t>
            </a:r>
          </a:p>
          <a:p>
            <a:r>
              <a:rPr lang="sv-SE" dirty="0" err="1"/>
              <a:t>Öbollen</a:t>
            </a:r>
            <a:r>
              <a:rPr lang="sv-SE" dirty="0"/>
              <a:t> 1-2 Juni (Öckerö)</a:t>
            </a:r>
          </a:p>
          <a:p>
            <a:r>
              <a:rPr lang="sv-SE" dirty="0"/>
              <a:t>Åsa cup 28-29-30 Juni</a:t>
            </a:r>
          </a:p>
          <a:p>
            <a:r>
              <a:rPr lang="sv-SE" dirty="0"/>
              <a:t>Fässberg cup 25 Aug (</a:t>
            </a:r>
            <a:r>
              <a:rPr lang="sv-SE" dirty="0" err="1"/>
              <a:t>Åby,Mölndal</a:t>
            </a:r>
            <a:r>
              <a:rPr lang="sv-SE" dirty="0"/>
              <a:t>)</a:t>
            </a:r>
          </a:p>
          <a:p>
            <a:r>
              <a:rPr lang="sv-SE" dirty="0" err="1"/>
              <a:t>Bilab</a:t>
            </a:r>
            <a:r>
              <a:rPr lang="sv-SE" dirty="0"/>
              <a:t> </a:t>
            </a:r>
            <a:r>
              <a:rPr lang="sv-SE" dirty="0" err="1"/>
              <a:t>Säsongsavrundare</a:t>
            </a:r>
            <a:r>
              <a:rPr lang="sv-SE" dirty="0"/>
              <a:t> 3 Nov (Kongevi)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E021737-E4A4-41B7-930C-2DCF871B45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206" y="-1"/>
            <a:ext cx="5011794" cy="3591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870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1B485F-5F88-426C-A710-DD14C04CA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34400" cy="1507067"/>
          </a:xfrm>
        </p:spPr>
        <p:txBody>
          <a:bodyPr>
            <a:normAutofit/>
          </a:bodyPr>
          <a:lstStyle/>
          <a:p>
            <a:r>
              <a:rPr lang="sv-SE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Kalender 2019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02929C3B-C8C4-4C33-A956-BC5EE5D83A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6889" y="1136634"/>
            <a:ext cx="10115400" cy="5667219"/>
          </a:xfrm>
        </p:spPr>
      </p:pic>
    </p:spTree>
    <p:extLst>
      <p:ext uri="{BB962C8B-B14F-4D97-AF65-F5344CB8AC3E}">
        <p14:creationId xmlns:p14="http://schemas.microsoft.com/office/powerpoint/2010/main" val="239039495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534</TotalTime>
  <Words>558</Words>
  <Application>Microsoft Office PowerPoint</Application>
  <PresentationFormat>Bredbild</PresentationFormat>
  <Paragraphs>96</Paragraphs>
  <Slides>19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19</vt:i4>
      </vt:variant>
    </vt:vector>
  </HeadingPairs>
  <TitlesOfParts>
    <vt:vector size="23" baseType="lpstr">
      <vt:lpstr>Century Gothic</vt:lpstr>
      <vt:lpstr>Wingdings</vt:lpstr>
      <vt:lpstr>Wingdings 3</vt:lpstr>
      <vt:lpstr>Sektor</vt:lpstr>
      <vt:lpstr>Föräldramöte våren 2019 IKK P-09</vt:lpstr>
      <vt:lpstr>Dagordning</vt:lpstr>
      <vt:lpstr>Ledare 2019</vt:lpstr>
      <vt:lpstr>Träningar </vt:lpstr>
      <vt:lpstr>Träningstider</vt:lpstr>
      <vt:lpstr>Inför match/under match </vt:lpstr>
      <vt:lpstr>Matcher våren</vt:lpstr>
      <vt:lpstr>Cuper 2019</vt:lpstr>
      <vt:lpstr>Kalender 2019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Föräldragruppen</vt:lpstr>
      <vt:lpstr>Fördelning av uppgifter 2019</vt:lpstr>
      <vt:lpstr>Fördelning av uppgifter 2019</vt:lpstr>
      <vt:lpstr>Övriga Frågor</vt:lpstr>
      <vt:lpstr>Tack för detta mötet Mvh Ledarna i p-09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våren 2019 IKK P-09</dc:title>
  <dc:creator>Østergaard Christian</dc:creator>
  <cp:lastModifiedBy>Østergaard Christian</cp:lastModifiedBy>
  <cp:revision>74</cp:revision>
  <dcterms:created xsi:type="dcterms:W3CDTF">2019-03-16T12:13:04Z</dcterms:created>
  <dcterms:modified xsi:type="dcterms:W3CDTF">2019-03-25T17:23:28Z</dcterms:modified>
</cp:coreProperties>
</file>