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  <p:sldId id="269" r:id="rId7"/>
    <p:sldId id="259" r:id="rId8"/>
    <p:sldId id="265" r:id="rId9"/>
    <p:sldId id="271" r:id="rId10"/>
    <p:sldId id="270" r:id="rId11"/>
  </p:sldIdLst>
  <p:sldSz cx="9144000" cy="6858000" type="screen4x3"/>
  <p:notesSz cx="6858000" cy="9144000"/>
  <p:custDataLst>
    <p:tags r:id="rId12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72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889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478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636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022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708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6180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246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4223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4499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062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019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1F839-A87A-4ADA-A65D-EB5351B6A00C}" type="datetimeFigureOut">
              <a:rPr lang="sv-SE" smtClean="0"/>
              <a:t>2019-01-30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07677-F215-49FC-807E-6357F8956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916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.xml"/><Relationship Id="rId7" Type="http://schemas.openxmlformats.org/officeDocument/2006/relationships/image" Target="../media/image2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tags" Target="../tags/tag9.xml"/><Relationship Id="rId11" Type="http://schemas.openxmlformats.org/officeDocument/2006/relationships/image" Target="../media/image1.png"/><Relationship Id="rId5" Type="http://schemas.openxmlformats.org/officeDocument/2006/relationships/tags" Target="../tags/tag8.xml"/><Relationship Id="rId10" Type="http://schemas.openxmlformats.org/officeDocument/2006/relationships/image" Target="../media/image2.emf"/><Relationship Id="rId4" Type="http://schemas.openxmlformats.org/officeDocument/2006/relationships/tags" Target="../tags/tag7.xml"/><Relationship Id="rId9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1.png"/><Relationship Id="rId2" Type="http://schemas.openxmlformats.org/officeDocument/2006/relationships/tags" Target="../tags/tag1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.png"/><Relationship Id="rId2" Type="http://schemas.openxmlformats.org/officeDocument/2006/relationships/tags" Target="../tags/tag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Föräldramöte</a:t>
            </a:r>
          </a:p>
          <a:p>
            <a:r>
              <a:rPr lang="sv-SE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30 januari, 2019</a:t>
            </a:r>
            <a:endParaRPr lang="sv-SE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4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/>
              <a:t>Övrigt</a:t>
            </a:r>
            <a:endParaRPr lang="sv-SE" sz="3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sv-SE" sz="2400" dirty="0" smtClean="0"/>
              <a:t>?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86918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2726317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331640" y="2060848"/>
            <a:ext cx="6707088" cy="3629000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sv-SE" sz="4000" i="1" dirty="0" smtClean="0"/>
              <a:t> så många som möjligt</a:t>
            </a:r>
            <a:endParaRPr lang="sv-SE" sz="4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4000" i="1" dirty="0" smtClean="0"/>
              <a:t> så länge som möjligt</a:t>
            </a:r>
            <a:endParaRPr lang="sv-SE" sz="4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4000" i="1" dirty="0" smtClean="0"/>
              <a:t> så bra som möjligt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v-SE" sz="36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805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Träningstider</a:t>
            </a:r>
          </a:p>
          <a:p>
            <a:r>
              <a:rPr lang="sv-SE" sz="2800" dirty="0" smtClean="0"/>
              <a:t>Träningsupplägg</a:t>
            </a:r>
          </a:p>
          <a:p>
            <a:r>
              <a:rPr lang="sv-SE" sz="2800" dirty="0" smtClean="0"/>
              <a:t>Seriespel / cuper</a:t>
            </a:r>
          </a:p>
          <a:p>
            <a:r>
              <a:rPr lang="sv-SE" sz="2800" dirty="0" smtClean="0"/>
              <a:t>Supporta laget</a:t>
            </a:r>
            <a:endParaRPr lang="sv-SE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Agenda</a:t>
            </a:r>
            <a:endParaRPr lang="sv-SE" sz="3600" dirty="0"/>
          </a:p>
        </p:txBody>
      </p:sp>
    </p:spTree>
    <p:extLst>
      <p:ext uri="{BB962C8B-B14F-4D97-AF65-F5344CB8AC3E}">
        <p14:creationId xmlns:p14="http://schemas.microsoft.com/office/powerpoint/2010/main" val="324849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/>
              <a:t>Träningstider</a:t>
            </a:r>
            <a:endParaRPr lang="sv-S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Tider</a:t>
            </a:r>
          </a:p>
          <a:p>
            <a:pPr lvl="1"/>
            <a:r>
              <a:rPr lang="sv-SE" sz="2400" dirty="0" smtClean="0"/>
              <a:t>Mars ut på Kongevi (onsdagar 17:30-19:00)</a:t>
            </a:r>
          </a:p>
          <a:p>
            <a:pPr lvl="1"/>
            <a:r>
              <a:rPr lang="sv-SE" sz="2400" dirty="0" smtClean="0"/>
              <a:t>April frammåt 2 ggr/vecka</a:t>
            </a:r>
          </a:p>
          <a:p>
            <a:pPr lvl="3"/>
            <a:r>
              <a:rPr lang="sv-SE" sz="1800" dirty="0" smtClean="0"/>
              <a:t>Samling 10 min före ombytta och klara</a:t>
            </a:r>
            <a:endParaRPr lang="sv-SE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963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3300404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endParaRPr lang="sv-SE" dirty="0" smtClean="0"/>
          </a:p>
          <a:p>
            <a:r>
              <a:rPr lang="sv-SE" sz="2800" dirty="0" smtClean="0"/>
              <a:t>Färdighetsövningar          Spelövningar</a:t>
            </a:r>
          </a:p>
          <a:p>
            <a:r>
              <a:rPr lang="sv-SE" sz="2800" dirty="0" smtClean="0"/>
              <a:t>”mycket lek ger bra koordination”</a:t>
            </a:r>
          </a:p>
          <a:p>
            <a:r>
              <a:rPr lang="sv-SE" sz="2800" dirty="0" smtClean="0"/>
              <a:t>Samlas i omklädningsrum före och efter träning</a:t>
            </a:r>
          </a:p>
          <a:p>
            <a:pPr lvl="1"/>
            <a:r>
              <a:rPr lang="sv-SE" sz="2400" dirty="0" smtClean="0"/>
              <a:t>Fokus</a:t>
            </a:r>
          </a:p>
          <a:p>
            <a:pPr lvl="1"/>
            <a:r>
              <a:rPr lang="sv-SE" sz="2400" dirty="0" smtClean="0"/>
              <a:t>Gemenskap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/>
              <a:t>Träningsupplägg</a:t>
            </a:r>
            <a:endParaRPr lang="sv-S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5"/>
            </p:custDataLst>
          </p:nvPr>
        </p:nvSpPr>
        <p:spPr/>
        <p:txBody>
          <a:bodyPr>
            <a:normAutofit/>
          </a:bodyPr>
          <a:lstStyle/>
          <a:p>
            <a:pPr lvl="1"/>
            <a:r>
              <a:rPr lang="sv-SE" sz="3200" i="1" dirty="0" smtClean="0"/>
              <a:t>så många som möjligt</a:t>
            </a:r>
            <a:endParaRPr lang="sv-SE" sz="3200" dirty="0" smtClean="0"/>
          </a:p>
          <a:p>
            <a:pPr lvl="1"/>
            <a:r>
              <a:rPr lang="sv-SE" sz="3200" i="1" dirty="0" smtClean="0"/>
              <a:t>så länge som möjligt</a:t>
            </a:r>
            <a:endParaRPr lang="sv-SE" sz="3200" dirty="0" smtClean="0"/>
          </a:p>
          <a:p>
            <a:pPr lvl="1"/>
            <a:r>
              <a:rPr lang="sv-SE" sz="3200" i="1" dirty="0" smtClean="0"/>
              <a:t>så bra som möjligt</a:t>
            </a:r>
          </a:p>
          <a:p>
            <a:pPr lvl="1"/>
            <a:endParaRPr lang="sv-SE" sz="2800" dirty="0" smtClean="0"/>
          </a:p>
        </p:txBody>
      </p:sp>
      <p:sp>
        <p:nvSpPr>
          <p:cNvPr id="4" name="Right Arrow 3"/>
          <p:cNvSpPr/>
          <p:nvPr>
            <p:custDataLst>
              <p:tags r:id="rId6"/>
            </p:custDataLst>
          </p:nvPr>
        </p:nvSpPr>
        <p:spPr>
          <a:xfrm>
            <a:off x="3995936" y="3925170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Picture 2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96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sv-SE" sz="3600" dirty="0" smtClean="0"/>
              <a:t>IKKs värdegrund</a:t>
            </a:r>
            <a:endParaRPr lang="sv-S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1600" b="1" dirty="0"/>
              <a:t>IKK-tanken</a:t>
            </a:r>
            <a:br>
              <a:rPr lang="sv-SE" sz="1600" b="1" dirty="0"/>
            </a:br>
            <a:r>
              <a:rPr lang="sv-SE" sz="1600" b="1" dirty="0"/>
              <a:t>Tolerans, glädje och gemenskap</a:t>
            </a: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>Vår Värdegrund "IKK-tanken" genomsyras av att alla människor i och runt föreningen känner tolerans, glädje och gemenskap.</a:t>
            </a:r>
            <a:br>
              <a:rPr lang="sv-SE" sz="1600" dirty="0"/>
            </a:br>
            <a:r>
              <a:rPr lang="sv-SE" sz="1600" dirty="0"/>
              <a:t/>
            </a:r>
            <a:br>
              <a:rPr lang="sv-SE" sz="1600" dirty="0"/>
            </a:br>
            <a:r>
              <a:rPr lang="sv-SE" sz="1600" b="1" dirty="0" smtClean="0"/>
              <a:t>Tolerans</a:t>
            </a: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>Vi uppträder alltid med stil, vilket innebär att vi uppträder sportsligt mot alla människor vi stöter på i föreningslivet. Vi strävar efter att förstå och tolerera den enskilda individen. </a:t>
            </a:r>
            <a:br>
              <a:rPr lang="sv-SE" sz="1600" dirty="0"/>
            </a:br>
            <a:r>
              <a:rPr lang="sv-SE" sz="1600" dirty="0"/>
              <a:t/>
            </a:r>
            <a:br>
              <a:rPr lang="sv-SE" sz="1600" dirty="0"/>
            </a:br>
            <a:r>
              <a:rPr lang="sv-SE" sz="1600" b="1" dirty="0"/>
              <a:t>Glädje</a:t>
            </a: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>Genom att ha roligt och en positiv inställning, kommer vi utvecklas tillsammans och få fina upplevelser både på och utanför planen. </a:t>
            </a:r>
            <a:br>
              <a:rPr lang="sv-SE" sz="1600" dirty="0"/>
            </a:br>
            <a:r>
              <a:rPr lang="sv-SE" sz="1600" dirty="0"/>
              <a:t/>
            </a:r>
            <a:br>
              <a:rPr lang="sv-SE" sz="1600" dirty="0"/>
            </a:br>
            <a:r>
              <a:rPr lang="sv-SE" sz="1600" b="1" dirty="0"/>
              <a:t>Gemenskap</a:t>
            </a: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>Vi är alla kompisar och vårt intresse för fotbollen skapar klubbkänslan i IK Kongahälla. Tillsammans skapar vi en vi-känsla som ger oss självförtroendet att utvecklas.</a:t>
            </a:r>
            <a:br>
              <a:rPr lang="sv-SE" sz="1600" dirty="0"/>
            </a:b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>Föreningens medlemmar är aktivt medvetna om "IKK-tankens" betydelse och agerar ständigt efter den. Detta leder till att vi får en bättre sammanhållning och en roligare tid tillsammans i vår fotbollsklubb.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773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997481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sv-SE" sz="3600" dirty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/>
              <a:t>Seriespel / cuper</a:t>
            </a:r>
            <a:endParaRPr lang="sv-S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v-SE" sz="2800" dirty="0" smtClean="0"/>
              <a:t>Seriespel</a:t>
            </a:r>
          </a:p>
          <a:p>
            <a:r>
              <a:rPr lang="sv-SE" sz="2800" dirty="0" smtClean="0"/>
              <a:t>Göteborgsserien</a:t>
            </a:r>
          </a:p>
          <a:p>
            <a:r>
              <a:rPr lang="sv-SE" sz="2800" dirty="0" smtClean="0"/>
              <a:t>1 lag</a:t>
            </a:r>
          </a:p>
          <a:p>
            <a:endParaRPr lang="sv-SE" sz="2400" dirty="0" smtClean="0"/>
          </a:p>
          <a:p>
            <a:pPr marL="0" indent="0">
              <a:buNone/>
            </a:pPr>
            <a:r>
              <a:rPr lang="sv-SE" sz="2800" dirty="0" smtClean="0"/>
              <a:t>Cuper</a:t>
            </a:r>
          </a:p>
          <a:p>
            <a:r>
              <a:rPr lang="sv-SE" sz="2800" dirty="0" smtClean="0"/>
              <a:t>Ytterby cup (30/3)</a:t>
            </a:r>
          </a:p>
          <a:p>
            <a:r>
              <a:rPr lang="sv-SE" sz="2800" dirty="0" smtClean="0"/>
              <a:t>Zenith cup (mitten augusti)</a:t>
            </a:r>
          </a:p>
          <a:p>
            <a:pPr marL="0" indent="0">
              <a:buNone/>
            </a:pPr>
            <a:endParaRPr lang="sv-SE" sz="2800" dirty="0" smtClean="0"/>
          </a:p>
          <a:p>
            <a:pPr marL="0" indent="0">
              <a:buNone/>
            </a:pPr>
            <a:r>
              <a:rPr lang="sv-SE" sz="2800" dirty="0" smtClean="0"/>
              <a:t>Träningsläger</a:t>
            </a:r>
            <a:endParaRPr lang="sv-SE" sz="2800" dirty="0"/>
          </a:p>
          <a:p>
            <a:r>
              <a:rPr lang="sv-SE" sz="2800" dirty="0" smtClean="0"/>
              <a:t>Planerar för träningsläger med övernattning på Kongevi</a:t>
            </a:r>
            <a:endParaRPr lang="sv-SE" sz="28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251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/>
              <a:t>Supporta laget</a:t>
            </a:r>
            <a:endParaRPr lang="sv-SE" sz="3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u="sng" dirty="0" smtClean="0"/>
              <a:t>Föräldragrupp</a:t>
            </a:r>
          </a:p>
          <a:p>
            <a:r>
              <a:rPr lang="sv-SE" sz="2400" dirty="0"/>
              <a:t>Samordna åttaganden vid cuper, sammandrag etc</a:t>
            </a:r>
          </a:p>
          <a:p>
            <a:r>
              <a:rPr lang="sv-SE" sz="2400" dirty="0"/>
              <a:t>Sociala aktiviteter </a:t>
            </a:r>
            <a:endParaRPr lang="sv-SE" sz="2400" dirty="0" smtClean="0"/>
          </a:p>
          <a:p>
            <a:pPr marL="0" indent="0">
              <a:buNone/>
            </a:pPr>
            <a:r>
              <a:rPr lang="sv-SE" sz="2400" u="sng" dirty="0"/>
              <a:t>Material/ekonomi/sponsring</a:t>
            </a:r>
          </a:p>
          <a:p>
            <a:r>
              <a:rPr lang="sv-SE" sz="2400" dirty="0"/>
              <a:t>Lagkassa (via IKK)</a:t>
            </a:r>
          </a:p>
          <a:p>
            <a:r>
              <a:rPr lang="sv-SE" sz="2400" dirty="0" smtClean="0"/>
              <a:t>Ideer </a:t>
            </a:r>
            <a:r>
              <a:rPr lang="sv-SE" sz="2400" dirty="0"/>
              <a:t>för att dra in pengar till laget</a:t>
            </a:r>
          </a:p>
          <a:p>
            <a:r>
              <a:rPr lang="sv-SE" sz="2400" dirty="0" smtClean="0"/>
              <a:t>Sponsring</a:t>
            </a:r>
          </a:p>
          <a:p>
            <a:pPr lvl="1"/>
            <a:r>
              <a:rPr lang="sv-SE" sz="2000" dirty="0" smtClean="0"/>
              <a:t>Overaller</a:t>
            </a:r>
          </a:p>
          <a:p>
            <a:pPr lvl="1"/>
            <a:r>
              <a:rPr lang="sv-SE" sz="2000" dirty="0" smtClean="0"/>
              <a:t>Shorts</a:t>
            </a:r>
          </a:p>
          <a:p>
            <a:pPr lvl="1"/>
            <a:r>
              <a:rPr lang="sv-SE" sz="2000" dirty="0" smtClean="0"/>
              <a:t>T-shirt</a:t>
            </a:r>
            <a:endParaRPr lang="sv-SE" sz="2000" dirty="0"/>
          </a:p>
          <a:p>
            <a:endParaRPr lang="sv-SE" sz="2400" dirty="0"/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5153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219870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68" y="116631"/>
            <a:ext cx="5475736" cy="6547813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191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175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M1Dot06MkONjnnMDodJS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VzBhKtpTEufLxOrtrrT6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u4Yx06W70aXQd7R8GvjM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M1Dot06MkONjnnMDodJS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7OC3tpiX0.I.y3er7hso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pIYHygkG0uznhllwCbGG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u4Yx06W70aXQd7R8GvjM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433CwSM0UK1f0wHVANHN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6082</TotalTime>
  <Words>124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think-cell Slide</vt:lpstr>
      <vt:lpstr>PowerPoint Presentation</vt:lpstr>
      <vt:lpstr>PowerPoint Presentation</vt:lpstr>
      <vt:lpstr>Agenda</vt:lpstr>
      <vt:lpstr>Träningstider</vt:lpstr>
      <vt:lpstr>Träningsupplägg</vt:lpstr>
      <vt:lpstr>IKKs värdegrund</vt:lpstr>
      <vt:lpstr>Seriespel / cuper</vt:lpstr>
      <vt:lpstr>Supporta laget</vt:lpstr>
      <vt:lpstr>PowerPoint Presentation</vt:lpstr>
      <vt:lpstr>Övrigt</vt:lpstr>
    </vt:vector>
  </TitlesOfParts>
  <Company>Volvo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Mats</dc:creator>
  <cp:lastModifiedBy>Liljendahl Mats</cp:lastModifiedBy>
  <cp:revision>28</cp:revision>
  <dcterms:created xsi:type="dcterms:W3CDTF">2016-02-08T09:32:20Z</dcterms:created>
  <dcterms:modified xsi:type="dcterms:W3CDTF">2019-01-30T10:31:39Z</dcterms:modified>
</cp:coreProperties>
</file>