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67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76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16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46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27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20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40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59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49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EF89A-634B-4B43-A02C-14BB64722F42}" type="datetimeFigureOut">
              <a:rPr lang="sv-SE" smtClean="0"/>
              <a:t>2017-01-29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1CBB-01F5-4A4A-93F7-DFA113D7E2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26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Träningsupplägg IKK-P05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Exempel på en helt vanlig fotbollsträning för en grupp ungdomar på 11-12 år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841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Input från spelarmatrisen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720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Uppvärmning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Löpning med boll två och två runt en halvplan.</a:t>
            </a:r>
          </a:p>
          <a:p>
            <a:pPr lvl="1"/>
            <a:r>
              <a:rPr lang="sv-SE" dirty="0" smtClean="0"/>
              <a:t>Spring bredvid varandra med &gt;4m avstånd och passa fram och tillbaka på ett tillslag.</a:t>
            </a:r>
          </a:p>
          <a:p>
            <a:pPr lvl="1"/>
            <a:r>
              <a:rPr lang="sv-SE" dirty="0" smtClean="0"/>
              <a:t>Tänk på att slå till bollen ordentligt och inte passa bakom en löpande spelare.</a:t>
            </a:r>
          </a:p>
          <a:p>
            <a:pPr lvl="1"/>
            <a:r>
              <a:rPr lang="sv-SE" dirty="0" smtClean="0"/>
              <a:t>Byt inner- och ytterposition varje varv.</a:t>
            </a:r>
          </a:p>
          <a:p>
            <a:r>
              <a:rPr lang="sv-SE" dirty="0" smtClean="0"/>
              <a:t>ADR</a:t>
            </a:r>
          </a:p>
          <a:p>
            <a:r>
              <a:rPr lang="sv-SE" dirty="0" smtClean="0"/>
              <a:t>Fartövning utan boll fram och tillbaka mellan långsidorna</a:t>
            </a:r>
          </a:p>
        </p:txBody>
      </p:sp>
    </p:spTree>
    <p:extLst>
      <p:ext uri="{BB962C8B-B14F-4D97-AF65-F5344CB8AC3E}">
        <p14:creationId xmlns:p14="http://schemas.microsoft.com/office/powerpoint/2010/main" val="211690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1" dirty="0" smtClean="0"/>
              <a:t>Anfallsspel: Grunderna för anfall</a:t>
            </a:r>
            <a:br>
              <a:rPr lang="sv-SE" sz="3200" b="1" dirty="0" smtClean="0"/>
            </a:br>
            <a:r>
              <a:rPr lang="sv-SE" sz="3200" b="1" dirty="0" smtClean="0"/>
              <a:t>Kvadraten - 3 mot 1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340768"/>
            <a:ext cx="65527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000" b="1" dirty="0" smtClean="0"/>
              <a:t>För</a:t>
            </a:r>
            <a:r>
              <a:rPr lang="sv-SE" sz="1000" dirty="0" smtClean="0"/>
              <a:t> Utespelare </a:t>
            </a:r>
            <a:r>
              <a:rPr lang="sv-SE" sz="1000" dirty="0"/>
              <a:t>och </a:t>
            </a:r>
            <a:r>
              <a:rPr lang="sv-SE" sz="1000" dirty="0" smtClean="0"/>
              <a:t>målvakter</a:t>
            </a:r>
            <a:endParaRPr lang="sv-SE" sz="1000" dirty="0"/>
          </a:p>
          <a:p>
            <a:pPr marL="0" indent="0">
              <a:buNone/>
            </a:pPr>
            <a:r>
              <a:rPr lang="sv-SE" sz="1000" b="1" dirty="0"/>
              <a:t>Tid</a:t>
            </a:r>
            <a:r>
              <a:rPr lang="sv-SE" sz="1000" dirty="0"/>
              <a:t> 15 min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b="1" dirty="0"/>
              <a:t>Kommentar: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Variation: 3 och sedan 1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Instruktion: 7 och 8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b="1" dirty="0"/>
              <a:t>Organisation - Anvisningar: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4 spelare, 1 boll, Kvadrat 6*6m. 3 spelare passar bollen mellan varandra och en jagar. Vid brytning eller om bollen går utanför linjerna så byter jagaren med den som missar. Var noga med att hålla er </a:t>
            </a:r>
            <a:r>
              <a:rPr lang="sv-SE" sz="1000" dirty="0" err="1"/>
              <a:t>innaför</a:t>
            </a:r>
            <a:r>
              <a:rPr lang="sv-SE" sz="1000" dirty="0"/>
              <a:t> linjerna. 2 tillslag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b="1" dirty="0"/>
              <a:t>Vad - Varför: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Spelbar, passning och mottagning.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b="1" dirty="0"/>
              <a:t>Hur: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SPELBARHET: I övningen tränar man i 1:a hand spelarbarhet.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1. Bollhållaren skall alltid ha 2 passningsalternativ. 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2. 3:e man (den som varken passar eller tar emot) måste alltid röra sig ur </a:t>
            </a:r>
            <a:r>
              <a:rPr lang="sv-SE" sz="1000" dirty="0" err="1"/>
              <a:t>passningsskuggauch</a:t>
            </a:r>
            <a:r>
              <a:rPr lang="sv-SE" sz="1000" dirty="0"/>
              <a:t> gör </a:t>
            </a:r>
            <a:r>
              <a:rPr lang="sv-SE" sz="1000" dirty="0" err="1"/>
              <a:t>siga</a:t>
            </a:r>
            <a:r>
              <a:rPr lang="sv-SE" sz="1000" dirty="0"/>
              <a:t> spelbar.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3. Påbörja rörelsen tidigt, gärna i samband med att passningen går. Detta gäller vare sig man passar eller är 3:e man.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PASSNING: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4. Passningens hårdhet. Hårda passningar kommer oftare fram men är svårare att ta emot.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5. Passningens riktning. Genom att passa på </a:t>
            </a:r>
            <a:r>
              <a:rPr lang="sv-SE" sz="1000" dirty="0" err="1"/>
              <a:t>mottagerns</a:t>
            </a:r>
            <a:r>
              <a:rPr lang="sv-SE" sz="1000" dirty="0"/>
              <a:t> främre (närmsta) fot signalerar detta ett tillbakaspel medans en passning på bortre fot signalerar medtagning.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6. Maskera passningen. Genom snabb anläggning (kort bakåtpendel) samt att hålla blicken uppe och anpassa passningen efter motståndarens agerande ökar chanserna att passningen går fram.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MOTTAGNING: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7. Möt alltid sidställd och i vinkel.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8. Använd medtagning (1:a touch där man tar med sig bollen i någon riktning) med insidan eller utsidan av foten.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b="1" dirty="0"/>
              <a:t>Öva - Variera: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Variera med: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1. 2 tvingade tillslag (man måste använda 2 tillslag) för att träna medtagning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2. 2 tvingade - ett tillslag med varje fot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3. Fritt antal tillslag (lägre svårighetsgrad)</a:t>
            </a: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/>
              <a:t>Övningssekvens: Inled med kvadrat 3 mot 1 och bygg gärna på med Rektangel 6 mot 2 och sedan passningsräkning 5 mot 3!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7" t="7237" r="8856" b="7174"/>
          <a:stretch/>
        </p:blipFill>
        <p:spPr bwMode="auto">
          <a:xfrm>
            <a:off x="6778651" y="1398050"/>
            <a:ext cx="1979942" cy="238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97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1" dirty="0" smtClean="0"/>
              <a:t>Försvarsspel: Grunderna för försvar</a:t>
            </a:r>
            <a:br>
              <a:rPr lang="sv-SE" sz="3200" b="1" dirty="0" smtClean="0"/>
            </a:br>
            <a:r>
              <a:rPr lang="sv-SE" sz="3200" b="1" dirty="0" smtClean="0"/>
              <a:t>Arsenalaren 3 mot 2 - Försvarssida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För</a:t>
            </a:r>
            <a:r>
              <a:rPr lang="sv-SE" dirty="0" smtClean="0"/>
              <a:t> Utespelare </a:t>
            </a:r>
            <a:r>
              <a:rPr lang="sv-SE" dirty="0"/>
              <a:t>och </a:t>
            </a:r>
            <a:r>
              <a:rPr lang="sv-SE" dirty="0" smtClean="0"/>
              <a:t>målvakter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Tid</a:t>
            </a:r>
            <a:r>
              <a:rPr lang="sv-SE" dirty="0"/>
              <a:t> 20 min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Kommentar: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9 spelare/lag+2 mv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Organisation - Anvisningar: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14-18 spelare + 2 mv. Stora mål och planstorlek ca 40*20m. 1 fast </a:t>
            </a:r>
            <a:r>
              <a:rPr lang="sv-SE" dirty="0" err="1"/>
              <a:t>Fw</a:t>
            </a:r>
            <a:r>
              <a:rPr lang="sv-SE" dirty="0"/>
              <a:t> i varje lag på motståndarnas planhalva ger 3 mot 2. Starta alltid anfallen med uppspel på </a:t>
            </a:r>
            <a:r>
              <a:rPr lang="sv-SE" dirty="0" err="1"/>
              <a:t>fw</a:t>
            </a:r>
            <a:r>
              <a:rPr lang="sv-SE" dirty="0"/>
              <a:t> (A) och tillbakaspel. Anfallande spelare fyller på (B). Ingen brytning innan </a:t>
            </a:r>
            <a:r>
              <a:rPr lang="sv-SE" dirty="0" err="1"/>
              <a:t>fw</a:t>
            </a:r>
            <a:r>
              <a:rPr lang="sv-SE" dirty="0"/>
              <a:t> rört bollen.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Nytt anfall startar alltid efter brytning eller då bollen går död. Anfallsspelare övergår då till försvarare som snabbt jobbar hem (C).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Börja alltid med att anfalla. 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Många bollar runt målen.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Byt </a:t>
            </a:r>
            <a:r>
              <a:rPr lang="sv-SE" dirty="0" err="1"/>
              <a:t>fw</a:t>
            </a:r>
            <a:r>
              <a:rPr lang="sv-SE" dirty="0"/>
              <a:t> med jämna mellanrum.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Hur: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Instruktioner: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1. Efter avslutat anfall så skall man snabb jobba hemåt (omställning från anfall till försvar) och komma på försvarssida.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2. Försvarssida innebär att du skall vara mellan anfallande spelare och eget mål.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3. Prata med varandra hur ni skall försvara er t.ex. markera, täcka, pressa </a:t>
            </a:r>
            <a:r>
              <a:rPr lang="sv-SE" dirty="0" err="1"/>
              <a:t>etc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4. Om offside tillämpas kommunicera när ni skall ställa offside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5. Försöka att reducera 2 mot 3 situationen till 2 mot 2 eller 1 mot 1 genom att styra/pressa på ett smart sätt.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Öva - Variera: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Genom ökad planstorlek ökas den fysiska belastningen. Kan användas som </a:t>
            </a:r>
            <a:r>
              <a:rPr lang="sv-SE" dirty="0" err="1"/>
              <a:t>spjällkningsövning</a:t>
            </a:r>
            <a:r>
              <a:rPr lang="sv-SE" dirty="0"/>
              <a:t> ibland. Antalet spelare styr också hur länge man får vila.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Kan också genomföras 2 mot 2 eller 3 mot 3 utan separat </a:t>
            </a:r>
            <a:r>
              <a:rPr lang="sv-SE" dirty="0" err="1"/>
              <a:t>fw</a:t>
            </a:r>
            <a:r>
              <a:rPr lang="sv-SE" dirty="0"/>
              <a:t>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För äldre spelare kan offside tillämpas.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549" y="2492896"/>
            <a:ext cx="23717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3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System och taktik: Andra </a:t>
            </a:r>
            <a:r>
              <a:rPr lang="sv-SE" sz="3200" b="1" dirty="0" err="1" smtClean="0"/>
              <a:t>Planhalvespel</a:t>
            </a:r>
            <a:r>
              <a:rPr lang="sv-SE" sz="3200" b="1" dirty="0" smtClean="0"/>
              <a:t> – </a:t>
            </a:r>
            <a:br>
              <a:rPr lang="sv-SE" sz="3200" b="1" dirty="0" smtClean="0"/>
            </a:br>
            <a:r>
              <a:rPr lang="sv-SE" sz="3200" b="1" dirty="0" smtClean="0"/>
              <a:t>Anfall mot försvar 4-1-3: Instick och 1 mot 1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v-SE" dirty="0" smtClean="0"/>
              <a:t>(</a:t>
            </a:r>
            <a:r>
              <a:rPr lang="sv-SE" dirty="0"/>
              <a:t>För utespelare och målvakter)</a:t>
            </a:r>
          </a:p>
          <a:p>
            <a:r>
              <a:rPr lang="sv-SE" b="1" dirty="0"/>
              <a:t>Tid</a:t>
            </a:r>
            <a:r>
              <a:rPr lang="sv-SE" dirty="0"/>
              <a:t> 15 min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Organisation - Anvisningar: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6 mot 5 spelare + mv på en knapp planhalva (ca b:40*d:30m), 1 stort mål, 3 små mål.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Defensiva spelare: 1 libero, 3 markerande backar och 1 </a:t>
            </a:r>
            <a:r>
              <a:rPr lang="sv-SE" dirty="0" err="1"/>
              <a:t>mf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Offensiva spelare: 3 </a:t>
            </a:r>
            <a:r>
              <a:rPr lang="sv-SE" dirty="0" err="1"/>
              <a:t>fw</a:t>
            </a:r>
            <a:r>
              <a:rPr lang="sv-SE" dirty="0"/>
              <a:t> + 1 </a:t>
            </a:r>
            <a:r>
              <a:rPr lang="sv-SE" dirty="0" err="1"/>
              <a:t>mf</a:t>
            </a:r>
            <a:r>
              <a:rPr lang="sv-SE" dirty="0"/>
              <a:t> + 2 </a:t>
            </a:r>
            <a:r>
              <a:rPr lang="sv-SE" dirty="0" err="1"/>
              <a:t>yb</a:t>
            </a:r>
            <a:r>
              <a:rPr lang="sv-SE" dirty="0"/>
              <a:t> + 1 uppgivare (tränaren)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Starta spelet från uppgivare och spela tills bollen är död.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Offside gäller!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Hur: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Fokus på anfallsspel. Offensiva laget tränar på anfallsspel på motståndarnas planhalva (anfallsvapen) (</a:t>
            </a:r>
            <a:r>
              <a:rPr lang="sv-SE" dirty="0" err="1"/>
              <a:t>Fig</a:t>
            </a:r>
            <a:r>
              <a:rPr lang="sv-SE" dirty="0"/>
              <a:t> 2) och det defensiva laget tränar på anfallsspel på den egna planhalva (speluppbyggnad) (</a:t>
            </a:r>
            <a:r>
              <a:rPr lang="sv-SE" dirty="0" err="1"/>
              <a:t>Fig</a:t>
            </a:r>
            <a:r>
              <a:rPr lang="sv-SE" dirty="0"/>
              <a:t> 1). Se vidare "Spelsystem 13 åringar".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Def. spelare (</a:t>
            </a:r>
            <a:r>
              <a:rPr lang="sv-SE" dirty="0" err="1"/>
              <a:t>Fig</a:t>
            </a:r>
            <a:r>
              <a:rPr lang="sv-SE" dirty="0"/>
              <a:t> 1): 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Speluppbyggnad: I huvudsak med låg risk dvs korta uppspel.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1. Passning till </a:t>
            </a:r>
            <a:r>
              <a:rPr lang="sv-SE" dirty="0" err="1"/>
              <a:t>mf</a:t>
            </a:r>
            <a:r>
              <a:rPr lang="sv-SE" dirty="0"/>
              <a:t> som vänder på spelet.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2. Tillbakaspel till liberon som vänder på spelet. 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3. Tillbakaspel till mv som vänder på spelet. 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Se vidare övning "Speluppbyggnad 4-1-3". 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Off. spelare (</a:t>
            </a:r>
            <a:r>
              <a:rPr lang="sv-SE" dirty="0" err="1"/>
              <a:t>Fig</a:t>
            </a:r>
            <a:r>
              <a:rPr lang="sv-SE" dirty="0"/>
              <a:t> 2):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Anfallsvapen: Instick och 1 mot 1. 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4. Instick centralt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5. Instick på kant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6. 1 mot 1 på kanten.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Se vidare övning "Anfallsvapen Instick och 1 mot 1"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/>
              <a:t>Öva - Variera: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Variera med att starta spelet från mv. Då tränas uppspelsfasen.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Det går även att </a:t>
            </a:r>
            <a:r>
              <a:rPr lang="sv-SE" dirty="0" smtClean="0"/>
              <a:t>ha </a:t>
            </a:r>
            <a:r>
              <a:rPr lang="sv-SE" dirty="0"/>
              <a:t>ett försvarsfokus om så önskas.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23717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110</Words>
  <Application>Microsoft Office PowerPoint</Application>
  <PresentationFormat>Bildspel på skärmen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Träningsupplägg IKK-P05</vt:lpstr>
      <vt:lpstr>Input från spelarmatrisen</vt:lpstr>
      <vt:lpstr>Uppvärmning</vt:lpstr>
      <vt:lpstr>Anfallsspel: Grunderna för anfall Kvadraten - 3 mot 1</vt:lpstr>
      <vt:lpstr>Försvarsspel: Grunderna för försvar Arsenalaren 3 mot 2 - Försvarssida</vt:lpstr>
      <vt:lpstr>System och taktik: Andra Planhalvespel –  Anfall mot försvar 4-1-3: Instick och 1 mot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Träningsupplägg IKK-P05</dc:title>
  <dc:creator>martin</dc:creator>
  <cp:lastModifiedBy>martin</cp:lastModifiedBy>
  <cp:revision>5</cp:revision>
  <dcterms:created xsi:type="dcterms:W3CDTF">2017-01-29T19:38:07Z</dcterms:created>
  <dcterms:modified xsi:type="dcterms:W3CDTF">2017-01-29T21:14:20Z</dcterms:modified>
</cp:coreProperties>
</file>