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1" r:id="rId7"/>
    <p:sldId id="262" r:id="rId8"/>
    <p:sldId id="260" r:id="rId9"/>
    <p:sldId id="265" r:id="rId10"/>
    <p:sldId id="263" r:id="rId11"/>
    <p:sldId id="278" r:id="rId12"/>
    <p:sldId id="271" r:id="rId13"/>
    <p:sldId id="270" r:id="rId14"/>
    <p:sldId id="266" r:id="rId15"/>
    <p:sldId id="267" r:id="rId16"/>
    <p:sldId id="264" r:id="rId17"/>
    <p:sldId id="272" r:id="rId18"/>
    <p:sldId id="273" r:id="rId19"/>
    <p:sldId id="274" r:id="rId20"/>
    <p:sldId id="275" r:id="rId21"/>
    <p:sldId id="276" r:id="rId22"/>
    <p:sldId id="277"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202" y="-8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D97AF5E0-961C-4EC9-A9ED-5F512452ABDF}" type="datetimeFigureOut">
              <a:rPr lang="sv-SE" smtClean="0"/>
              <a:t>2015-03-08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5365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97AF5E0-961C-4EC9-A9ED-5F512452ABDF}" type="datetimeFigureOut">
              <a:rPr lang="sv-SE" smtClean="0"/>
              <a:t>2015-03-08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319539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97AF5E0-961C-4EC9-A9ED-5F512452ABDF}" type="datetimeFigureOut">
              <a:rPr lang="sv-SE" smtClean="0"/>
              <a:t>2015-03-08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59538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97AF5E0-961C-4EC9-A9ED-5F512452ABDF}" type="datetimeFigureOut">
              <a:rPr lang="sv-SE" smtClean="0"/>
              <a:t>2015-03-08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59210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D97AF5E0-961C-4EC9-A9ED-5F512452ABDF}" type="datetimeFigureOut">
              <a:rPr lang="sv-SE" smtClean="0"/>
              <a:t>2015-03-08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49746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97AF5E0-961C-4EC9-A9ED-5F512452ABDF}" type="datetimeFigureOut">
              <a:rPr lang="sv-SE" smtClean="0"/>
              <a:t>2015-03-08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212687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97AF5E0-961C-4EC9-A9ED-5F512452ABDF}" type="datetimeFigureOut">
              <a:rPr lang="sv-SE" smtClean="0"/>
              <a:t>2015-03-08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426444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97AF5E0-961C-4EC9-A9ED-5F512452ABDF}" type="datetimeFigureOut">
              <a:rPr lang="sv-SE" smtClean="0"/>
              <a:t>2015-03-08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3144666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97AF5E0-961C-4EC9-A9ED-5F512452ABDF}" type="datetimeFigureOut">
              <a:rPr lang="sv-SE" smtClean="0"/>
              <a:t>2015-03-08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200713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97AF5E0-961C-4EC9-A9ED-5F512452ABDF}" type="datetimeFigureOut">
              <a:rPr lang="sv-SE" smtClean="0"/>
              <a:t>2015-03-08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843302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D97AF5E0-961C-4EC9-A9ED-5F512452ABDF}" type="datetimeFigureOut">
              <a:rPr lang="sv-SE" smtClean="0"/>
              <a:t>2015-03-08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91B5257-9A10-467D-9117-132C4C02FEAE}" type="slidenum">
              <a:rPr lang="sv-SE" smtClean="0"/>
              <a:t>‹#›</a:t>
            </a:fld>
            <a:endParaRPr lang="sv-SE"/>
          </a:p>
        </p:txBody>
      </p:sp>
    </p:spTree>
    <p:extLst>
      <p:ext uri="{BB962C8B-B14F-4D97-AF65-F5344CB8AC3E}">
        <p14:creationId xmlns:p14="http://schemas.microsoft.com/office/powerpoint/2010/main" val="224935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AF5E0-961C-4EC9-A9ED-5F512452ABDF}" type="datetimeFigureOut">
              <a:rPr lang="sv-SE" smtClean="0"/>
              <a:t>2015-03-08</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5257-9A10-467D-9117-132C4C02FEAE}" type="slidenum">
              <a:rPr lang="sv-SE" smtClean="0"/>
              <a:t>‹#›</a:t>
            </a:fld>
            <a:endParaRPr lang="sv-SE"/>
          </a:p>
        </p:txBody>
      </p:sp>
    </p:spTree>
    <p:extLst>
      <p:ext uri="{BB962C8B-B14F-4D97-AF65-F5344CB8AC3E}">
        <p14:creationId xmlns:p14="http://schemas.microsoft.com/office/powerpoint/2010/main" val="756065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pelarlyftet.se/Dokument/2013/Matris2013/Anfallspel/Anfallsspel_Grundf_Spelbar.pdf" TargetMode="External"/><Relationship Id="rId13" Type="http://schemas.openxmlformats.org/officeDocument/2006/relationships/hyperlink" Target="https://www.youtube.com/watch?v=kFZh3sRF1AY" TargetMode="External"/><Relationship Id="rId3" Type="http://schemas.openxmlformats.org/officeDocument/2006/relationships/hyperlink" Target="http://spelarlyftet.se/Dokument/2013/Matris2013/Teknik/Teknik_Mottagning_InsidaUtsida.pdf" TargetMode="External"/><Relationship Id="rId7" Type="http://schemas.openxmlformats.org/officeDocument/2006/relationships/hyperlink" Target="http://spelarlyftet.se/Dokument/2013/Matris2013/Teknik/Teknik_Nick_Grund.pdf" TargetMode="External"/><Relationship Id="rId12" Type="http://schemas.openxmlformats.org/officeDocument/2006/relationships/hyperlink" Target="http://spelarlyftet.se/Dokument/2013/Matris2013/Forsvarsspel/Forsvarsspel_Forsvarssida.pdf" TargetMode="External"/><Relationship Id="rId2" Type="http://schemas.openxmlformats.org/officeDocument/2006/relationships/hyperlink" Target="http://gbgfotboll.se/ImageVault/Images/id_94694/scope_0/ImageVaultHandler.aspx" TargetMode="External"/><Relationship Id="rId1" Type="http://schemas.openxmlformats.org/officeDocument/2006/relationships/slideLayout" Target="../slideLayouts/slideLayout2.xml"/><Relationship Id="rId6" Type="http://schemas.openxmlformats.org/officeDocument/2006/relationships/hyperlink" Target="http://spelarlyftet.se/Dokument/2013/Matris2013/Teknik/Teknik_FintaDribbla_TackaUtmana.pdf" TargetMode="External"/><Relationship Id="rId11" Type="http://schemas.openxmlformats.org/officeDocument/2006/relationships/hyperlink" Target="http://spelarlyftet.se/Dokument/2013/Matris2013/Anfallspel/Anfallsspel_2mot1_Overlamning.pdf" TargetMode="External"/><Relationship Id="rId5" Type="http://schemas.openxmlformats.org/officeDocument/2006/relationships/hyperlink" Target="http://spelarlyftet.se/Dokument/2013/Matris2013/Teknik/Teknik_FintaDribbla_DiverseFinter.pdf" TargetMode="External"/><Relationship Id="rId10" Type="http://schemas.openxmlformats.org/officeDocument/2006/relationships/hyperlink" Target="http://spelarlyftet.se/Dokument/2013/Matris2013/Anfallspel/Anfallsspel_2mot1_Vaggspel.pdf" TargetMode="External"/><Relationship Id="rId4" Type="http://schemas.openxmlformats.org/officeDocument/2006/relationships/hyperlink" Target="http://spelarlyftet.se/Dokument/2013/Matris2013/Teknik/Teknik_Skott_InsidaVrist.pdf" TargetMode="External"/><Relationship Id="rId9" Type="http://schemas.openxmlformats.org/officeDocument/2006/relationships/hyperlink" Target="http://spelarlyftet.se/Dokument/2013/Matris2013/Anfallspel/Anfallsspel_Grundf_Spelavstand.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gbgfotboll.se/ImageVault/Images/id_110062/scope_0/ImageVaultHandler.aspx" TargetMode="External"/><Relationship Id="rId2" Type="http://schemas.openxmlformats.org/officeDocument/2006/relationships/hyperlink" Target="http://fogis.se/ImageVault/Images/id_117046/scope_0/ImageVaultHandler.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elarlyftet.se/Dokument/2013/Matris2013/Anfallspel/Anfallsspel_Grundf_Spelbar.pdf" TargetMode="External"/><Relationship Id="rId7" Type="http://schemas.openxmlformats.org/officeDocument/2006/relationships/hyperlink" Target="http://spelarlyftet.se/Dokument/2013/Matris2013/Teknik/Teknik_Skott_InsidaVrist.pdf" TargetMode="External"/><Relationship Id="rId2" Type="http://schemas.openxmlformats.org/officeDocument/2006/relationships/hyperlink" Target="http://spelarlyftet.se/Dokument/2013/Matris2013/Teknik/Teknik_Mottagning_InsidaUtsida.pdf" TargetMode="External"/><Relationship Id="rId1" Type="http://schemas.openxmlformats.org/officeDocument/2006/relationships/slideLayout" Target="../slideLayouts/slideLayout2.xml"/><Relationship Id="rId6" Type="http://schemas.openxmlformats.org/officeDocument/2006/relationships/hyperlink" Target="http://spelarlyftet.se/Dokument/2013/Matris2013/Anfallspel/Anfallsspel_Grundf_Spelavstand.pdf" TargetMode="External"/><Relationship Id="rId5" Type="http://schemas.openxmlformats.org/officeDocument/2006/relationships/hyperlink" Target="http://www.youtube.com/watch?v=p8qQOU8zzDs&amp;index=30&amp;list=PLKUTJv_rr0TvmH6cMqNvv9F49xS8Oda8E" TargetMode="External"/><Relationship Id="rId4" Type="http://schemas.openxmlformats.org/officeDocument/2006/relationships/hyperlink" Target="http://spelarlyftet.se/Dokument/2013/Matris2013/Anfallspel/Anfallsspel_2mot1_Vaggspel.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kFZh3sRF1A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lGuaQ1khn2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youtube.com/watch?v=9BSgR3m0Uvc" TargetMode="External"/><Relationship Id="rId3" Type="http://schemas.openxmlformats.org/officeDocument/2006/relationships/hyperlink" Target="http://www.youtube.com/watch?v=O3ENxBs2zi4" TargetMode="External"/><Relationship Id="rId7" Type="http://schemas.openxmlformats.org/officeDocument/2006/relationships/hyperlink" Target="http://www.youtube.com/watch?v=wcyiMCd0wo8" TargetMode="External"/><Relationship Id="rId2" Type="http://schemas.openxmlformats.org/officeDocument/2006/relationships/hyperlink" Target="http://www.youtube.com/watch?v=7zgaVoXe_t4" TargetMode="External"/><Relationship Id="rId1" Type="http://schemas.openxmlformats.org/officeDocument/2006/relationships/slideLayout" Target="../slideLayouts/slideLayout2.xml"/><Relationship Id="rId6" Type="http://schemas.openxmlformats.org/officeDocument/2006/relationships/hyperlink" Target="http://www.youtube.com/watch?v=nGLFLfozeoY" TargetMode="External"/><Relationship Id="rId5" Type="http://schemas.openxmlformats.org/officeDocument/2006/relationships/hyperlink" Target="http://www.youtube.com/watch?v=XZUphhp9Eho" TargetMode="External"/><Relationship Id="rId4" Type="http://schemas.openxmlformats.org/officeDocument/2006/relationships/hyperlink" Target="http://www.youtube.com/watch?v=wDKetsLSnjk" TargetMode="External"/><Relationship Id="rId9" Type="http://schemas.openxmlformats.org/officeDocument/2006/relationships/hyperlink" Target="http://www.youtube.com/watch?v=XF2AzcvdIf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gbgfotboll.se/ImageVault/Images/id_55439/scope_0/ImageVaultHandler.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youtube.com/watch?v=AJ1FYBu1PWI&amp;index=26&amp;list=PLKUTJv_rr0TvmH6cMqNvv9F49xS8Oda8E" TargetMode="External"/><Relationship Id="rId13" Type="http://schemas.openxmlformats.org/officeDocument/2006/relationships/hyperlink" Target="http://www.youtube.com/watch?v=wNaEDHP12JU&amp;index=21&amp;list=PLKUTJv_rr0TvmH6cMqNvv9F49xS8Oda8E" TargetMode="External"/><Relationship Id="rId3" Type="http://schemas.openxmlformats.org/officeDocument/2006/relationships/hyperlink" Target="http://www.youtube.com/watch?v=gduHeNvvUoE&amp;list=PLKUTJv_rr0TvmH6cMqNvv9F49xS8Oda8E" TargetMode="External"/><Relationship Id="rId7" Type="http://schemas.openxmlformats.org/officeDocument/2006/relationships/hyperlink" Target="http://www.youtube.com/watch?v=FwANf3DMn1k&amp;index=16&amp;list=PLKUTJv_rr0TvmH6cMqNvv9F49xS8Oda8E" TargetMode="External"/><Relationship Id="rId12" Type="http://schemas.openxmlformats.org/officeDocument/2006/relationships/hyperlink" Target="http://www.youtube.com/watch?v=KJ2r6C0VNaE&amp;index=22&amp;list=PLKUTJv_rr0TvmH6cMqNvv9F49xS8Oda8E" TargetMode="External"/><Relationship Id="rId2" Type="http://schemas.openxmlformats.org/officeDocument/2006/relationships/hyperlink" Target="http://www.youtube.com/playlist?list=PLKUTJv_rr0TvmH6cMqNvv9F49xS8Oda8E" TargetMode="External"/><Relationship Id="rId16" Type="http://schemas.openxmlformats.org/officeDocument/2006/relationships/hyperlink" Target="http://www.youtube.com/watch?v=d1Trin74ZHY&amp;index=23&amp;list=PLKUTJv_rr0TvmH6cMqNvv9F49xS8Oda8E" TargetMode="External"/><Relationship Id="rId1" Type="http://schemas.openxmlformats.org/officeDocument/2006/relationships/slideLayout" Target="../slideLayouts/slideLayout2.xml"/><Relationship Id="rId6" Type="http://schemas.openxmlformats.org/officeDocument/2006/relationships/hyperlink" Target="http://www.youtube.com/watch?v=glbNms93P_k&amp;index=19&amp;list=PLKUTJv_rr0TvmH6cMqNvv9F49xS8Oda8E" TargetMode="External"/><Relationship Id="rId11" Type="http://schemas.openxmlformats.org/officeDocument/2006/relationships/hyperlink" Target="http://www.youtube.com/watch?v=nyPMmkjtisQ&amp;index=31&amp;list=PLKUTJv_rr0TvmH6cMqNvv9F49xS8Oda8E" TargetMode="External"/><Relationship Id="rId5" Type="http://schemas.openxmlformats.org/officeDocument/2006/relationships/hyperlink" Target="http://www.youtube.com/watch?v=JNFdkoCfl8s&amp;index=18&amp;list=PLKUTJv_rr0TvmH6cMqNvv9F49xS8Oda8E" TargetMode="External"/><Relationship Id="rId15" Type="http://schemas.openxmlformats.org/officeDocument/2006/relationships/hyperlink" Target="http://www.youtube.com/watch?v=p8qQOU8zzDs&amp;index=30&amp;list=PLKUTJv_rr0TvmH6cMqNvv9F49xS8Oda8E" TargetMode="External"/><Relationship Id="rId10" Type="http://schemas.openxmlformats.org/officeDocument/2006/relationships/hyperlink" Target="http://www.youtube.com/watch?v=6lMX4aAiGRQ&amp;index=24&amp;list=PLKUTJv_rr0TvmH6cMqNvv9F49xS8Oda8E" TargetMode="External"/><Relationship Id="rId4" Type="http://schemas.openxmlformats.org/officeDocument/2006/relationships/hyperlink" Target="http://www.youtube.com/watch?v=pRZ-2MOEivM" TargetMode="External"/><Relationship Id="rId9" Type="http://schemas.openxmlformats.org/officeDocument/2006/relationships/hyperlink" Target="http://www.youtube.com/watch?v=6lMX4aAiGRQ&amp;list=PLKUTJv_rr0TvmH6cMqNvv9F49xS8Oda8E" TargetMode="External"/><Relationship Id="rId14" Type="http://schemas.openxmlformats.org/officeDocument/2006/relationships/hyperlink" Target="http://www.youtube.com/watch?v=8LBbD2-z0rc&amp;index=25&amp;list=PLKUTJv_rr0TvmH6cMqNvv9F49xS8Oda8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www.1177.se/Vastra-Gotaland/Tema/Barn-och-foraldrar/Mat-somn-och-praktiska-rad/Skrik/Barn-och-somn/" TargetMode="External"/><Relationship Id="rId4" Type="http://schemas.openxmlformats.org/officeDocument/2006/relationships/hyperlink" Target="http://fogis.se/antidoping-medicin-vetenskap/traningslara-fysiologi/at-ratt-fore-under-och-efter-fotbollssp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Träningsplan </a:t>
            </a:r>
            <a:r>
              <a:rPr lang="sv-SE" dirty="0" smtClean="0"/>
              <a:t>2015</a:t>
            </a:r>
            <a:endParaRPr lang="sv-SE" dirty="0"/>
          </a:p>
        </p:txBody>
      </p:sp>
      <p:sp>
        <p:nvSpPr>
          <p:cNvPr id="3" name="Underrubrik 2"/>
          <p:cNvSpPr>
            <a:spLocks noGrp="1"/>
          </p:cNvSpPr>
          <p:nvPr>
            <p:ph type="subTitle" idx="1"/>
          </p:nvPr>
        </p:nvSpPr>
        <p:spPr/>
        <p:txBody>
          <a:bodyPr/>
          <a:lstStyle/>
          <a:p>
            <a:r>
              <a:rPr lang="sv-SE" dirty="0" smtClean="0"/>
              <a:t>IKK P-05</a:t>
            </a:r>
            <a:endParaRPr lang="sv-SE" dirty="0"/>
          </a:p>
        </p:txBody>
      </p:sp>
    </p:spTree>
    <p:extLst>
      <p:ext uri="{BB962C8B-B14F-4D97-AF65-F5344CB8AC3E}">
        <p14:creationId xmlns:p14="http://schemas.microsoft.com/office/powerpoint/2010/main" val="4099775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4000" dirty="0" smtClean="0"/>
              <a:t>Träningsplan </a:t>
            </a:r>
            <a:r>
              <a:rPr lang="sv-SE" sz="4000" dirty="0" smtClean="0"/>
              <a:t>2015 (ex. på träning 90 min)</a:t>
            </a:r>
            <a:endParaRPr lang="sv-SE" dirty="0"/>
          </a:p>
        </p:txBody>
      </p:sp>
      <p:sp>
        <p:nvSpPr>
          <p:cNvPr id="3" name="Platshållare för innehåll 2"/>
          <p:cNvSpPr>
            <a:spLocks noGrp="1"/>
          </p:cNvSpPr>
          <p:nvPr>
            <p:ph idx="1"/>
          </p:nvPr>
        </p:nvSpPr>
        <p:spPr>
          <a:xfrm>
            <a:off x="755576" y="4221088"/>
            <a:ext cx="7560840" cy="2592288"/>
          </a:xfrm>
        </p:spPr>
        <p:txBody>
          <a:bodyPr>
            <a:normAutofit fontScale="47500" lnSpcReduction="20000"/>
          </a:bodyPr>
          <a:lstStyle/>
          <a:p>
            <a:pPr marL="0" indent="0">
              <a:buNone/>
            </a:pPr>
            <a:r>
              <a:rPr lang="sv-SE" dirty="0" smtClean="0"/>
              <a:t>Färdiga träningar hämtade från </a:t>
            </a:r>
            <a:r>
              <a:rPr lang="sv-SE" dirty="0" smtClean="0">
                <a:hlinkClick r:id="rId2"/>
              </a:rPr>
              <a:t>Spelarutbildningsmatrisen</a:t>
            </a:r>
            <a:r>
              <a:rPr lang="sv-SE" dirty="0" smtClean="0"/>
              <a:t>)</a:t>
            </a:r>
          </a:p>
          <a:p>
            <a:pPr lvl="1"/>
            <a:r>
              <a:rPr lang="sv-SE" dirty="0" smtClean="0"/>
              <a:t>Teknik</a:t>
            </a:r>
          </a:p>
          <a:p>
            <a:pPr lvl="2"/>
            <a:r>
              <a:rPr lang="sv-SE" dirty="0" smtClean="0">
                <a:hlinkClick r:id="rId3"/>
              </a:rPr>
              <a:t>http://spelarlyftet.se/Dokument/2013/Matris2013/Teknik/Teknik_Mottagning_InsidaUtsida.pdf</a:t>
            </a:r>
            <a:endParaRPr lang="sv-SE" dirty="0" smtClean="0"/>
          </a:p>
          <a:p>
            <a:pPr lvl="2"/>
            <a:r>
              <a:rPr lang="sv-SE" dirty="0" smtClean="0">
                <a:hlinkClick r:id="rId4"/>
              </a:rPr>
              <a:t>http://spelarlyftet.se/Dokument/2013/Matris2013/Teknik/Teknik_Skott_InsidaVrist.pdf</a:t>
            </a:r>
            <a:endParaRPr lang="sv-SE" dirty="0" smtClean="0"/>
          </a:p>
          <a:p>
            <a:pPr lvl="2"/>
            <a:r>
              <a:rPr lang="sv-SE" dirty="0" smtClean="0">
                <a:hlinkClick r:id="rId5"/>
              </a:rPr>
              <a:t>http://spelarlyftet.se/Dokument/2013/Matris2013/Teknik/Teknik_FintaDribbla_DiverseFinter.pdf</a:t>
            </a:r>
            <a:endParaRPr lang="sv-SE" dirty="0" smtClean="0"/>
          </a:p>
          <a:p>
            <a:pPr lvl="2"/>
            <a:r>
              <a:rPr lang="sv-SE" dirty="0" smtClean="0">
                <a:hlinkClick r:id="rId6"/>
              </a:rPr>
              <a:t>http://spelarlyftet.se/Dokument/2013/Matris2013/Teknik/Teknik_FintaDribbla_TackaUtmana.pdf</a:t>
            </a:r>
            <a:endParaRPr lang="sv-SE" dirty="0" smtClean="0"/>
          </a:p>
          <a:p>
            <a:pPr lvl="2"/>
            <a:r>
              <a:rPr lang="sv-SE" dirty="0" smtClean="0">
                <a:hlinkClick r:id="rId7"/>
              </a:rPr>
              <a:t>http://spelarlyftet.se/Dokument/2013/Matris2013/Teknik/Teknik_Nick_Grund.pdf</a:t>
            </a:r>
            <a:endParaRPr lang="sv-SE" dirty="0" smtClean="0"/>
          </a:p>
          <a:p>
            <a:pPr lvl="1"/>
            <a:r>
              <a:rPr lang="sv-SE" dirty="0" smtClean="0"/>
              <a:t>Anfallsspel</a:t>
            </a:r>
          </a:p>
          <a:p>
            <a:pPr lvl="2"/>
            <a:r>
              <a:rPr lang="sv-SE" dirty="0" smtClean="0">
                <a:hlinkClick r:id="rId8"/>
              </a:rPr>
              <a:t>http://spelarlyftet.se/Dokument/2013/Matris2013/Anfallspel/Anfallsspel_Grundf_Spelbar.pdf</a:t>
            </a:r>
            <a:endParaRPr lang="sv-SE" dirty="0" smtClean="0"/>
          </a:p>
          <a:p>
            <a:pPr lvl="2"/>
            <a:r>
              <a:rPr lang="sv-SE" dirty="0" smtClean="0">
                <a:hlinkClick r:id="rId9"/>
              </a:rPr>
              <a:t>http://spelarlyftet.se/Dokument/2013/Matris2013/Anfallspel/Anfallsspel_Grundf_Spelavstand.pdf</a:t>
            </a:r>
            <a:endParaRPr lang="sv-SE" dirty="0" smtClean="0"/>
          </a:p>
          <a:p>
            <a:pPr lvl="2"/>
            <a:r>
              <a:rPr lang="sv-SE" dirty="0" smtClean="0">
                <a:hlinkClick r:id="rId10"/>
              </a:rPr>
              <a:t>http://spelarlyftet.se/Dokument/2013/Matris2013/Anfallspel/Anfallsspel_2mot1_Vaggspel.pdf</a:t>
            </a:r>
            <a:endParaRPr lang="sv-SE" dirty="0" smtClean="0"/>
          </a:p>
          <a:p>
            <a:pPr lvl="2"/>
            <a:r>
              <a:rPr lang="sv-SE" dirty="0" smtClean="0">
                <a:hlinkClick r:id="rId11"/>
              </a:rPr>
              <a:t>http://spelarlyftet.se/Dokument/2013/Matris2013/Anfallspel/Anfallsspel_2mot1_Overlamning.pdf</a:t>
            </a:r>
            <a:endParaRPr lang="sv-SE" dirty="0" smtClean="0"/>
          </a:p>
          <a:p>
            <a:pPr lvl="1"/>
            <a:r>
              <a:rPr lang="sv-SE" dirty="0" smtClean="0"/>
              <a:t>Försvarsspel</a:t>
            </a:r>
          </a:p>
          <a:p>
            <a:pPr lvl="2"/>
            <a:r>
              <a:rPr lang="sv-SE" dirty="0" smtClean="0">
                <a:hlinkClick r:id="rId12"/>
              </a:rPr>
              <a:t>http://spelarlyftet.se/Dokument/2013/Matris2013/Forsvarsspel/Forsvarsspel_Forsvarssida.pdf</a:t>
            </a:r>
            <a:endParaRPr lang="sv-SE" dirty="0" smtClean="0"/>
          </a:p>
          <a:p>
            <a:pPr lvl="1"/>
            <a:endParaRPr lang="sv-SE" sz="1800" dirty="0" smtClean="0"/>
          </a:p>
          <a:p>
            <a:pPr marL="457200" lvl="1" indent="0">
              <a:buNone/>
            </a:pPr>
            <a:endParaRPr lang="sv-SE" sz="1800" dirty="0" smtClean="0"/>
          </a:p>
          <a:p>
            <a:pPr lvl="1"/>
            <a:endParaRPr lang="sv-SE" dirty="0"/>
          </a:p>
        </p:txBody>
      </p:sp>
      <p:graphicFrame>
        <p:nvGraphicFramePr>
          <p:cNvPr id="4" name="Tabell 3"/>
          <p:cNvGraphicFramePr>
            <a:graphicFrameLocks noGrp="1"/>
          </p:cNvGraphicFramePr>
          <p:nvPr>
            <p:extLst>
              <p:ext uri="{D42A27DB-BD31-4B8C-83A1-F6EECF244321}">
                <p14:modId xmlns:p14="http://schemas.microsoft.com/office/powerpoint/2010/main" val="522144869"/>
              </p:ext>
            </p:extLst>
          </p:nvPr>
        </p:nvGraphicFramePr>
        <p:xfrm>
          <a:off x="395536" y="1196752"/>
          <a:ext cx="8568953" cy="3048000"/>
        </p:xfrm>
        <a:graphic>
          <a:graphicData uri="http://schemas.openxmlformats.org/drawingml/2006/table">
            <a:tbl>
              <a:tblPr firstRow="1" bandRow="1">
                <a:tableStyleId>{5C22544A-7EE6-4342-B048-85BDC9FD1C3A}</a:tableStyleId>
              </a:tblPr>
              <a:tblGrid>
                <a:gridCol w="6212958"/>
                <a:gridCol w="1173000"/>
                <a:gridCol w="1182995"/>
              </a:tblGrid>
              <a:tr h="270030">
                <a:tc>
                  <a:txBody>
                    <a:bodyPr/>
                    <a:lstStyle/>
                    <a:p>
                      <a:r>
                        <a:rPr lang="sv-SE" sz="1400" dirty="0" smtClean="0"/>
                        <a:t>Moment</a:t>
                      </a:r>
                      <a:endParaRPr lang="sv-SE" sz="1400" dirty="0"/>
                    </a:p>
                  </a:txBody>
                  <a:tcPr/>
                </a:tc>
                <a:tc>
                  <a:txBody>
                    <a:bodyPr/>
                    <a:lstStyle/>
                    <a:p>
                      <a:r>
                        <a:rPr lang="sv-SE" sz="1400" dirty="0" smtClean="0"/>
                        <a:t>Tidsåtgång</a:t>
                      </a:r>
                      <a:endParaRPr lang="sv-SE" sz="1400" dirty="0"/>
                    </a:p>
                  </a:txBody>
                  <a:tcPr/>
                </a:tc>
                <a:tc>
                  <a:txBody>
                    <a:bodyPr/>
                    <a:lstStyle/>
                    <a:p>
                      <a:r>
                        <a:rPr lang="sv-SE" sz="1400" dirty="0" smtClean="0"/>
                        <a:t>Intensitet</a:t>
                      </a:r>
                      <a:endParaRPr lang="sv-SE" sz="1400" dirty="0"/>
                    </a:p>
                  </a:txBody>
                  <a:tcPr/>
                </a:tc>
              </a:tr>
              <a:tr h="270030">
                <a:tc>
                  <a:txBody>
                    <a:bodyPr/>
                    <a:lstStyle/>
                    <a:p>
                      <a:r>
                        <a:rPr lang="sv-SE" sz="1400" dirty="0" smtClean="0"/>
                        <a:t>Uppvärmning (ex.</a:t>
                      </a:r>
                      <a:r>
                        <a:rPr lang="sv-SE" sz="1400" baseline="0" dirty="0" smtClean="0"/>
                        <a:t> driva </a:t>
                      </a:r>
                      <a:r>
                        <a:rPr lang="sv-SE" sz="1400" baseline="0" dirty="0" smtClean="0"/>
                        <a:t>boll på led eller linje och rusher)</a:t>
                      </a:r>
                      <a:endParaRPr lang="sv-SE" sz="1400" dirty="0"/>
                    </a:p>
                  </a:txBody>
                  <a:tcPr/>
                </a:tc>
                <a:tc>
                  <a:txBody>
                    <a:bodyPr/>
                    <a:lstStyle/>
                    <a:p>
                      <a:r>
                        <a:rPr lang="sv-SE" sz="1400" dirty="0" smtClean="0"/>
                        <a:t>10min</a:t>
                      </a:r>
                      <a:endParaRPr lang="sv-SE" sz="1400" dirty="0"/>
                    </a:p>
                  </a:txBody>
                  <a:tcPr/>
                </a:tc>
                <a:tc>
                  <a:txBody>
                    <a:bodyPr/>
                    <a:lstStyle/>
                    <a:p>
                      <a:r>
                        <a:rPr lang="sv-SE" sz="1400" dirty="0" smtClean="0"/>
                        <a:t>1-3</a:t>
                      </a:r>
                      <a:endParaRPr lang="sv-SE" sz="1400" dirty="0"/>
                    </a:p>
                  </a:txBody>
                  <a:tcPr/>
                </a:tc>
              </a:tr>
              <a:tr h="270030">
                <a:tc>
                  <a:txBody>
                    <a:bodyPr/>
                    <a:lstStyle/>
                    <a:p>
                      <a:r>
                        <a:rPr lang="sv-SE" sz="1400" dirty="0" smtClean="0">
                          <a:hlinkClick r:id="rId13"/>
                        </a:rPr>
                        <a:t>Förstärkt</a:t>
                      </a:r>
                      <a:r>
                        <a:rPr lang="sv-SE" sz="1400" baseline="0" dirty="0" smtClean="0">
                          <a:hlinkClick r:id="rId13"/>
                        </a:rPr>
                        <a:t> </a:t>
                      </a:r>
                      <a:r>
                        <a:rPr lang="sv-SE" sz="1400" baseline="0" dirty="0" smtClean="0">
                          <a:hlinkClick r:id="rId13"/>
                        </a:rPr>
                        <a:t>ADR</a:t>
                      </a:r>
                      <a:endParaRPr lang="sv-SE" sz="1400" baseline="0" dirty="0" smtClean="0"/>
                    </a:p>
                  </a:txBody>
                  <a:tcPr/>
                </a:tc>
                <a:tc>
                  <a:txBody>
                    <a:bodyPr/>
                    <a:lstStyle/>
                    <a:p>
                      <a:r>
                        <a:rPr lang="sv-SE" sz="1400" dirty="0" smtClean="0"/>
                        <a:t>10min</a:t>
                      </a:r>
                      <a:endParaRPr lang="sv-SE" sz="1400" dirty="0"/>
                    </a:p>
                  </a:txBody>
                  <a:tcPr/>
                </a:tc>
                <a:tc>
                  <a:txBody>
                    <a:bodyPr/>
                    <a:lstStyle/>
                    <a:p>
                      <a:r>
                        <a:rPr lang="sv-SE" sz="1400" dirty="0" smtClean="0"/>
                        <a:t>1</a:t>
                      </a:r>
                      <a:endParaRPr lang="sv-SE" sz="1400" dirty="0"/>
                    </a:p>
                  </a:txBody>
                  <a:tcPr/>
                </a:tc>
              </a:tr>
              <a:tr h="270030">
                <a:tc>
                  <a:txBody>
                    <a:bodyPr/>
                    <a:lstStyle/>
                    <a:p>
                      <a:r>
                        <a:rPr lang="sv-SE" sz="1400" dirty="0" smtClean="0"/>
                        <a:t>Teknikträning (ex. fotbolls-WO,</a:t>
                      </a:r>
                      <a:r>
                        <a:rPr lang="sv-SE" sz="1400" baseline="0" dirty="0" smtClean="0"/>
                        <a:t> </a:t>
                      </a:r>
                      <a:r>
                        <a:rPr lang="sv-SE" sz="1400" dirty="0" smtClean="0"/>
                        <a:t>passa 2och</a:t>
                      </a:r>
                      <a:r>
                        <a:rPr lang="sv-SE" sz="1400" baseline="0" dirty="0" smtClean="0"/>
                        <a:t>2 eller 3och3, </a:t>
                      </a:r>
                      <a:r>
                        <a:rPr lang="sv-SE" sz="1400" dirty="0" smtClean="0"/>
                        <a:t>kvadraten</a:t>
                      </a:r>
                      <a:r>
                        <a:rPr lang="sv-SE" sz="1400" baseline="0" dirty="0" smtClean="0"/>
                        <a:t>)</a:t>
                      </a:r>
                      <a:endParaRPr lang="sv-SE" sz="1400" dirty="0"/>
                    </a:p>
                  </a:txBody>
                  <a:tcPr/>
                </a:tc>
                <a:tc>
                  <a:txBody>
                    <a:bodyPr/>
                    <a:lstStyle/>
                    <a:p>
                      <a:r>
                        <a:rPr lang="sv-SE" sz="1400" dirty="0" smtClean="0"/>
                        <a:t>10min</a:t>
                      </a:r>
                      <a:endParaRPr lang="sv-SE" sz="1400" dirty="0"/>
                    </a:p>
                  </a:txBody>
                  <a:tcPr/>
                </a:tc>
                <a:tc>
                  <a:txBody>
                    <a:bodyPr/>
                    <a:lstStyle/>
                    <a:p>
                      <a:r>
                        <a:rPr lang="sv-SE" sz="1400" dirty="0" smtClean="0"/>
                        <a:t>1-2</a:t>
                      </a:r>
                      <a:endParaRPr lang="sv-SE" sz="1400" dirty="0"/>
                    </a:p>
                  </a:txBody>
                  <a:tcPr/>
                </a:tc>
              </a:tr>
              <a:tr h="270030">
                <a:tc>
                  <a:txBody>
                    <a:bodyPr/>
                    <a:lstStyle/>
                    <a:p>
                      <a:r>
                        <a:rPr lang="sv-SE" sz="1400" dirty="0" smtClean="0"/>
                        <a:t>Paus med vatten</a:t>
                      </a:r>
                      <a:endParaRPr lang="sv-SE" sz="1400" dirty="0"/>
                    </a:p>
                  </a:txBody>
                  <a:tcPr/>
                </a:tc>
                <a:tc>
                  <a:txBody>
                    <a:bodyPr/>
                    <a:lstStyle/>
                    <a:p>
                      <a:r>
                        <a:rPr lang="sv-SE" sz="1400" dirty="0" smtClean="0"/>
                        <a:t>2,5min</a:t>
                      </a:r>
                      <a:endParaRPr lang="sv-SE" sz="1400" dirty="0"/>
                    </a:p>
                  </a:txBody>
                  <a:tcPr/>
                </a:tc>
                <a:tc>
                  <a:txBody>
                    <a:bodyPr/>
                    <a:lstStyle/>
                    <a:p>
                      <a:r>
                        <a:rPr lang="sv-SE" sz="1400" dirty="0" smtClean="0"/>
                        <a:t>0</a:t>
                      </a:r>
                      <a:endParaRPr lang="sv-SE" sz="1400" dirty="0"/>
                    </a:p>
                  </a:txBody>
                  <a:tcPr/>
                </a:tc>
              </a:tr>
              <a:tr h="270030">
                <a:tc>
                  <a:txBody>
                    <a:bodyPr/>
                    <a:lstStyle/>
                    <a:p>
                      <a:r>
                        <a:rPr lang="sv-SE" sz="1400" baseline="0" dirty="0" smtClean="0"/>
                        <a:t>Småplansspel med mål eller </a:t>
                      </a:r>
                      <a:r>
                        <a:rPr lang="sv-SE" sz="1400" baseline="0" dirty="0" err="1" smtClean="0"/>
                        <a:t>drivmål</a:t>
                      </a:r>
                      <a:r>
                        <a:rPr lang="sv-SE" sz="1400" baseline="0" dirty="0" smtClean="0"/>
                        <a:t>, gärna 3-touch med 1-touch för mål</a:t>
                      </a:r>
                      <a:endParaRPr lang="sv-SE" sz="1400" dirty="0"/>
                    </a:p>
                  </a:txBody>
                  <a:tcPr/>
                </a:tc>
                <a:tc>
                  <a:txBody>
                    <a:bodyPr/>
                    <a:lstStyle/>
                    <a:p>
                      <a:r>
                        <a:rPr lang="sv-SE" sz="1400" dirty="0" smtClean="0"/>
                        <a:t>15min</a:t>
                      </a:r>
                      <a:endParaRPr lang="sv-SE" sz="1400" dirty="0"/>
                    </a:p>
                  </a:txBody>
                  <a:tcPr/>
                </a:tc>
                <a:tc>
                  <a:txBody>
                    <a:bodyPr/>
                    <a:lstStyle/>
                    <a:p>
                      <a:r>
                        <a:rPr lang="sv-SE" sz="1400" dirty="0" smtClean="0"/>
                        <a:t>2-3</a:t>
                      </a:r>
                      <a:endParaRPr lang="sv-SE" sz="1400" dirty="0"/>
                    </a:p>
                  </a:txBody>
                  <a:tcPr/>
                </a:tc>
              </a:tr>
              <a:tr h="270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smtClean="0"/>
                        <a:t>Teknikmoment (spelbarhet,</a:t>
                      </a:r>
                      <a:r>
                        <a:rPr lang="sv-SE" sz="1400" baseline="0" dirty="0" smtClean="0"/>
                        <a:t> spelavstånd, passning, finta, väggspel, skott eller nick</a:t>
                      </a:r>
                      <a:r>
                        <a:rPr lang="sv-SE" sz="1400" dirty="0" smtClean="0"/>
                        <a:t>)</a:t>
                      </a:r>
                    </a:p>
                  </a:txBody>
                  <a:tcPr/>
                </a:tc>
                <a:tc>
                  <a:txBody>
                    <a:bodyPr/>
                    <a:lstStyle/>
                    <a:p>
                      <a:r>
                        <a:rPr lang="sv-SE" sz="1400" dirty="0" smtClean="0"/>
                        <a:t>15min</a:t>
                      </a:r>
                      <a:endParaRPr lang="sv-SE" sz="1400" dirty="0"/>
                    </a:p>
                  </a:txBody>
                  <a:tcPr/>
                </a:tc>
                <a:tc>
                  <a:txBody>
                    <a:bodyPr/>
                    <a:lstStyle/>
                    <a:p>
                      <a:r>
                        <a:rPr lang="sv-SE" sz="1400" dirty="0" smtClean="0"/>
                        <a:t>2-3</a:t>
                      </a:r>
                      <a:endParaRPr lang="sv-SE" sz="1400" dirty="0"/>
                    </a:p>
                  </a:txBody>
                  <a:tcPr/>
                </a:tc>
              </a:tr>
              <a:tr h="270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400" dirty="0" smtClean="0"/>
                        <a:t>Paus</a:t>
                      </a:r>
                      <a:r>
                        <a:rPr lang="sv-SE" sz="1400" baseline="0" dirty="0" smtClean="0"/>
                        <a:t> med vatten</a:t>
                      </a:r>
                      <a:endParaRPr lang="sv-SE" sz="1400" dirty="0" smtClean="0"/>
                    </a:p>
                  </a:txBody>
                  <a:tcPr/>
                </a:tc>
                <a:tc>
                  <a:txBody>
                    <a:bodyPr/>
                    <a:lstStyle/>
                    <a:p>
                      <a:r>
                        <a:rPr lang="sv-SE" sz="1400" dirty="0" smtClean="0"/>
                        <a:t>2,5min</a:t>
                      </a:r>
                      <a:endParaRPr lang="sv-SE" sz="1400" dirty="0"/>
                    </a:p>
                  </a:txBody>
                  <a:tcPr/>
                </a:tc>
                <a:tc>
                  <a:txBody>
                    <a:bodyPr/>
                    <a:lstStyle/>
                    <a:p>
                      <a:r>
                        <a:rPr lang="sv-SE" sz="1400" dirty="0" smtClean="0"/>
                        <a:t>0</a:t>
                      </a:r>
                      <a:endParaRPr lang="sv-SE" sz="1400" dirty="0"/>
                    </a:p>
                  </a:txBody>
                  <a:tcPr/>
                </a:tc>
              </a:tr>
              <a:tr h="270030">
                <a:tc>
                  <a:txBody>
                    <a:bodyPr/>
                    <a:lstStyle/>
                    <a:p>
                      <a:r>
                        <a:rPr lang="sv-SE" sz="1400" dirty="0" smtClean="0"/>
                        <a:t>Spel (fritt eller styrt,</a:t>
                      </a:r>
                      <a:r>
                        <a:rPr lang="sv-SE" sz="1400" baseline="0" dirty="0" smtClean="0"/>
                        <a:t> ex. bara </a:t>
                      </a:r>
                      <a:r>
                        <a:rPr lang="sv-SE" sz="1400" baseline="0" dirty="0" smtClean="0"/>
                        <a:t>3-touch</a:t>
                      </a:r>
                      <a:r>
                        <a:rPr lang="sv-SE" sz="1400" baseline="0" dirty="0" smtClean="0"/>
                        <a:t>, fria korridorer på kanterna, </a:t>
                      </a:r>
                      <a:endParaRPr lang="sv-SE" sz="1400" dirty="0"/>
                    </a:p>
                  </a:txBody>
                  <a:tcPr/>
                </a:tc>
                <a:tc>
                  <a:txBody>
                    <a:bodyPr/>
                    <a:lstStyle/>
                    <a:p>
                      <a:r>
                        <a:rPr lang="sv-SE" sz="1400" dirty="0" smtClean="0"/>
                        <a:t>15min</a:t>
                      </a:r>
                      <a:endParaRPr lang="sv-SE" sz="1400" dirty="0"/>
                    </a:p>
                  </a:txBody>
                  <a:tcPr/>
                </a:tc>
                <a:tc>
                  <a:txBody>
                    <a:bodyPr/>
                    <a:lstStyle/>
                    <a:p>
                      <a:r>
                        <a:rPr lang="sv-SE" sz="1400" dirty="0" smtClean="0"/>
                        <a:t>3</a:t>
                      </a:r>
                      <a:endParaRPr lang="sv-SE" sz="1400" dirty="0"/>
                    </a:p>
                  </a:txBody>
                  <a:tcPr/>
                </a:tc>
              </a:tr>
              <a:tr h="270030">
                <a:tc>
                  <a:txBody>
                    <a:bodyPr/>
                    <a:lstStyle/>
                    <a:p>
                      <a:r>
                        <a:rPr lang="sv-SE" sz="1400" dirty="0" smtClean="0"/>
                        <a:t>Nedvarvning</a:t>
                      </a:r>
                      <a:endParaRPr lang="sv-SE" sz="1400" dirty="0"/>
                    </a:p>
                  </a:txBody>
                  <a:tcPr/>
                </a:tc>
                <a:tc>
                  <a:txBody>
                    <a:bodyPr/>
                    <a:lstStyle/>
                    <a:p>
                      <a:r>
                        <a:rPr lang="sv-SE" sz="1400" dirty="0" smtClean="0"/>
                        <a:t>5min</a:t>
                      </a:r>
                      <a:endParaRPr lang="sv-SE" sz="1400" dirty="0"/>
                    </a:p>
                  </a:txBody>
                  <a:tcPr/>
                </a:tc>
                <a:tc>
                  <a:txBody>
                    <a:bodyPr/>
                    <a:lstStyle/>
                    <a:p>
                      <a:r>
                        <a:rPr lang="sv-SE" sz="1400" dirty="0" smtClean="0"/>
                        <a:t>1</a:t>
                      </a:r>
                      <a:endParaRPr lang="sv-SE" sz="1400" dirty="0"/>
                    </a:p>
                  </a:txBody>
                  <a:tcPr/>
                </a:tc>
              </a:tr>
            </a:tbl>
          </a:graphicData>
        </a:graphic>
      </p:graphicFrame>
    </p:spTree>
    <p:extLst>
      <p:ext uri="{BB962C8B-B14F-4D97-AF65-F5344CB8AC3E}">
        <p14:creationId xmlns:p14="http://schemas.microsoft.com/office/powerpoint/2010/main" val="907785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Referenser</a:t>
            </a:r>
            <a:endParaRPr lang="sv-SE" dirty="0"/>
          </a:p>
        </p:txBody>
      </p:sp>
      <p:sp>
        <p:nvSpPr>
          <p:cNvPr id="3" name="Platshållare för innehåll 2"/>
          <p:cNvSpPr>
            <a:spLocks noGrp="1"/>
          </p:cNvSpPr>
          <p:nvPr>
            <p:ph idx="1"/>
          </p:nvPr>
        </p:nvSpPr>
        <p:spPr/>
        <p:txBody>
          <a:bodyPr/>
          <a:lstStyle/>
          <a:p>
            <a:r>
              <a:rPr lang="sv-SE" dirty="0" smtClean="0">
                <a:hlinkClick r:id="rId2"/>
              </a:rPr>
              <a:t>Fotbollens spela, lek och lär</a:t>
            </a:r>
            <a:r>
              <a:rPr lang="sv-SE" dirty="0" smtClean="0"/>
              <a:t> (</a:t>
            </a:r>
            <a:r>
              <a:rPr lang="sv-SE" dirty="0" err="1" smtClean="0"/>
              <a:t>Fogis</a:t>
            </a:r>
            <a:r>
              <a:rPr lang="sv-SE" dirty="0" smtClean="0"/>
              <a:t>)</a:t>
            </a:r>
          </a:p>
          <a:p>
            <a:r>
              <a:rPr lang="sv-SE" dirty="0" smtClean="0">
                <a:hlinkClick r:id="rId3"/>
              </a:rPr>
              <a:t>Spelarutbildningsmatris</a:t>
            </a:r>
            <a:r>
              <a:rPr lang="sv-SE" dirty="0" smtClean="0"/>
              <a:t> (se nivå 2, 9-11 år)</a:t>
            </a:r>
            <a:endParaRPr lang="sv-SE" dirty="0"/>
          </a:p>
        </p:txBody>
      </p:sp>
    </p:spTree>
    <p:extLst>
      <p:ext uri="{BB962C8B-B14F-4D97-AF65-F5344CB8AC3E}">
        <p14:creationId xmlns:p14="http://schemas.microsoft.com/office/powerpoint/2010/main" val="172858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Träningskalender (ej klar)</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1830987345"/>
              </p:ext>
            </p:extLst>
          </p:nvPr>
        </p:nvGraphicFramePr>
        <p:xfrm>
          <a:off x="179513" y="1241155"/>
          <a:ext cx="8784974" cy="5428205"/>
        </p:xfrm>
        <a:graphic>
          <a:graphicData uri="http://schemas.openxmlformats.org/drawingml/2006/table">
            <a:tbl>
              <a:tblPr firstRow="1" bandRow="1">
                <a:tableStyleId>{5C22544A-7EE6-4342-B048-85BDC9FD1C3A}</a:tableStyleId>
              </a:tblPr>
              <a:tblGrid>
                <a:gridCol w="1819149"/>
                <a:gridCol w="2573338"/>
                <a:gridCol w="2448272"/>
                <a:gridCol w="1944215"/>
              </a:tblGrid>
              <a:tr h="238957">
                <a:tc>
                  <a:txBody>
                    <a:bodyPr/>
                    <a:lstStyle/>
                    <a:p>
                      <a:r>
                        <a:rPr lang="sv-SE" sz="1200" dirty="0" smtClean="0"/>
                        <a:t>Månad</a:t>
                      </a:r>
                      <a:endParaRPr lang="sv-SE" sz="1200" dirty="0"/>
                    </a:p>
                  </a:txBody>
                  <a:tcPr/>
                </a:tc>
                <a:tc>
                  <a:txBody>
                    <a:bodyPr/>
                    <a:lstStyle/>
                    <a:p>
                      <a:r>
                        <a:rPr lang="sv-SE" sz="1200" dirty="0" smtClean="0"/>
                        <a:t>Spelmoment</a:t>
                      </a:r>
                      <a:endParaRPr lang="sv-SE" sz="1200" dirty="0"/>
                    </a:p>
                  </a:txBody>
                  <a:tcPr/>
                </a:tc>
                <a:tc>
                  <a:txBody>
                    <a:bodyPr/>
                    <a:lstStyle/>
                    <a:p>
                      <a:r>
                        <a:rPr lang="sv-SE" sz="1200" dirty="0" smtClean="0"/>
                        <a:t>Teknikmoment 1</a:t>
                      </a:r>
                      <a:endParaRPr lang="sv-SE" sz="1200" dirty="0"/>
                    </a:p>
                  </a:txBody>
                  <a:tcPr/>
                </a:tc>
                <a:tc>
                  <a:txBody>
                    <a:bodyPr/>
                    <a:lstStyle/>
                    <a:p>
                      <a:r>
                        <a:rPr lang="sv-SE" sz="1200" dirty="0" smtClean="0"/>
                        <a:t>Teknikmoment 2</a:t>
                      </a:r>
                      <a:endParaRPr lang="sv-SE" sz="1200" dirty="0"/>
                    </a:p>
                  </a:txBody>
                  <a:tcPr/>
                </a:tc>
              </a:tr>
              <a:tr h="454703">
                <a:tc>
                  <a:txBody>
                    <a:bodyPr/>
                    <a:lstStyle/>
                    <a:p>
                      <a:r>
                        <a:rPr lang="sv-SE" sz="1200" dirty="0" smtClean="0"/>
                        <a:t>April</a:t>
                      </a:r>
                      <a:endParaRPr lang="sv-SE" sz="1200" dirty="0"/>
                    </a:p>
                  </a:txBody>
                  <a:tcPr/>
                </a:tc>
                <a:tc>
                  <a:txBody>
                    <a:bodyPr/>
                    <a:lstStyle/>
                    <a:p>
                      <a:r>
                        <a:rPr lang="sv-SE" sz="1200" dirty="0" smtClean="0">
                          <a:hlinkClick r:id="rId2"/>
                        </a:rPr>
                        <a:t>Mottagning</a:t>
                      </a:r>
                      <a:r>
                        <a:rPr lang="sv-SE" sz="1200" dirty="0" smtClean="0"/>
                        <a:t> - Insida/utsida (bollmottagning 2 och 2, 3 och 3, Kvadraten 4+1)</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Medtagning (insida,</a:t>
                      </a:r>
                      <a:r>
                        <a:rPr lang="sv-SE" sz="1200" baseline="0" dirty="0" smtClean="0"/>
                        <a:t> utsida, bröst, lår)</a:t>
                      </a:r>
                      <a:endParaRPr lang="sv-SE" sz="1200" dirty="0" smtClean="0"/>
                    </a:p>
                    <a:p>
                      <a:endParaRPr lang="sv-SE" sz="1200" dirty="0"/>
                    </a:p>
                  </a:txBody>
                  <a:tcPr/>
                </a:tc>
                <a:tc>
                  <a:txBody>
                    <a:bodyPr/>
                    <a:lstStyle/>
                    <a:p>
                      <a:r>
                        <a:rPr lang="sv-SE" sz="1200" dirty="0" smtClean="0"/>
                        <a:t>Driva med riktning-</a:t>
                      </a:r>
                      <a:r>
                        <a:rPr lang="sv-SE" sz="1200" baseline="0" dirty="0" smtClean="0"/>
                        <a:t> och tempoväxlingar</a:t>
                      </a:r>
                      <a:endParaRPr lang="sv-SE" sz="1200" dirty="0"/>
                    </a:p>
                  </a:txBody>
                  <a:tcPr/>
                </a:tc>
              </a:tr>
              <a:tr h="557566">
                <a:tc>
                  <a:txBody>
                    <a:bodyPr/>
                    <a:lstStyle/>
                    <a:p>
                      <a:r>
                        <a:rPr lang="sv-SE" sz="1200" dirty="0" smtClean="0"/>
                        <a:t>Maj</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hlinkClick r:id="rId3"/>
                        </a:rPr>
                        <a:t>Spelbar </a:t>
                      </a:r>
                      <a:r>
                        <a:rPr lang="sv-SE" sz="1200" dirty="0" smtClean="0"/>
                        <a:t>(Kvadraten 3+1/6+2</a:t>
                      </a:r>
                      <a:r>
                        <a:rPr lang="sv-SE" sz="1200" baseline="0" dirty="0" smtClean="0"/>
                        <a:t>, spel 4+2, 5+5 fritt eller med begränsning ex. driva över motståndarnas kortsida, uppspel, två tillslag)</a:t>
                      </a:r>
                    </a:p>
                  </a:txBody>
                  <a:tcPr/>
                </a:tc>
                <a:tc>
                  <a:txBody>
                    <a:bodyPr/>
                    <a:lstStyle/>
                    <a:p>
                      <a:r>
                        <a:rPr lang="sv-SE" sz="1200" dirty="0" smtClean="0"/>
                        <a:t>Skott grundkurs</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Målvaktsträning </a:t>
                      </a:r>
                      <a:r>
                        <a:rPr lang="sv-SE" sz="1200" baseline="0" dirty="0" smtClean="0"/>
                        <a:t>grundkurs</a:t>
                      </a:r>
                      <a:endParaRPr 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smtClean="0"/>
                    </a:p>
                  </a:txBody>
                  <a:tcPr/>
                </a:tc>
              </a:tr>
              <a:tr h="428599">
                <a:tc>
                  <a:txBody>
                    <a:bodyPr/>
                    <a:lstStyle/>
                    <a:p>
                      <a:r>
                        <a:rPr lang="sv-SE" sz="1200" dirty="0" smtClean="0"/>
                        <a:t>Juni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hlinkClick r:id="rId4"/>
                        </a:rPr>
                        <a:t>Väggspel</a:t>
                      </a:r>
                      <a:r>
                        <a:rPr lang="sv-SE" sz="1200" dirty="0" smtClean="0"/>
                        <a:t> (Träna på att hålla</a:t>
                      </a:r>
                      <a:r>
                        <a:rPr lang="sv-SE" sz="1200" baseline="0" dirty="0" smtClean="0"/>
                        <a:t> bollen inom laget, </a:t>
                      </a:r>
                      <a:r>
                        <a:rPr lang="sv-SE" sz="1200" dirty="0" smtClean="0"/>
                        <a:t>spel där mål gills bara efter</a:t>
                      </a:r>
                      <a:r>
                        <a:rPr lang="sv-SE" sz="1200" baseline="0" dirty="0" smtClean="0"/>
                        <a:t> 5 passningar med kontroll)</a:t>
                      </a:r>
                      <a:endParaRPr 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smtClean="0"/>
                    </a:p>
                  </a:txBody>
                  <a:tcPr/>
                </a:tc>
                <a:tc>
                  <a:txBody>
                    <a:bodyPr/>
                    <a:lstStyle/>
                    <a:p>
                      <a:r>
                        <a:rPr lang="sv-SE" sz="1200" dirty="0" smtClean="0"/>
                        <a:t>Finter</a:t>
                      </a:r>
                      <a:r>
                        <a:rPr lang="sv-SE" sz="1200" baseline="0" dirty="0" smtClean="0"/>
                        <a:t> (passningsfint, skottfint)</a:t>
                      </a:r>
                      <a:endParaRPr lang="sv-SE"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Skott och</a:t>
                      </a:r>
                      <a:r>
                        <a:rPr lang="sv-SE" sz="1200" baseline="0" dirty="0" smtClean="0"/>
                        <a:t> försvarsspel inklusive målvaktsträning (frispark och hörnor med/utan försvarare)</a:t>
                      </a:r>
                      <a:endParaRPr lang="sv-SE" sz="1200" dirty="0" smtClean="0"/>
                    </a:p>
                  </a:txBody>
                  <a:tcPr/>
                </a:tc>
              </a:tr>
              <a:tr h="475455">
                <a:tc>
                  <a:txBody>
                    <a:bodyPr/>
                    <a:lstStyle/>
                    <a:p>
                      <a:r>
                        <a:rPr lang="sv-SE" sz="1200" dirty="0" smtClean="0"/>
                        <a:t>Juli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Sommarlov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Läxa: Bli vän med bollen (spela, </a:t>
                      </a:r>
                      <a:r>
                        <a:rPr lang="sv-SE" sz="1200" dirty="0" err="1" smtClean="0"/>
                        <a:t>latcha</a:t>
                      </a:r>
                      <a:r>
                        <a:rPr lang="sv-SE" sz="1200" dirty="0" smtClean="0"/>
                        <a:t>, trixa,</a:t>
                      </a:r>
                      <a:r>
                        <a:rPr lang="sv-SE" sz="1200" baseline="0" dirty="0" smtClean="0"/>
                        <a:t> ha kul med boll</a:t>
                      </a:r>
                      <a:r>
                        <a:rPr lang="sv-SE" sz="1200"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Läxa:</a:t>
                      </a:r>
                      <a:r>
                        <a:rPr lang="sv-SE" sz="1200" baseline="0" dirty="0" smtClean="0"/>
                        <a:t> Träna inlärda finter och lägg till </a:t>
                      </a:r>
                      <a:r>
                        <a:rPr lang="sv-SE" sz="1200" b="1" dirty="0" err="1" smtClean="0">
                          <a:hlinkClick r:id="rId5"/>
                        </a:rPr>
                        <a:t>Cruyffinten</a:t>
                      </a:r>
                      <a:endParaRPr lang="sv-SE" sz="1200" dirty="0" smtClean="0"/>
                    </a:p>
                  </a:txBody>
                  <a:tcPr/>
                </a:tc>
              </a:tr>
              <a:tr h="1194784">
                <a:tc>
                  <a:txBody>
                    <a:bodyPr/>
                    <a:lstStyle/>
                    <a:p>
                      <a:r>
                        <a:rPr lang="sv-SE" sz="1200" dirty="0" smtClean="0"/>
                        <a:t>Augusti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hlinkClick r:id="rId6"/>
                        </a:rPr>
                        <a:t>Spelavstånd </a:t>
                      </a:r>
                      <a:r>
                        <a:rPr lang="sv-SE" sz="1200" dirty="0" smtClean="0"/>
                        <a:t>(Kvadraten 3+1, </a:t>
                      </a:r>
                      <a:r>
                        <a:rPr lang="sv-SE" sz="1200" baseline="0" dirty="0" smtClean="0"/>
                        <a:t>spel med begränsning ex. två touch, mål genom att driva över motståndarnas kortsida, fria korridorer, begränsade spelarzoner, 4-konsmål, mål gills bara efter 5 passningar)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Finter (balansfint, tvåfotsfint, överstegsfint)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Skott och</a:t>
                      </a:r>
                      <a:r>
                        <a:rPr lang="sv-SE" sz="1200" baseline="0" dirty="0" smtClean="0"/>
                        <a:t> försvarsspel inklusive målvaktsträning (kontring med/utan försvarare)</a:t>
                      </a:r>
                      <a:endParaRPr lang="sv-SE" sz="1200" dirty="0" smtClean="0"/>
                    </a:p>
                  </a:txBody>
                  <a:tcPr/>
                </a:tc>
              </a:tr>
              <a:tr h="557566">
                <a:tc>
                  <a:txBody>
                    <a:bodyPr/>
                    <a:lstStyle/>
                    <a:p>
                      <a:r>
                        <a:rPr lang="sv-SE" sz="1200" dirty="0" smtClean="0"/>
                        <a:t>September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hlinkClick r:id="rId7"/>
                        </a:rPr>
                        <a:t>Skott </a:t>
                      </a:r>
                      <a:r>
                        <a:rPr lang="sv-SE" sz="1200" dirty="0" smtClean="0"/>
                        <a:t>Insida/Vrist ()</a:t>
                      </a:r>
                    </a:p>
                  </a:txBody>
                  <a:tcPr/>
                </a:tc>
                <a:tc>
                  <a:txBody>
                    <a:bodyPr/>
                    <a:lstStyle/>
                    <a:p>
                      <a:r>
                        <a:rPr lang="sv-SE" sz="1200" dirty="0" smtClean="0"/>
                        <a:t>Driva med fart och riktnings</a:t>
                      </a:r>
                      <a:r>
                        <a:rPr lang="sv-SE" sz="1200" baseline="0" dirty="0" smtClean="0"/>
                        <a:t>växlingar (slalombana med avslut)</a:t>
                      </a:r>
                      <a:endParaRPr lang="sv-SE" sz="1200" dirty="0"/>
                    </a:p>
                  </a:txBody>
                  <a:tcPr/>
                </a:tc>
                <a:tc>
                  <a:txBody>
                    <a:bodyPr/>
                    <a:lstStyle/>
                    <a:p>
                      <a:r>
                        <a:rPr lang="sv-SE" sz="1200" dirty="0" smtClean="0"/>
                        <a:t>Bli vän med bollen (fotbolls-WO, passning, medtagning)</a:t>
                      </a:r>
                      <a:endParaRPr lang="sv-SE" sz="1200" dirty="0"/>
                    </a:p>
                  </a:txBody>
                  <a:tcPr/>
                </a:tc>
              </a:tr>
              <a:tr h="557566">
                <a:tc>
                  <a:txBody>
                    <a:bodyPr/>
                    <a:lstStyle/>
                    <a:p>
                      <a:r>
                        <a:rPr lang="sv-SE" sz="1200" dirty="0" smtClean="0"/>
                        <a:t>Oktober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hlinkClick r:id="rId3"/>
                        </a:rPr>
                        <a:t>Spelbar </a:t>
                      </a:r>
                      <a:r>
                        <a:rPr lang="sv-SE" sz="1200" dirty="0" smtClean="0"/>
                        <a:t>(spel med</a:t>
                      </a:r>
                      <a:r>
                        <a:rPr lang="sv-SE" sz="1200" baseline="0" dirty="0" smtClean="0"/>
                        <a:t> fria korridorer, mål gills bara efter 5 passningar)</a:t>
                      </a:r>
                      <a:endParaRPr lang="sv-SE"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Medtagning (insida,</a:t>
                      </a:r>
                      <a:r>
                        <a:rPr lang="sv-SE" sz="1200" baseline="0" dirty="0" smtClean="0"/>
                        <a:t> utsida, lår och nick)</a:t>
                      </a:r>
                      <a:endParaRPr lang="sv-SE" sz="12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dirty="0" smtClean="0"/>
                        <a:t>Bonus: Finter</a:t>
                      </a:r>
                      <a:r>
                        <a:rPr lang="sv-SE" sz="1200" baseline="0" dirty="0" smtClean="0"/>
                        <a:t> (rotationsfint och snurrfint)</a:t>
                      </a:r>
                      <a:endParaRPr lang="sv-SE" sz="1200" dirty="0" smtClean="0"/>
                    </a:p>
                    <a:p>
                      <a:endParaRPr lang="sv-SE" sz="1200" dirty="0"/>
                    </a:p>
                  </a:txBody>
                  <a:tcPr/>
                </a:tc>
              </a:tr>
            </a:tbl>
          </a:graphicData>
        </a:graphic>
      </p:graphicFrame>
    </p:spTree>
    <p:extLst>
      <p:ext uri="{BB962C8B-B14F-4D97-AF65-F5344CB8AC3E}">
        <p14:creationId xmlns:p14="http://schemas.microsoft.com/office/powerpoint/2010/main" val="1345179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Tips till tränaren</a:t>
            </a:r>
            <a:endParaRPr lang="sv-SE" dirty="0"/>
          </a:p>
        </p:txBody>
      </p:sp>
      <p:sp>
        <p:nvSpPr>
          <p:cNvPr id="3" name="Platshållare för innehåll 2"/>
          <p:cNvSpPr>
            <a:spLocks noGrp="1"/>
          </p:cNvSpPr>
          <p:nvPr>
            <p:ph idx="1"/>
          </p:nvPr>
        </p:nvSpPr>
        <p:spPr>
          <a:xfrm>
            <a:off x="457200" y="1124744"/>
            <a:ext cx="8229600" cy="5733256"/>
          </a:xfrm>
        </p:spPr>
        <p:txBody>
          <a:bodyPr>
            <a:normAutofit fontScale="40000" lnSpcReduction="20000"/>
          </a:bodyPr>
          <a:lstStyle/>
          <a:p>
            <a:r>
              <a:rPr lang="sv-SE" dirty="0"/>
              <a:t>Tekniska moment</a:t>
            </a:r>
          </a:p>
          <a:p>
            <a:pPr lvl="1"/>
            <a:r>
              <a:rPr lang="sv-SE" dirty="0"/>
              <a:t>Visa – Förklara – Visa – Öva </a:t>
            </a:r>
          </a:p>
          <a:p>
            <a:r>
              <a:rPr lang="sv-SE" dirty="0"/>
              <a:t>Spelmoment</a:t>
            </a:r>
          </a:p>
          <a:p>
            <a:pPr lvl="1"/>
            <a:r>
              <a:rPr lang="sv-SE" dirty="0"/>
              <a:t>Visa – Pröva – Förklara – Öva </a:t>
            </a:r>
          </a:p>
          <a:p>
            <a:r>
              <a:rPr lang="sv-SE" dirty="0" smtClean="0"/>
              <a:t>Arbetsmodell</a:t>
            </a:r>
          </a:p>
          <a:p>
            <a:pPr lvl="1"/>
            <a:r>
              <a:rPr lang="sv-SE" dirty="0" smtClean="0"/>
              <a:t>Vad?</a:t>
            </a:r>
          </a:p>
          <a:p>
            <a:pPr lvl="2"/>
            <a:r>
              <a:rPr lang="sv-SE" dirty="0" smtClean="0"/>
              <a:t>Ex. Kvadraten 3 mot 1</a:t>
            </a:r>
          </a:p>
          <a:p>
            <a:pPr lvl="1"/>
            <a:r>
              <a:rPr lang="sv-SE" dirty="0" smtClean="0"/>
              <a:t>Varför?</a:t>
            </a:r>
          </a:p>
          <a:p>
            <a:pPr lvl="2"/>
            <a:r>
              <a:rPr lang="sv-SE" dirty="0" smtClean="0"/>
              <a:t>Ex. Träna spelbar, passning och mottagning</a:t>
            </a:r>
          </a:p>
          <a:p>
            <a:pPr lvl="1"/>
            <a:r>
              <a:rPr lang="sv-SE" dirty="0" smtClean="0"/>
              <a:t>Hur</a:t>
            </a:r>
            <a:r>
              <a:rPr lang="sv-SE" dirty="0"/>
              <a:t>? </a:t>
            </a:r>
            <a:r>
              <a:rPr lang="sv-SE" dirty="0" smtClean="0"/>
              <a:t> Ex.</a:t>
            </a:r>
          </a:p>
          <a:p>
            <a:pPr lvl="2"/>
            <a:r>
              <a:rPr lang="sv-SE" dirty="0" smtClean="0"/>
              <a:t>Spelbarhet</a:t>
            </a:r>
          </a:p>
          <a:p>
            <a:pPr marL="1828800" lvl="3" indent="-457200">
              <a:buFont typeface="+mj-lt"/>
              <a:buAutoNum type="arabicPeriod"/>
            </a:pPr>
            <a:r>
              <a:rPr lang="sv-SE" dirty="0"/>
              <a:t>Ex. Bollhållaren skall alltid ha 2 </a:t>
            </a:r>
            <a:r>
              <a:rPr lang="sv-SE" dirty="0" smtClean="0"/>
              <a:t>passningsalternativ</a:t>
            </a:r>
          </a:p>
          <a:p>
            <a:pPr marL="1828800" lvl="3" indent="-457200">
              <a:buFont typeface="+mj-lt"/>
              <a:buAutoNum type="arabicPeriod"/>
            </a:pPr>
            <a:r>
              <a:rPr lang="sv-SE" dirty="0" smtClean="0"/>
              <a:t>3:e </a:t>
            </a:r>
            <a:r>
              <a:rPr lang="sv-SE" dirty="0"/>
              <a:t>man (den som varken passar eller tar emot) måste alltid röra sig ur </a:t>
            </a:r>
            <a:r>
              <a:rPr lang="sv-SE" dirty="0" err="1" smtClean="0"/>
              <a:t>passningsskuggauch</a:t>
            </a:r>
            <a:r>
              <a:rPr lang="sv-SE" dirty="0" smtClean="0"/>
              <a:t> </a:t>
            </a:r>
            <a:r>
              <a:rPr lang="sv-SE" dirty="0"/>
              <a:t>gör </a:t>
            </a:r>
            <a:r>
              <a:rPr lang="sv-SE" dirty="0" err="1"/>
              <a:t>siga</a:t>
            </a:r>
            <a:r>
              <a:rPr lang="sv-SE" dirty="0"/>
              <a:t> spelbar. </a:t>
            </a:r>
          </a:p>
          <a:p>
            <a:pPr marL="1828800" lvl="3" indent="-457200">
              <a:buFont typeface="+mj-lt"/>
              <a:buAutoNum type="arabicPeriod"/>
            </a:pPr>
            <a:r>
              <a:rPr lang="sv-SE" dirty="0" smtClean="0"/>
              <a:t>Påbörja </a:t>
            </a:r>
            <a:r>
              <a:rPr lang="sv-SE" dirty="0"/>
              <a:t>rörelsen tidigt, gärna i samband </a:t>
            </a:r>
            <a:r>
              <a:rPr lang="sv-SE" dirty="0" err="1"/>
              <a:t>me</a:t>
            </a:r>
            <a:endParaRPr lang="sv-SE" dirty="0" smtClean="0"/>
          </a:p>
          <a:p>
            <a:pPr lvl="2"/>
            <a:r>
              <a:rPr lang="sv-SE" dirty="0" smtClean="0"/>
              <a:t>Passa</a:t>
            </a:r>
          </a:p>
          <a:p>
            <a:pPr marL="1828800" lvl="3" indent="-457200">
              <a:buFont typeface="+mj-lt"/>
              <a:buAutoNum type="arabicPeriod"/>
            </a:pPr>
            <a:r>
              <a:rPr lang="sv-SE" dirty="0" smtClean="0"/>
              <a:t>Passningens </a:t>
            </a:r>
            <a:r>
              <a:rPr lang="sv-SE" dirty="0"/>
              <a:t>hårdhet. Hårda passningar kommer oftare fram men är </a:t>
            </a:r>
            <a:r>
              <a:rPr lang="sv-SE" dirty="0" smtClean="0"/>
              <a:t>svårare </a:t>
            </a:r>
            <a:r>
              <a:rPr lang="sv-SE" dirty="0"/>
              <a:t>att ta emot. </a:t>
            </a:r>
          </a:p>
          <a:p>
            <a:pPr marL="1828800" lvl="3" indent="-457200">
              <a:buFont typeface="+mj-lt"/>
              <a:buAutoNum type="arabicPeriod"/>
            </a:pPr>
            <a:r>
              <a:rPr lang="sv-SE" dirty="0" smtClean="0"/>
              <a:t>Passningens </a:t>
            </a:r>
            <a:r>
              <a:rPr lang="sv-SE" dirty="0"/>
              <a:t>riktning. Genom att passa på </a:t>
            </a:r>
            <a:r>
              <a:rPr lang="sv-SE" dirty="0" err="1"/>
              <a:t>mottagerns</a:t>
            </a:r>
            <a:r>
              <a:rPr lang="sv-SE" dirty="0"/>
              <a:t> främre (närmsta) </a:t>
            </a:r>
            <a:r>
              <a:rPr lang="sv-SE" dirty="0" smtClean="0"/>
              <a:t> fot </a:t>
            </a:r>
            <a:r>
              <a:rPr lang="sv-SE" dirty="0"/>
              <a:t>signalerar detta ett tillbakaspel medans en passning på bortre fot </a:t>
            </a:r>
            <a:r>
              <a:rPr lang="sv-SE" dirty="0" smtClean="0"/>
              <a:t>signalerar </a:t>
            </a:r>
            <a:r>
              <a:rPr lang="sv-SE" dirty="0"/>
              <a:t>medtagning. </a:t>
            </a:r>
          </a:p>
          <a:p>
            <a:pPr marL="1828800" lvl="3" indent="-457200">
              <a:buFont typeface="+mj-lt"/>
              <a:buAutoNum type="arabicPeriod"/>
            </a:pPr>
            <a:r>
              <a:rPr lang="sv-SE" dirty="0" smtClean="0"/>
              <a:t>Maskera </a:t>
            </a:r>
            <a:r>
              <a:rPr lang="sv-SE" dirty="0"/>
              <a:t>passningen. Genom snabb anläggning (kort bakåtpendel) samt </a:t>
            </a:r>
            <a:r>
              <a:rPr lang="sv-SE" dirty="0" smtClean="0"/>
              <a:t>att </a:t>
            </a:r>
            <a:r>
              <a:rPr lang="sv-SE" dirty="0"/>
              <a:t>hålla blicken uppe och anpassa passningen efter motståndarens </a:t>
            </a:r>
            <a:r>
              <a:rPr lang="sv-SE" dirty="0" smtClean="0"/>
              <a:t>agerande </a:t>
            </a:r>
            <a:r>
              <a:rPr lang="sv-SE" dirty="0"/>
              <a:t>ökar chanserna att passningen går fram.</a:t>
            </a:r>
            <a:endParaRPr lang="sv-SE" dirty="0" smtClean="0"/>
          </a:p>
          <a:p>
            <a:pPr lvl="2"/>
            <a:r>
              <a:rPr lang="sv-SE" dirty="0" smtClean="0"/>
              <a:t>Mottagning</a:t>
            </a:r>
          </a:p>
          <a:p>
            <a:pPr marL="1828800" lvl="3" indent="-457200">
              <a:buFont typeface="+mj-lt"/>
              <a:buAutoNum type="arabicPeriod"/>
            </a:pPr>
            <a:r>
              <a:rPr lang="sv-SE" dirty="0"/>
              <a:t>Möt alltid sidställd och i vinkel. </a:t>
            </a:r>
          </a:p>
          <a:p>
            <a:pPr marL="1828800" lvl="3" indent="-457200">
              <a:buFont typeface="+mj-lt"/>
              <a:buAutoNum type="arabicPeriod"/>
            </a:pPr>
            <a:r>
              <a:rPr lang="sv-SE" dirty="0" smtClean="0"/>
              <a:t>Använd </a:t>
            </a:r>
            <a:r>
              <a:rPr lang="sv-SE" dirty="0"/>
              <a:t>medtagning (1:a touch där man tar med sig bollen i någon </a:t>
            </a:r>
            <a:r>
              <a:rPr lang="sv-SE" dirty="0" smtClean="0"/>
              <a:t>riktning</a:t>
            </a:r>
            <a:r>
              <a:rPr lang="sv-SE" dirty="0"/>
              <a:t>) med insidan eller utsidan av foten. </a:t>
            </a:r>
          </a:p>
          <a:p>
            <a:pPr lvl="3"/>
            <a:endParaRPr lang="sv-SE" dirty="0" smtClean="0"/>
          </a:p>
          <a:p>
            <a:pPr lvl="1"/>
            <a:r>
              <a:rPr lang="sv-SE" dirty="0" smtClean="0"/>
              <a:t>Organisation/Anvisning</a:t>
            </a:r>
            <a:endParaRPr lang="sv-SE" dirty="0"/>
          </a:p>
          <a:p>
            <a:pPr lvl="2"/>
            <a:r>
              <a:rPr lang="sv-SE" dirty="0" smtClean="0"/>
              <a:t>Ex</a:t>
            </a:r>
            <a:r>
              <a:rPr lang="sv-SE" dirty="0"/>
              <a:t>. 4 spelare, 1 boll, Kvadrat 6*6m. 3 spelare passar bollen mellan varandra </a:t>
            </a:r>
            <a:r>
              <a:rPr lang="sv-SE" dirty="0" smtClean="0"/>
              <a:t>och </a:t>
            </a:r>
            <a:r>
              <a:rPr lang="sv-SE" dirty="0"/>
              <a:t>en jagar. Vid brytning eller om bollen går utanför linjerna så byter jagaren med den som missar. Var noga med att hålla er </a:t>
            </a:r>
            <a:r>
              <a:rPr lang="sv-SE" dirty="0" smtClean="0"/>
              <a:t>innanför </a:t>
            </a:r>
            <a:r>
              <a:rPr lang="sv-SE" dirty="0"/>
              <a:t>linjerna. 2 </a:t>
            </a:r>
            <a:r>
              <a:rPr lang="sv-SE" dirty="0" smtClean="0"/>
              <a:t>tillslag </a:t>
            </a:r>
          </a:p>
          <a:p>
            <a:r>
              <a:rPr lang="sv-SE" dirty="0" smtClean="0"/>
              <a:t>Grundläggande förutsättningar för bra anfallsspel – 4S</a:t>
            </a:r>
          </a:p>
          <a:p>
            <a:pPr lvl="1"/>
            <a:r>
              <a:rPr lang="sv-SE" dirty="0" smtClean="0"/>
              <a:t>Spelbarhet</a:t>
            </a:r>
          </a:p>
          <a:p>
            <a:pPr lvl="1"/>
            <a:r>
              <a:rPr lang="sv-SE" dirty="0" smtClean="0"/>
              <a:t>Spelavstånd</a:t>
            </a:r>
          </a:p>
          <a:p>
            <a:pPr lvl="1"/>
            <a:r>
              <a:rPr lang="sv-SE" dirty="0" smtClean="0"/>
              <a:t>Speldjup</a:t>
            </a:r>
          </a:p>
          <a:p>
            <a:pPr lvl="1"/>
            <a:r>
              <a:rPr lang="sv-SE" dirty="0" smtClean="0"/>
              <a:t>Spelbredd</a:t>
            </a:r>
          </a:p>
          <a:p>
            <a:r>
              <a:rPr lang="sv-SE" dirty="0" smtClean="0"/>
              <a:t>Vid inlärning av nytt moment</a:t>
            </a:r>
          </a:p>
          <a:p>
            <a:pPr lvl="1"/>
            <a:r>
              <a:rPr lang="sv-SE" dirty="0" smtClean="0"/>
              <a:t>Börja isolerat (utan motståndare) och avsluta funktionellt (spel)</a:t>
            </a:r>
          </a:p>
          <a:p>
            <a:r>
              <a:rPr lang="sv-SE" dirty="0" smtClean="0"/>
              <a:t>Prata till spelarna med solen i ögonen och vinden i ryggen</a:t>
            </a:r>
          </a:p>
        </p:txBody>
      </p:sp>
    </p:spTree>
    <p:extLst>
      <p:ext uri="{BB962C8B-B14F-4D97-AF65-F5344CB8AC3E}">
        <p14:creationId xmlns:p14="http://schemas.microsoft.com/office/powerpoint/2010/main" val="50932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err="1">
                <a:hlinkClick r:id="rId2"/>
              </a:rPr>
              <a:t>Fitness</a:t>
            </a:r>
            <a:r>
              <a:rPr lang="sv-SE" dirty="0">
                <a:hlinkClick r:id="rId2"/>
              </a:rPr>
              <a:t> träning </a:t>
            </a:r>
            <a:r>
              <a:rPr lang="sv-SE" dirty="0" smtClean="0">
                <a:hlinkClick r:id="rId2"/>
              </a:rPr>
              <a:t>10 min</a:t>
            </a:r>
            <a:r>
              <a:rPr lang="sv-SE" dirty="0">
                <a:hlinkClick r:id="rId2"/>
              </a:rPr>
              <a:t/>
            </a:r>
            <a:br>
              <a:rPr lang="sv-SE" dirty="0">
                <a:hlinkClick r:id="rId2"/>
              </a:rPr>
            </a:br>
            <a:r>
              <a:rPr lang="sv-SE" dirty="0" smtClean="0">
                <a:hlinkClick r:id="rId2"/>
              </a:rPr>
              <a:t>ADR </a:t>
            </a:r>
            <a:r>
              <a:rPr lang="sv-SE" dirty="0">
                <a:hlinkClick r:id="rId2"/>
              </a:rPr>
              <a:t>med knäkontroll och snabbhet</a:t>
            </a:r>
          </a:p>
        </p:txBody>
      </p:sp>
      <p:sp>
        <p:nvSpPr>
          <p:cNvPr id="3" name="Platshållare för innehåll 2"/>
          <p:cNvSpPr>
            <a:spLocks noGrp="1"/>
          </p:cNvSpPr>
          <p:nvPr>
            <p:ph idx="1"/>
          </p:nvPr>
        </p:nvSpPr>
        <p:spPr>
          <a:xfrm>
            <a:off x="457200" y="1600200"/>
            <a:ext cx="8229600" cy="5141168"/>
          </a:xfrm>
        </p:spPr>
        <p:txBody>
          <a:bodyPr>
            <a:normAutofit fontScale="47500" lnSpcReduction="20000"/>
          </a:bodyPr>
          <a:lstStyle/>
          <a:p>
            <a:pPr marL="0" indent="0">
              <a:buNone/>
            </a:pPr>
            <a:r>
              <a:rPr lang="sv-SE" b="1" dirty="0" smtClean="0"/>
              <a:t>Organisation - Anvisning: </a:t>
            </a:r>
            <a:r>
              <a:rPr lang="sv-SE" dirty="0" smtClean="0"/>
              <a:t/>
            </a:r>
            <a:br>
              <a:rPr lang="sv-SE" dirty="0" smtClean="0"/>
            </a:br>
            <a:r>
              <a:rPr lang="sv-SE" dirty="0" smtClean="0"/>
              <a:t>Aktiv Dynamisk Rörelse (ADR) förstärkt med knäkontroll och snabbhet. </a:t>
            </a:r>
            <a:br>
              <a:rPr lang="sv-SE" dirty="0" smtClean="0"/>
            </a:br>
            <a:r>
              <a:rPr lang="sv-SE" dirty="0" smtClean="0"/>
              <a:t> </a:t>
            </a:r>
            <a:br>
              <a:rPr lang="sv-SE" dirty="0" smtClean="0"/>
            </a:br>
            <a:r>
              <a:rPr lang="sv-SE" b="1" dirty="0" smtClean="0"/>
              <a:t>Inlärningsmoment: </a:t>
            </a:r>
            <a:r>
              <a:rPr lang="sv-SE" dirty="0" smtClean="0"/>
              <a:t/>
            </a:r>
            <a:br>
              <a:rPr lang="sv-SE" dirty="0" smtClean="0"/>
            </a:br>
            <a:r>
              <a:rPr lang="sv-SE" dirty="0" smtClean="0"/>
              <a:t>För ökad rörlighet, styrka, kroppskontroll och snabbhet. </a:t>
            </a:r>
            <a:br>
              <a:rPr lang="sv-SE" dirty="0" smtClean="0"/>
            </a:br>
            <a:r>
              <a:rPr lang="sv-SE" dirty="0" smtClean="0"/>
              <a:t> </a:t>
            </a:r>
            <a:br>
              <a:rPr lang="sv-SE" dirty="0" smtClean="0"/>
            </a:br>
            <a:r>
              <a:rPr lang="sv-SE" b="1" dirty="0" smtClean="0"/>
              <a:t>Hur (lära sig): </a:t>
            </a:r>
            <a:r>
              <a:rPr lang="sv-SE" dirty="0" smtClean="0"/>
              <a:t/>
            </a:r>
            <a:br>
              <a:rPr lang="sv-SE" dirty="0" smtClean="0"/>
            </a:br>
            <a:r>
              <a:rPr lang="sv-SE" dirty="0" smtClean="0"/>
              <a:t>Aktiv Dynamisk Rörelse (ADR) används som en del i uppvärmning. </a:t>
            </a:r>
            <a:br>
              <a:rPr lang="sv-SE" dirty="0" smtClean="0"/>
            </a:br>
            <a:r>
              <a:rPr lang="sv-SE" dirty="0" smtClean="0"/>
              <a:t> </a:t>
            </a:r>
            <a:br>
              <a:rPr lang="sv-SE" dirty="0" smtClean="0"/>
            </a:br>
            <a:r>
              <a:rPr lang="sv-SE" sz="3400" b="1" dirty="0" smtClean="0"/>
              <a:t>Aktiv Dynamisk Rörelse </a:t>
            </a:r>
            <a:r>
              <a:rPr lang="sv-SE" sz="3400" b="1" dirty="0" smtClean="0"/>
              <a:t>innebär</a:t>
            </a:r>
            <a:r>
              <a:rPr lang="sv-SE" sz="3400" dirty="0" smtClean="0"/>
              <a:t> </a:t>
            </a:r>
            <a:r>
              <a:rPr lang="sv-SE" dirty="0" smtClean="0"/>
              <a:t/>
            </a:r>
            <a:br>
              <a:rPr lang="sv-SE" dirty="0" smtClean="0"/>
            </a:br>
            <a:r>
              <a:rPr lang="sv-SE" dirty="0" smtClean="0"/>
              <a:t>AKTIV innebär att du själv med egen muskelkraft förflyttar eller rör en kroppsdel. </a:t>
            </a:r>
            <a:br>
              <a:rPr lang="sv-SE" dirty="0" smtClean="0"/>
            </a:br>
            <a:r>
              <a:rPr lang="sv-SE" dirty="0" smtClean="0"/>
              <a:t>DYNAMISK innebär att du endast momentant befinner dig i ytterläget i motsats till statisk där du konstant kan befinna dig i ytterläget. </a:t>
            </a:r>
            <a:br>
              <a:rPr lang="sv-SE" dirty="0" smtClean="0"/>
            </a:br>
            <a:r>
              <a:rPr lang="sv-SE" dirty="0" smtClean="0"/>
              <a:t>RÖRELSE är helt enkelt att du rör en kroppsdel och därmed ökar rörelseförmågan i muskel och led. </a:t>
            </a:r>
            <a:br>
              <a:rPr lang="sv-SE" dirty="0" smtClean="0"/>
            </a:br>
            <a:r>
              <a:rPr lang="sv-SE" dirty="0" smtClean="0"/>
              <a:t>Aktiv Dynamisk rörelse används i uppvärmningssyfte. </a:t>
            </a:r>
            <a:br>
              <a:rPr lang="sv-SE" dirty="0" smtClean="0"/>
            </a:br>
            <a:r>
              <a:rPr lang="sv-SE" dirty="0" smtClean="0"/>
              <a:t> </a:t>
            </a:r>
            <a:br>
              <a:rPr lang="sv-SE" dirty="0" smtClean="0"/>
            </a:br>
            <a:r>
              <a:rPr lang="sv-SE" dirty="0" smtClean="0"/>
              <a:t>Knäkontroll är en uppsättning av 6 </a:t>
            </a:r>
            <a:r>
              <a:rPr lang="sv-SE" dirty="0" err="1" smtClean="0"/>
              <a:t>st</a:t>
            </a:r>
            <a:r>
              <a:rPr lang="sv-SE" dirty="0" smtClean="0"/>
              <a:t> övningar för fot och knäled samt  bålstabilitet. </a:t>
            </a:r>
            <a:br>
              <a:rPr lang="sv-SE" dirty="0" smtClean="0"/>
            </a:br>
            <a:r>
              <a:rPr lang="sv-SE" dirty="0" smtClean="0"/>
              <a:t> </a:t>
            </a:r>
            <a:br>
              <a:rPr lang="sv-SE" dirty="0" smtClean="0"/>
            </a:br>
            <a:r>
              <a:rPr lang="sv-SE" dirty="0" smtClean="0"/>
              <a:t>Snabbhet genom start, stopp och riktningsförändringar. </a:t>
            </a:r>
            <a:br>
              <a:rPr lang="sv-SE" dirty="0" smtClean="0"/>
            </a:br>
            <a:r>
              <a:rPr lang="sv-SE" dirty="0" smtClean="0"/>
              <a:t> </a:t>
            </a:r>
            <a:br>
              <a:rPr lang="sv-SE" dirty="0" smtClean="0"/>
            </a:br>
            <a:r>
              <a:rPr lang="sv-SE" dirty="0" smtClean="0"/>
              <a:t>Genom att utföra Knäkontroll och snabbhet i samband med uppvärmning  och ADR gör man det till en regelbunden och återkommande del av </a:t>
            </a:r>
            <a:br>
              <a:rPr lang="sv-SE" dirty="0" smtClean="0"/>
            </a:br>
            <a:r>
              <a:rPr lang="sv-SE" dirty="0" smtClean="0"/>
              <a:t>träningen. </a:t>
            </a:r>
            <a:br>
              <a:rPr lang="sv-SE" dirty="0" smtClean="0"/>
            </a:br>
            <a:r>
              <a:rPr lang="sv-SE" dirty="0" smtClean="0"/>
              <a:t> </a:t>
            </a:r>
            <a:br>
              <a:rPr lang="sv-SE" dirty="0" smtClean="0"/>
            </a:br>
            <a:r>
              <a:rPr lang="sv-SE" dirty="0" smtClean="0"/>
              <a:t>Variationer: </a:t>
            </a:r>
            <a:br>
              <a:rPr lang="sv-SE" dirty="0" smtClean="0"/>
            </a:br>
            <a:r>
              <a:rPr lang="sv-SE" dirty="0" smtClean="0"/>
              <a:t>Innan behöver musklerna vara grundvarma. Detta uppnås lämpligen med jogging, hopprep eller enklare bollövningar. Utför gärna övningarna i en ring med rörelse in- och ut mot/från ringens mittpunkt. </a:t>
            </a:r>
            <a:endParaRPr lang="sv-SE" dirty="0"/>
          </a:p>
        </p:txBody>
      </p:sp>
    </p:spTree>
    <p:extLst>
      <p:ext uri="{BB962C8B-B14F-4D97-AF65-F5344CB8AC3E}">
        <p14:creationId xmlns:p14="http://schemas.microsoft.com/office/powerpoint/2010/main" val="1719848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3200" dirty="0" smtClean="0"/>
              <a:t>Aktiv Dynamisk Rörelse (ADR) förstärkt med knäkontroll och snabbhet består av 3 delar (A-C)</a:t>
            </a:r>
            <a:endParaRPr lang="sv-SE" sz="3200" dirty="0"/>
          </a:p>
        </p:txBody>
      </p:sp>
      <p:sp>
        <p:nvSpPr>
          <p:cNvPr id="3" name="Platshållare för innehåll 2"/>
          <p:cNvSpPr>
            <a:spLocks noGrp="1"/>
          </p:cNvSpPr>
          <p:nvPr>
            <p:ph idx="1"/>
          </p:nvPr>
        </p:nvSpPr>
        <p:spPr/>
        <p:txBody>
          <a:bodyPr>
            <a:normAutofit fontScale="40000" lnSpcReduction="20000"/>
          </a:bodyPr>
          <a:lstStyle/>
          <a:p>
            <a:pPr marL="514350" indent="-514350">
              <a:buFont typeface="+mj-lt"/>
              <a:buAutoNum type="alphaUcPeriod"/>
            </a:pPr>
            <a:r>
              <a:rPr lang="sv-SE" dirty="0" smtClean="0"/>
              <a:t>Aktivt Dynamiska Rörelser för:  </a:t>
            </a:r>
            <a:endParaRPr lang="sv-SE" dirty="0"/>
          </a:p>
          <a:p>
            <a:pPr marL="914400" lvl="1" indent="-514350">
              <a:buFont typeface="+mj-lt"/>
              <a:buAutoNum type="arabicPeriod"/>
            </a:pPr>
            <a:r>
              <a:rPr lang="sv-SE" dirty="0" smtClean="0"/>
              <a:t>Fotled </a:t>
            </a:r>
          </a:p>
          <a:p>
            <a:pPr marL="914400" lvl="1" indent="-514350">
              <a:buFont typeface="+mj-lt"/>
              <a:buAutoNum type="arabicPeriod"/>
            </a:pPr>
            <a:r>
              <a:rPr lang="sv-SE" dirty="0" smtClean="0"/>
              <a:t>Vad </a:t>
            </a:r>
          </a:p>
          <a:p>
            <a:pPr marL="914400" lvl="1" indent="-514350">
              <a:buFont typeface="+mj-lt"/>
              <a:buAutoNum type="arabicPeriod"/>
            </a:pPr>
            <a:r>
              <a:rPr lang="sv-SE" dirty="0" smtClean="0"/>
              <a:t>Baksida lår </a:t>
            </a:r>
          </a:p>
          <a:p>
            <a:pPr marL="914400" lvl="1" indent="-514350">
              <a:buFont typeface="+mj-lt"/>
              <a:buAutoNum type="arabicPeriod"/>
            </a:pPr>
            <a:r>
              <a:rPr lang="sv-SE" dirty="0" smtClean="0"/>
              <a:t>Framsida lår </a:t>
            </a:r>
          </a:p>
          <a:p>
            <a:pPr marL="914400" lvl="1" indent="-514350">
              <a:buFont typeface="+mj-lt"/>
              <a:buAutoNum type="arabicPeriod"/>
            </a:pPr>
            <a:r>
              <a:rPr lang="sv-SE" dirty="0" smtClean="0"/>
              <a:t>Ljumske </a:t>
            </a:r>
          </a:p>
          <a:p>
            <a:pPr marL="914400" lvl="1" indent="-514350">
              <a:buFont typeface="+mj-lt"/>
              <a:buAutoNum type="arabicPeriod"/>
            </a:pPr>
            <a:r>
              <a:rPr lang="sv-SE" dirty="0" err="1" smtClean="0"/>
              <a:t>Höftböjare</a:t>
            </a:r>
            <a:r>
              <a:rPr lang="sv-SE" dirty="0" smtClean="0"/>
              <a:t> </a:t>
            </a:r>
          </a:p>
          <a:p>
            <a:pPr marL="914400" lvl="1" indent="-514350">
              <a:buFont typeface="+mj-lt"/>
              <a:buAutoNum type="arabicPeriod"/>
            </a:pPr>
            <a:r>
              <a:rPr lang="sv-SE" dirty="0" smtClean="0"/>
              <a:t>Sätesmuskel </a:t>
            </a:r>
          </a:p>
          <a:p>
            <a:pPr marL="914400" lvl="1" indent="-514350">
              <a:buFont typeface="+mj-lt"/>
              <a:buAutoNum type="arabicPeriod"/>
            </a:pPr>
            <a:r>
              <a:rPr lang="sv-SE" dirty="0" smtClean="0"/>
              <a:t>Mage </a:t>
            </a:r>
          </a:p>
          <a:p>
            <a:pPr marL="914400" lvl="1" indent="-514350">
              <a:buFont typeface="+mj-lt"/>
              <a:buAutoNum type="arabicPeriod"/>
            </a:pPr>
            <a:r>
              <a:rPr lang="sv-SE" dirty="0" smtClean="0"/>
              <a:t>rygg </a:t>
            </a:r>
            <a:endParaRPr lang="sv-SE" dirty="0"/>
          </a:p>
          <a:p>
            <a:pPr marL="514350" indent="-514350">
              <a:buFont typeface="+mj-lt"/>
              <a:buAutoNum type="alphaUcPeriod"/>
            </a:pPr>
            <a:r>
              <a:rPr lang="sv-SE" dirty="0" smtClean="0"/>
              <a:t>Förstärk med Knäkontroll! </a:t>
            </a:r>
            <a:endParaRPr lang="sv-SE" dirty="0"/>
          </a:p>
          <a:p>
            <a:pPr marL="914400" lvl="1" indent="-514350">
              <a:buFont typeface="+mj-lt"/>
              <a:buAutoNum type="arabicPeriod"/>
            </a:pPr>
            <a:r>
              <a:rPr lang="sv-SE" dirty="0" err="1" smtClean="0"/>
              <a:t>Enbensknäböj</a:t>
            </a:r>
            <a:r>
              <a:rPr lang="sv-SE" dirty="0" smtClean="0"/>
              <a:t> </a:t>
            </a:r>
          </a:p>
          <a:p>
            <a:pPr marL="914400" lvl="1" indent="-514350">
              <a:buFont typeface="+mj-lt"/>
              <a:buAutoNum type="arabicPeriod"/>
            </a:pPr>
            <a:r>
              <a:rPr lang="sv-SE" dirty="0" smtClean="0"/>
              <a:t>Bäckenlyft </a:t>
            </a:r>
          </a:p>
          <a:p>
            <a:pPr marL="914400" lvl="1" indent="-514350">
              <a:buFont typeface="+mj-lt"/>
              <a:buAutoNum type="arabicPeriod"/>
            </a:pPr>
            <a:r>
              <a:rPr lang="sv-SE" dirty="0" smtClean="0"/>
              <a:t>Knäböj på två ben </a:t>
            </a:r>
          </a:p>
          <a:p>
            <a:pPr marL="914400" lvl="1" indent="-514350">
              <a:buFont typeface="+mj-lt"/>
              <a:buAutoNum type="arabicPeriod"/>
            </a:pPr>
            <a:r>
              <a:rPr lang="sv-SE" dirty="0" smtClean="0"/>
              <a:t>Plankan </a:t>
            </a:r>
          </a:p>
          <a:p>
            <a:pPr marL="914400" lvl="1" indent="-514350">
              <a:buFont typeface="+mj-lt"/>
              <a:buAutoNum type="arabicPeriod"/>
            </a:pPr>
            <a:r>
              <a:rPr lang="sv-SE" dirty="0" smtClean="0"/>
              <a:t>Utfallssteg </a:t>
            </a:r>
          </a:p>
          <a:p>
            <a:pPr marL="914400" lvl="1" indent="-514350">
              <a:buFont typeface="+mj-lt"/>
              <a:buAutoNum type="arabicPeriod"/>
            </a:pPr>
            <a:r>
              <a:rPr lang="sv-SE" dirty="0" smtClean="0"/>
              <a:t>Hopp/landning </a:t>
            </a:r>
          </a:p>
          <a:p>
            <a:pPr marL="514350" indent="-514350">
              <a:buFont typeface="+mj-lt"/>
              <a:buAutoNum type="alphaUcPeriod"/>
            </a:pPr>
            <a:r>
              <a:rPr lang="sv-SE" dirty="0" smtClean="0"/>
              <a:t>Snabbhet. Ledaren leder och spelarna följer: </a:t>
            </a:r>
            <a:endParaRPr lang="sv-SE" dirty="0"/>
          </a:p>
          <a:p>
            <a:pPr marL="914400" lvl="1" indent="-514350">
              <a:buFont typeface="+mj-lt"/>
              <a:buAutoNum type="arabicPeriod"/>
            </a:pPr>
            <a:r>
              <a:rPr lang="sv-SE" dirty="0" smtClean="0"/>
              <a:t>Löpning med näsan inåt - framåt och bakåt. </a:t>
            </a:r>
          </a:p>
          <a:p>
            <a:pPr marL="914400" lvl="1" indent="-514350">
              <a:buFont typeface="+mj-lt"/>
              <a:buAutoNum type="arabicPeriod"/>
            </a:pPr>
            <a:r>
              <a:rPr lang="sv-SE" dirty="0" smtClean="0"/>
              <a:t>Hoppa i sidled - Start och stopp åt båda hållen </a:t>
            </a:r>
          </a:p>
          <a:p>
            <a:pPr marL="914400" lvl="1" indent="-514350">
              <a:buFont typeface="+mj-lt"/>
              <a:buAutoNum type="arabicPeriod"/>
            </a:pPr>
            <a:r>
              <a:rPr lang="sv-SE" dirty="0" smtClean="0"/>
              <a:t>Löpning i sidled - Start och stopp åt båda hållen </a:t>
            </a:r>
          </a:p>
          <a:p>
            <a:pPr marL="914400" lvl="1" indent="-514350">
              <a:buFont typeface="+mj-lt"/>
              <a:buAutoNum type="arabicPeriod"/>
            </a:pPr>
            <a:r>
              <a:rPr lang="sv-SE" dirty="0" smtClean="0"/>
              <a:t>Löpning med näsan inåt - med riktningsförändring hö alt </a:t>
            </a:r>
            <a:r>
              <a:rPr lang="sv-SE" dirty="0" err="1" smtClean="0"/>
              <a:t>vä</a:t>
            </a:r>
            <a:r>
              <a:rPr lang="sv-SE" dirty="0" smtClean="0"/>
              <a:t>. </a:t>
            </a:r>
          </a:p>
          <a:p>
            <a:pPr marL="914400" lvl="1" indent="-514350">
              <a:buFont typeface="+mj-lt"/>
              <a:buAutoNum type="arabicPeriod"/>
            </a:pPr>
            <a:r>
              <a:rPr lang="sv-SE" dirty="0" smtClean="0"/>
              <a:t>börja inifrån - Maxlöpning ut </a:t>
            </a:r>
          </a:p>
          <a:p>
            <a:endParaRPr lang="sv-SE" dirty="0"/>
          </a:p>
        </p:txBody>
      </p:sp>
    </p:spTree>
    <p:extLst>
      <p:ext uri="{BB962C8B-B14F-4D97-AF65-F5344CB8AC3E}">
        <p14:creationId xmlns:p14="http://schemas.microsoft.com/office/powerpoint/2010/main" val="3171452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Länkbank</a:t>
            </a:r>
            <a:endParaRPr lang="sv-SE" dirty="0"/>
          </a:p>
        </p:txBody>
      </p:sp>
      <p:sp>
        <p:nvSpPr>
          <p:cNvPr id="3" name="Platshållare för innehåll 2"/>
          <p:cNvSpPr>
            <a:spLocks noGrp="1"/>
          </p:cNvSpPr>
          <p:nvPr>
            <p:ph idx="1"/>
          </p:nvPr>
        </p:nvSpPr>
        <p:spPr>
          <a:xfrm>
            <a:off x="457200" y="1600200"/>
            <a:ext cx="8507288" cy="4525963"/>
          </a:xfrm>
        </p:spPr>
        <p:txBody>
          <a:bodyPr/>
          <a:lstStyle/>
          <a:p>
            <a:r>
              <a:rPr lang="sv-SE" dirty="0" smtClean="0"/>
              <a:t>Passa som Barcelona</a:t>
            </a:r>
          </a:p>
          <a:p>
            <a:pPr lvl="1"/>
            <a:r>
              <a:rPr lang="sv-SE" dirty="0" smtClean="0">
                <a:hlinkClick r:id="rId2"/>
              </a:rPr>
              <a:t>https://www.youtube.com/watch?v=lGuaQ1khn2k</a:t>
            </a:r>
            <a:endParaRPr lang="sv-SE" dirty="0" smtClean="0"/>
          </a:p>
          <a:p>
            <a:endParaRPr lang="sv-SE" dirty="0"/>
          </a:p>
        </p:txBody>
      </p:sp>
    </p:spTree>
    <p:extLst>
      <p:ext uri="{BB962C8B-B14F-4D97-AF65-F5344CB8AC3E}">
        <p14:creationId xmlns:p14="http://schemas.microsoft.com/office/powerpoint/2010/main" val="4172637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73939"/>
            <a:ext cx="8229600" cy="1143000"/>
          </a:xfrm>
        </p:spPr>
        <p:txBody>
          <a:bodyPr>
            <a:normAutofit fontScale="90000"/>
          </a:bodyPr>
          <a:lstStyle/>
          <a:p>
            <a:r>
              <a:rPr lang="sv-SE" dirty="0" smtClean="0"/>
              <a:t>Kvadraten 1</a:t>
            </a:r>
            <a:br>
              <a:rPr lang="sv-SE" dirty="0" smtClean="0"/>
            </a:br>
            <a:r>
              <a:rPr lang="sv-SE" dirty="0" smtClean="0"/>
              <a:t>Syfte: Möta bollen (5 </a:t>
            </a:r>
            <a:r>
              <a:rPr lang="sv-SE" dirty="0" err="1" smtClean="0"/>
              <a:t>pers</a:t>
            </a:r>
            <a:r>
              <a:rPr lang="sv-SE" dirty="0" smtClean="0"/>
              <a:t>)</a:t>
            </a:r>
            <a:endParaRPr lang="sv-SE" dirty="0"/>
          </a:p>
        </p:txBody>
      </p:sp>
      <p:grpSp>
        <p:nvGrpSpPr>
          <p:cNvPr id="8" name="Grupp 7"/>
          <p:cNvGrpSpPr/>
          <p:nvPr/>
        </p:nvGrpSpPr>
        <p:grpSpPr>
          <a:xfrm>
            <a:off x="1835696" y="1946837"/>
            <a:ext cx="5184576" cy="3822423"/>
            <a:chOff x="1835696" y="1946837"/>
            <a:chExt cx="5184576" cy="3822423"/>
          </a:xfrm>
        </p:grpSpPr>
        <p:sp>
          <p:nvSpPr>
            <p:cNvPr id="4" name="Likbent triangel 3"/>
            <p:cNvSpPr/>
            <p:nvPr/>
          </p:nvSpPr>
          <p:spPr>
            <a:xfrm>
              <a:off x="1835696" y="2010461"/>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Likbent triangel 4"/>
            <p:cNvSpPr/>
            <p:nvPr/>
          </p:nvSpPr>
          <p:spPr>
            <a:xfrm>
              <a:off x="1835696" y="5553236"/>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p:cNvSpPr/>
            <p:nvPr/>
          </p:nvSpPr>
          <p:spPr>
            <a:xfrm>
              <a:off x="6804248" y="5337212"/>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6804248" y="194683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9" name="Multiplicera 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1" name="Multiplicera 10"/>
          <p:cNvSpPr/>
          <p:nvPr/>
        </p:nvSpPr>
        <p:spPr>
          <a:xfrm>
            <a:off x="7020272"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2" name="Multiplicera 11"/>
          <p:cNvSpPr/>
          <p:nvPr/>
        </p:nvSpPr>
        <p:spPr>
          <a:xfrm>
            <a:off x="1162427" y="1442516"/>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3" name="Multiplicera 12"/>
          <p:cNvSpPr/>
          <p:nvPr/>
        </p:nvSpPr>
        <p:spPr>
          <a:xfrm>
            <a:off x="1475656" y="5823673"/>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6" name="Multiplicera 15"/>
          <p:cNvSpPr/>
          <p:nvPr/>
        </p:nvSpPr>
        <p:spPr>
          <a:xfrm>
            <a:off x="7033988" y="5588975"/>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cxnSp>
        <p:nvCxnSpPr>
          <p:cNvPr id="18" name="Rak pil 17"/>
          <p:cNvCxnSpPr/>
          <p:nvPr/>
        </p:nvCxnSpPr>
        <p:spPr>
          <a:xfrm>
            <a:off x="2699792" y="2162861"/>
            <a:ext cx="30243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ruta 18"/>
          <p:cNvSpPr txBox="1"/>
          <p:nvPr/>
        </p:nvSpPr>
        <p:spPr>
          <a:xfrm>
            <a:off x="1460814" y="1257850"/>
            <a:ext cx="317716" cy="369332"/>
          </a:xfrm>
          <a:prstGeom prst="rect">
            <a:avLst/>
          </a:prstGeom>
          <a:noFill/>
        </p:spPr>
        <p:txBody>
          <a:bodyPr wrap="none" rtlCol="0">
            <a:spAutoFit/>
          </a:bodyPr>
          <a:lstStyle/>
          <a:p>
            <a:r>
              <a:rPr lang="sv-SE" dirty="0" smtClean="0"/>
              <a:t>A</a:t>
            </a:r>
            <a:endParaRPr lang="sv-SE" dirty="0"/>
          </a:p>
        </p:txBody>
      </p:sp>
      <p:sp>
        <p:nvSpPr>
          <p:cNvPr id="20" name="textruta 19"/>
          <p:cNvSpPr txBox="1"/>
          <p:nvPr/>
        </p:nvSpPr>
        <p:spPr>
          <a:xfrm>
            <a:off x="7005430" y="1207897"/>
            <a:ext cx="309700" cy="369332"/>
          </a:xfrm>
          <a:prstGeom prst="rect">
            <a:avLst/>
          </a:prstGeom>
          <a:noFill/>
        </p:spPr>
        <p:txBody>
          <a:bodyPr wrap="none" rtlCol="0">
            <a:spAutoFit/>
          </a:bodyPr>
          <a:lstStyle/>
          <a:p>
            <a:r>
              <a:rPr lang="sv-SE" dirty="0"/>
              <a:t>B</a:t>
            </a:r>
          </a:p>
        </p:txBody>
      </p:sp>
      <p:sp>
        <p:nvSpPr>
          <p:cNvPr id="21" name="textruta 20"/>
          <p:cNvSpPr txBox="1"/>
          <p:nvPr/>
        </p:nvSpPr>
        <p:spPr>
          <a:xfrm>
            <a:off x="1445972" y="5507940"/>
            <a:ext cx="308098" cy="369332"/>
          </a:xfrm>
          <a:prstGeom prst="rect">
            <a:avLst/>
          </a:prstGeom>
          <a:noFill/>
        </p:spPr>
        <p:txBody>
          <a:bodyPr wrap="none" rtlCol="0">
            <a:spAutoFit/>
          </a:bodyPr>
          <a:lstStyle/>
          <a:p>
            <a:r>
              <a:rPr lang="sv-SE" dirty="0"/>
              <a:t>C</a:t>
            </a:r>
          </a:p>
        </p:txBody>
      </p:sp>
      <p:sp>
        <p:nvSpPr>
          <p:cNvPr id="22" name="textruta 21"/>
          <p:cNvSpPr txBox="1"/>
          <p:nvPr/>
        </p:nvSpPr>
        <p:spPr>
          <a:xfrm>
            <a:off x="7005430" y="5368570"/>
            <a:ext cx="327334" cy="369332"/>
          </a:xfrm>
          <a:prstGeom prst="rect">
            <a:avLst/>
          </a:prstGeom>
          <a:noFill/>
        </p:spPr>
        <p:txBody>
          <a:bodyPr wrap="none" rtlCol="0">
            <a:spAutoFit/>
          </a:bodyPr>
          <a:lstStyle/>
          <a:p>
            <a:r>
              <a:rPr lang="sv-SE" dirty="0"/>
              <a:t>D</a:t>
            </a:r>
          </a:p>
        </p:txBody>
      </p:sp>
      <p:cxnSp>
        <p:nvCxnSpPr>
          <p:cNvPr id="24" name="Rak pil 23"/>
          <p:cNvCxnSpPr/>
          <p:nvPr/>
        </p:nvCxnSpPr>
        <p:spPr>
          <a:xfrm flipH="1">
            <a:off x="2555776" y="2226485"/>
            <a:ext cx="3672408" cy="28586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Rak pil 25"/>
          <p:cNvCxnSpPr/>
          <p:nvPr/>
        </p:nvCxnSpPr>
        <p:spPr>
          <a:xfrm>
            <a:off x="2843808" y="5157192"/>
            <a:ext cx="3528392"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Rak pil 27"/>
          <p:cNvCxnSpPr/>
          <p:nvPr/>
        </p:nvCxnSpPr>
        <p:spPr>
          <a:xfrm flipH="1" flipV="1">
            <a:off x="2411760" y="2348880"/>
            <a:ext cx="3816424" cy="2808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Frihandsfigur 32"/>
          <p:cNvSpPr/>
          <p:nvPr/>
        </p:nvSpPr>
        <p:spPr>
          <a:xfrm>
            <a:off x="6315633" y="1660634"/>
            <a:ext cx="663236" cy="557049"/>
          </a:xfrm>
          <a:custGeom>
            <a:avLst/>
            <a:gdLst>
              <a:gd name="connsiteX0" fmla="*/ 663236 w 663236"/>
              <a:gd name="connsiteY0" fmla="*/ 21021 h 557049"/>
              <a:gd name="connsiteX1" fmla="*/ 610684 w 663236"/>
              <a:gd name="connsiteY1" fmla="*/ 0 h 557049"/>
              <a:gd name="connsiteX2" fmla="*/ 432008 w 663236"/>
              <a:gd name="connsiteY2" fmla="*/ 21021 h 557049"/>
              <a:gd name="connsiteX3" fmla="*/ 368946 w 663236"/>
              <a:gd name="connsiteY3" fmla="*/ 42042 h 557049"/>
              <a:gd name="connsiteX4" fmla="*/ 295374 w 663236"/>
              <a:gd name="connsiteY4" fmla="*/ 63063 h 557049"/>
              <a:gd name="connsiteX5" fmla="*/ 263843 w 663236"/>
              <a:gd name="connsiteY5" fmla="*/ 94594 h 557049"/>
              <a:gd name="connsiteX6" fmla="*/ 221801 w 663236"/>
              <a:gd name="connsiteY6" fmla="*/ 115614 h 557049"/>
              <a:gd name="connsiteX7" fmla="*/ 190270 w 663236"/>
              <a:gd name="connsiteY7" fmla="*/ 136635 h 557049"/>
              <a:gd name="connsiteX8" fmla="*/ 137719 w 663236"/>
              <a:gd name="connsiteY8" fmla="*/ 199697 h 557049"/>
              <a:gd name="connsiteX9" fmla="*/ 85167 w 663236"/>
              <a:gd name="connsiteY9" fmla="*/ 262759 h 557049"/>
              <a:gd name="connsiteX10" fmla="*/ 32615 w 663236"/>
              <a:gd name="connsiteY10" fmla="*/ 357352 h 557049"/>
              <a:gd name="connsiteX11" fmla="*/ 22105 w 663236"/>
              <a:gd name="connsiteY11" fmla="*/ 399394 h 557049"/>
              <a:gd name="connsiteX12" fmla="*/ 11595 w 663236"/>
              <a:gd name="connsiteY12" fmla="*/ 451945 h 557049"/>
              <a:gd name="connsiteX13" fmla="*/ 1084 w 663236"/>
              <a:gd name="connsiteY13" fmla="*/ 483476 h 557049"/>
              <a:gd name="connsiteX14" fmla="*/ 1084 w 663236"/>
              <a:gd name="connsiteY14" fmla="*/ 557049 h 55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63236" h="557049">
                <a:moveTo>
                  <a:pt x="663236" y="21021"/>
                </a:moveTo>
                <a:cubicBezTo>
                  <a:pt x="645719" y="14014"/>
                  <a:pt x="629551" y="0"/>
                  <a:pt x="610684" y="0"/>
                </a:cubicBezTo>
                <a:cubicBezTo>
                  <a:pt x="550715" y="0"/>
                  <a:pt x="491091" y="10746"/>
                  <a:pt x="432008" y="21021"/>
                </a:cubicBezTo>
                <a:cubicBezTo>
                  <a:pt x="410178" y="24818"/>
                  <a:pt x="389967" y="35035"/>
                  <a:pt x="368946" y="42042"/>
                </a:cubicBezTo>
                <a:cubicBezTo>
                  <a:pt x="323717" y="57118"/>
                  <a:pt x="348156" y="49867"/>
                  <a:pt x="295374" y="63063"/>
                </a:cubicBezTo>
                <a:cubicBezTo>
                  <a:pt x="284864" y="73573"/>
                  <a:pt x="275938" y="85955"/>
                  <a:pt x="263843" y="94594"/>
                </a:cubicBezTo>
                <a:cubicBezTo>
                  <a:pt x="251093" y="103701"/>
                  <a:pt x="235405" y="107841"/>
                  <a:pt x="221801" y="115614"/>
                </a:cubicBezTo>
                <a:cubicBezTo>
                  <a:pt x="210833" y="121881"/>
                  <a:pt x="200780" y="129628"/>
                  <a:pt x="190270" y="136635"/>
                </a:cubicBezTo>
                <a:cubicBezTo>
                  <a:pt x="138086" y="214914"/>
                  <a:pt x="205151" y="118779"/>
                  <a:pt x="137719" y="199697"/>
                </a:cubicBezTo>
                <a:cubicBezTo>
                  <a:pt x="64555" y="287494"/>
                  <a:pt x="177285" y="170641"/>
                  <a:pt x="85167" y="262759"/>
                </a:cubicBezTo>
                <a:cubicBezTo>
                  <a:pt x="59446" y="339922"/>
                  <a:pt x="79814" y="310153"/>
                  <a:pt x="32615" y="357352"/>
                </a:cubicBezTo>
                <a:cubicBezTo>
                  <a:pt x="29112" y="371366"/>
                  <a:pt x="25239" y="385293"/>
                  <a:pt x="22105" y="399394"/>
                </a:cubicBezTo>
                <a:cubicBezTo>
                  <a:pt x="18230" y="416833"/>
                  <a:pt x="15928" y="434615"/>
                  <a:pt x="11595" y="451945"/>
                </a:cubicBezTo>
                <a:cubicBezTo>
                  <a:pt x="8908" y="462693"/>
                  <a:pt x="2186" y="472452"/>
                  <a:pt x="1084" y="483476"/>
                </a:cubicBezTo>
                <a:cubicBezTo>
                  <a:pt x="-1356" y="507879"/>
                  <a:pt x="1084" y="532525"/>
                  <a:pt x="1084" y="557049"/>
                </a:cubicBez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Frihandsfigur 33"/>
          <p:cNvSpPr/>
          <p:nvPr/>
        </p:nvSpPr>
        <p:spPr>
          <a:xfrm>
            <a:off x="1702676" y="5097517"/>
            <a:ext cx="756745" cy="567559"/>
          </a:xfrm>
          <a:custGeom>
            <a:avLst/>
            <a:gdLst>
              <a:gd name="connsiteX0" fmla="*/ 0 w 756745"/>
              <a:gd name="connsiteY0" fmla="*/ 567559 h 567559"/>
              <a:gd name="connsiteX1" fmla="*/ 10510 w 756745"/>
              <a:gd name="connsiteY1" fmla="*/ 283780 h 567559"/>
              <a:gd name="connsiteX2" fmla="*/ 21021 w 756745"/>
              <a:gd name="connsiteY2" fmla="*/ 241738 h 567559"/>
              <a:gd name="connsiteX3" fmla="*/ 42041 w 756745"/>
              <a:gd name="connsiteY3" fmla="*/ 210207 h 567559"/>
              <a:gd name="connsiteX4" fmla="*/ 73572 w 756745"/>
              <a:gd name="connsiteY4" fmla="*/ 178676 h 567559"/>
              <a:gd name="connsiteX5" fmla="*/ 94593 w 756745"/>
              <a:gd name="connsiteY5" fmla="*/ 147145 h 567559"/>
              <a:gd name="connsiteX6" fmla="*/ 136634 w 756745"/>
              <a:gd name="connsiteY6" fmla="*/ 126124 h 567559"/>
              <a:gd name="connsiteX7" fmla="*/ 210207 w 756745"/>
              <a:gd name="connsiteY7" fmla="*/ 84083 h 567559"/>
              <a:gd name="connsiteX8" fmla="*/ 283779 w 756745"/>
              <a:gd name="connsiteY8" fmla="*/ 52552 h 567559"/>
              <a:gd name="connsiteX9" fmla="*/ 325821 w 756745"/>
              <a:gd name="connsiteY9" fmla="*/ 31531 h 567559"/>
              <a:gd name="connsiteX10" fmla="*/ 441434 w 756745"/>
              <a:gd name="connsiteY10" fmla="*/ 0 h 567559"/>
              <a:gd name="connsiteX11" fmla="*/ 609600 w 756745"/>
              <a:gd name="connsiteY11" fmla="*/ 10511 h 567559"/>
              <a:gd name="connsiteX12" fmla="*/ 683172 w 756745"/>
              <a:gd name="connsiteY12" fmla="*/ 52552 h 567559"/>
              <a:gd name="connsiteX13" fmla="*/ 725214 w 756745"/>
              <a:gd name="connsiteY13" fmla="*/ 63062 h 567559"/>
              <a:gd name="connsiteX14" fmla="*/ 756745 w 756745"/>
              <a:gd name="connsiteY14" fmla="*/ 84083 h 567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56745" h="567559">
                <a:moveTo>
                  <a:pt x="0" y="567559"/>
                </a:moveTo>
                <a:cubicBezTo>
                  <a:pt x="3503" y="472966"/>
                  <a:pt x="4416" y="378241"/>
                  <a:pt x="10510" y="283780"/>
                </a:cubicBezTo>
                <a:cubicBezTo>
                  <a:pt x="11440" y="269365"/>
                  <a:pt x="15331" y="255015"/>
                  <a:pt x="21021" y="241738"/>
                </a:cubicBezTo>
                <a:cubicBezTo>
                  <a:pt x="25997" y="230128"/>
                  <a:pt x="33954" y="219911"/>
                  <a:pt x="42041" y="210207"/>
                </a:cubicBezTo>
                <a:cubicBezTo>
                  <a:pt x="51557" y="198788"/>
                  <a:pt x="64056" y="190095"/>
                  <a:pt x="73572" y="178676"/>
                </a:cubicBezTo>
                <a:cubicBezTo>
                  <a:pt x="81659" y="168972"/>
                  <a:pt x="84889" y="155232"/>
                  <a:pt x="94593" y="147145"/>
                </a:cubicBezTo>
                <a:cubicBezTo>
                  <a:pt x="106629" y="137115"/>
                  <a:pt x="123885" y="135231"/>
                  <a:pt x="136634" y="126124"/>
                </a:cubicBezTo>
                <a:cubicBezTo>
                  <a:pt x="204067" y="77957"/>
                  <a:pt x="128781" y="104439"/>
                  <a:pt x="210207" y="84083"/>
                </a:cubicBezTo>
                <a:cubicBezTo>
                  <a:pt x="274106" y="41483"/>
                  <a:pt x="206214" y="81639"/>
                  <a:pt x="283779" y="52552"/>
                </a:cubicBezTo>
                <a:cubicBezTo>
                  <a:pt x="298450" y="47051"/>
                  <a:pt x="311096" y="36885"/>
                  <a:pt x="325821" y="31531"/>
                </a:cubicBezTo>
                <a:cubicBezTo>
                  <a:pt x="353294" y="21541"/>
                  <a:pt x="408624" y="8203"/>
                  <a:pt x="441434" y="0"/>
                </a:cubicBezTo>
                <a:cubicBezTo>
                  <a:pt x="497489" y="3504"/>
                  <a:pt x="554057" y="2180"/>
                  <a:pt x="609600" y="10511"/>
                </a:cubicBezTo>
                <a:cubicBezTo>
                  <a:pt x="643174" y="15547"/>
                  <a:pt x="654540" y="40281"/>
                  <a:pt x="683172" y="52552"/>
                </a:cubicBezTo>
                <a:cubicBezTo>
                  <a:pt x="696449" y="58242"/>
                  <a:pt x="711200" y="59559"/>
                  <a:pt x="725214" y="63062"/>
                </a:cubicBezTo>
                <a:lnTo>
                  <a:pt x="756745" y="84083"/>
                </a:lnTo>
              </a:path>
            </a:pathLst>
          </a:custGeom>
          <a:noFill/>
          <a:ln>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796174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73939"/>
            <a:ext cx="8229600" cy="1143000"/>
          </a:xfrm>
        </p:spPr>
        <p:txBody>
          <a:bodyPr>
            <a:normAutofit fontScale="90000"/>
          </a:bodyPr>
          <a:lstStyle/>
          <a:p>
            <a:r>
              <a:rPr lang="sv-SE" dirty="0" smtClean="0"/>
              <a:t>Kvadraten 2</a:t>
            </a:r>
            <a:br>
              <a:rPr lang="sv-SE" dirty="0" smtClean="0"/>
            </a:br>
            <a:r>
              <a:rPr lang="sv-SE" dirty="0" smtClean="0"/>
              <a:t>Syfte: Spelbar (4-5 </a:t>
            </a:r>
            <a:r>
              <a:rPr lang="sv-SE" dirty="0" err="1" smtClean="0"/>
              <a:t>pers</a:t>
            </a:r>
            <a:r>
              <a:rPr lang="sv-SE" dirty="0" smtClean="0"/>
              <a:t>)</a:t>
            </a:r>
            <a:endParaRPr lang="sv-SE" dirty="0"/>
          </a:p>
        </p:txBody>
      </p:sp>
      <p:grpSp>
        <p:nvGrpSpPr>
          <p:cNvPr id="8" name="Grupp 7"/>
          <p:cNvGrpSpPr/>
          <p:nvPr/>
        </p:nvGrpSpPr>
        <p:grpSpPr>
          <a:xfrm>
            <a:off x="1835696" y="1946837"/>
            <a:ext cx="5184576" cy="3822423"/>
            <a:chOff x="1835696" y="1946837"/>
            <a:chExt cx="5184576" cy="3822423"/>
          </a:xfrm>
        </p:grpSpPr>
        <p:sp>
          <p:nvSpPr>
            <p:cNvPr id="4" name="Likbent triangel 3"/>
            <p:cNvSpPr/>
            <p:nvPr/>
          </p:nvSpPr>
          <p:spPr>
            <a:xfrm>
              <a:off x="1835696" y="2010461"/>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Likbent triangel 4"/>
            <p:cNvSpPr/>
            <p:nvPr/>
          </p:nvSpPr>
          <p:spPr>
            <a:xfrm>
              <a:off x="1835696" y="5553236"/>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p:cNvSpPr/>
            <p:nvPr/>
          </p:nvSpPr>
          <p:spPr>
            <a:xfrm>
              <a:off x="6804248" y="5337212"/>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6804248" y="194683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 name="Grupp 2"/>
          <p:cNvGrpSpPr/>
          <p:nvPr/>
        </p:nvGrpSpPr>
        <p:grpSpPr>
          <a:xfrm>
            <a:off x="3203848" y="3575202"/>
            <a:ext cx="302874" cy="688987"/>
            <a:chOff x="1460814" y="1257850"/>
            <a:chExt cx="302874" cy="688987"/>
          </a:xfrm>
        </p:grpSpPr>
        <p:sp>
          <p:nvSpPr>
            <p:cNvPr id="9" name="Multiplicera 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9" name="textruta 18"/>
            <p:cNvSpPr txBox="1"/>
            <p:nvPr/>
          </p:nvSpPr>
          <p:spPr>
            <a:xfrm>
              <a:off x="1460814" y="1257850"/>
              <a:ext cx="296876" cy="369332"/>
            </a:xfrm>
            <a:prstGeom prst="rect">
              <a:avLst/>
            </a:prstGeom>
            <a:noFill/>
          </p:spPr>
          <p:txBody>
            <a:bodyPr wrap="none" rtlCol="0">
              <a:spAutoFit/>
            </a:bodyPr>
            <a:lstStyle/>
            <a:p>
              <a:r>
                <a:rPr lang="sv-SE" dirty="0"/>
                <a:t>E</a:t>
              </a:r>
            </a:p>
          </p:txBody>
        </p:sp>
      </p:grpSp>
      <p:grpSp>
        <p:nvGrpSpPr>
          <p:cNvPr id="25" name="Grupp 24"/>
          <p:cNvGrpSpPr/>
          <p:nvPr/>
        </p:nvGrpSpPr>
        <p:grpSpPr>
          <a:xfrm>
            <a:off x="1676838" y="3421895"/>
            <a:ext cx="309700" cy="688987"/>
            <a:chOff x="1460814" y="1257850"/>
            <a:chExt cx="309700" cy="688987"/>
          </a:xfrm>
        </p:grpSpPr>
        <p:sp>
          <p:nvSpPr>
            <p:cNvPr id="27" name="Multiplicera 26"/>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29" name="textruta 28"/>
            <p:cNvSpPr txBox="1"/>
            <p:nvPr/>
          </p:nvSpPr>
          <p:spPr>
            <a:xfrm>
              <a:off x="1460814" y="1257850"/>
              <a:ext cx="309700" cy="369332"/>
            </a:xfrm>
            <a:prstGeom prst="rect">
              <a:avLst/>
            </a:prstGeom>
            <a:noFill/>
          </p:spPr>
          <p:txBody>
            <a:bodyPr wrap="none" rtlCol="0">
              <a:spAutoFit/>
            </a:bodyPr>
            <a:lstStyle/>
            <a:p>
              <a:r>
                <a:rPr lang="sv-SE" dirty="0"/>
                <a:t>B</a:t>
              </a:r>
            </a:p>
          </p:txBody>
        </p:sp>
      </p:grpSp>
      <p:grpSp>
        <p:nvGrpSpPr>
          <p:cNvPr id="30" name="Grupp 29"/>
          <p:cNvGrpSpPr/>
          <p:nvPr/>
        </p:nvGrpSpPr>
        <p:grpSpPr>
          <a:xfrm>
            <a:off x="6748593" y="3446733"/>
            <a:ext cx="308098" cy="688987"/>
            <a:chOff x="1460814" y="1257850"/>
            <a:chExt cx="308098" cy="688987"/>
          </a:xfrm>
        </p:grpSpPr>
        <p:sp>
          <p:nvSpPr>
            <p:cNvPr id="31" name="Multiplicera 30"/>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2" name="textruta 31"/>
            <p:cNvSpPr txBox="1"/>
            <p:nvPr/>
          </p:nvSpPr>
          <p:spPr>
            <a:xfrm>
              <a:off x="1460814" y="1257850"/>
              <a:ext cx="308098" cy="369332"/>
            </a:xfrm>
            <a:prstGeom prst="rect">
              <a:avLst/>
            </a:prstGeom>
            <a:noFill/>
          </p:spPr>
          <p:txBody>
            <a:bodyPr wrap="none" rtlCol="0">
              <a:spAutoFit/>
            </a:bodyPr>
            <a:lstStyle/>
            <a:p>
              <a:r>
                <a:rPr lang="sv-SE" dirty="0" smtClean="0"/>
                <a:t>C</a:t>
              </a:r>
              <a:endParaRPr lang="sv-SE" dirty="0"/>
            </a:p>
          </p:txBody>
        </p:sp>
      </p:grpSp>
      <p:grpSp>
        <p:nvGrpSpPr>
          <p:cNvPr id="35" name="Grupp 34"/>
          <p:cNvGrpSpPr/>
          <p:nvPr/>
        </p:nvGrpSpPr>
        <p:grpSpPr>
          <a:xfrm>
            <a:off x="4332363" y="1602343"/>
            <a:ext cx="317716" cy="688987"/>
            <a:chOff x="1460814" y="1257850"/>
            <a:chExt cx="317716" cy="688987"/>
          </a:xfrm>
        </p:grpSpPr>
        <p:sp>
          <p:nvSpPr>
            <p:cNvPr id="36" name="Multiplicera 35"/>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7" name="textruta 36"/>
            <p:cNvSpPr txBox="1"/>
            <p:nvPr/>
          </p:nvSpPr>
          <p:spPr>
            <a:xfrm>
              <a:off x="1460814" y="1257850"/>
              <a:ext cx="317716" cy="369332"/>
            </a:xfrm>
            <a:prstGeom prst="rect">
              <a:avLst/>
            </a:prstGeom>
            <a:noFill/>
          </p:spPr>
          <p:txBody>
            <a:bodyPr wrap="none" rtlCol="0">
              <a:spAutoFit/>
            </a:bodyPr>
            <a:lstStyle/>
            <a:p>
              <a:r>
                <a:rPr lang="sv-SE" dirty="0"/>
                <a:t>A</a:t>
              </a:r>
            </a:p>
          </p:txBody>
        </p:sp>
      </p:grpSp>
      <p:grpSp>
        <p:nvGrpSpPr>
          <p:cNvPr id="38" name="Grupp 37"/>
          <p:cNvGrpSpPr/>
          <p:nvPr/>
        </p:nvGrpSpPr>
        <p:grpSpPr>
          <a:xfrm>
            <a:off x="4355976" y="5553236"/>
            <a:ext cx="327334" cy="688987"/>
            <a:chOff x="1460814" y="1257850"/>
            <a:chExt cx="327334" cy="688987"/>
          </a:xfrm>
        </p:grpSpPr>
        <p:sp>
          <p:nvSpPr>
            <p:cNvPr id="39" name="Multiplicera 3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40" name="textruta 39"/>
            <p:cNvSpPr txBox="1"/>
            <p:nvPr/>
          </p:nvSpPr>
          <p:spPr>
            <a:xfrm>
              <a:off x="1460814" y="1257850"/>
              <a:ext cx="327334" cy="369332"/>
            </a:xfrm>
            <a:prstGeom prst="rect">
              <a:avLst/>
            </a:prstGeom>
            <a:noFill/>
          </p:spPr>
          <p:txBody>
            <a:bodyPr wrap="none" rtlCol="0">
              <a:spAutoFit/>
            </a:bodyPr>
            <a:lstStyle/>
            <a:p>
              <a:r>
                <a:rPr lang="sv-SE" dirty="0"/>
                <a:t>D</a:t>
              </a:r>
            </a:p>
          </p:txBody>
        </p:sp>
      </p:grpSp>
      <p:sp>
        <p:nvSpPr>
          <p:cNvPr id="15" name="Vänster hakparentes 14"/>
          <p:cNvSpPr/>
          <p:nvPr/>
        </p:nvSpPr>
        <p:spPr>
          <a:xfrm>
            <a:off x="4211960" y="5661248"/>
            <a:ext cx="45719" cy="648072"/>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7" name="Höger hakparentes 16"/>
          <p:cNvSpPr/>
          <p:nvPr/>
        </p:nvSpPr>
        <p:spPr>
          <a:xfrm>
            <a:off x="4766563" y="5661248"/>
            <a:ext cx="72008" cy="648072"/>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5" name="Rak pil 44"/>
          <p:cNvCxnSpPr/>
          <p:nvPr/>
        </p:nvCxnSpPr>
        <p:spPr>
          <a:xfrm flipV="1">
            <a:off x="4932040" y="4135720"/>
            <a:ext cx="1584176" cy="13095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Rak pil 46"/>
          <p:cNvCxnSpPr/>
          <p:nvPr/>
        </p:nvCxnSpPr>
        <p:spPr>
          <a:xfrm>
            <a:off x="4838571" y="2420888"/>
            <a:ext cx="1677645" cy="125794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9" name="Rak pil 48"/>
          <p:cNvCxnSpPr/>
          <p:nvPr/>
        </p:nvCxnSpPr>
        <p:spPr>
          <a:xfrm flipH="1">
            <a:off x="2051720" y="2226485"/>
            <a:ext cx="2016224" cy="14771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Rak pil 50"/>
          <p:cNvCxnSpPr/>
          <p:nvPr/>
        </p:nvCxnSpPr>
        <p:spPr>
          <a:xfrm>
            <a:off x="2195736" y="4048165"/>
            <a:ext cx="1872208" cy="161308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817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73939"/>
            <a:ext cx="8229600" cy="1143000"/>
          </a:xfrm>
        </p:spPr>
        <p:txBody>
          <a:bodyPr>
            <a:normAutofit fontScale="90000"/>
          </a:bodyPr>
          <a:lstStyle/>
          <a:p>
            <a:r>
              <a:rPr lang="sv-SE" dirty="0" smtClean="0"/>
              <a:t>Kvadraten 3</a:t>
            </a:r>
            <a:br>
              <a:rPr lang="sv-SE" dirty="0" smtClean="0"/>
            </a:br>
            <a:r>
              <a:rPr lang="sv-SE" dirty="0" err="1" smtClean="0"/>
              <a:t>Syfte:Medtag</a:t>
            </a:r>
            <a:r>
              <a:rPr lang="sv-SE" dirty="0" smtClean="0"/>
              <a:t> och pass (5 </a:t>
            </a:r>
            <a:r>
              <a:rPr lang="sv-SE" dirty="0" err="1" smtClean="0"/>
              <a:t>pers</a:t>
            </a:r>
            <a:r>
              <a:rPr lang="sv-SE" dirty="0" smtClean="0"/>
              <a:t>)</a:t>
            </a:r>
            <a:endParaRPr lang="sv-SE" dirty="0"/>
          </a:p>
        </p:txBody>
      </p:sp>
      <p:grpSp>
        <p:nvGrpSpPr>
          <p:cNvPr id="8" name="Grupp 7"/>
          <p:cNvGrpSpPr/>
          <p:nvPr/>
        </p:nvGrpSpPr>
        <p:grpSpPr>
          <a:xfrm>
            <a:off x="1835696" y="1946837"/>
            <a:ext cx="5184576" cy="3822423"/>
            <a:chOff x="1835696" y="1946837"/>
            <a:chExt cx="5184576" cy="3822423"/>
          </a:xfrm>
        </p:grpSpPr>
        <p:sp>
          <p:nvSpPr>
            <p:cNvPr id="4" name="Likbent triangel 3"/>
            <p:cNvSpPr/>
            <p:nvPr/>
          </p:nvSpPr>
          <p:spPr>
            <a:xfrm>
              <a:off x="1835696" y="2010461"/>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Likbent triangel 4"/>
            <p:cNvSpPr/>
            <p:nvPr/>
          </p:nvSpPr>
          <p:spPr>
            <a:xfrm>
              <a:off x="1835696" y="5553236"/>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p:cNvSpPr/>
            <p:nvPr/>
          </p:nvSpPr>
          <p:spPr>
            <a:xfrm>
              <a:off x="6804248" y="5337212"/>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6804248" y="194683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 name="Grupp 2"/>
          <p:cNvGrpSpPr/>
          <p:nvPr/>
        </p:nvGrpSpPr>
        <p:grpSpPr>
          <a:xfrm>
            <a:off x="1597305" y="1028825"/>
            <a:ext cx="302874" cy="688987"/>
            <a:chOff x="1460814" y="1257850"/>
            <a:chExt cx="302874" cy="688987"/>
          </a:xfrm>
        </p:grpSpPr>
        <p:sp>
          <p:nvSpPr>
            <p:cNvPr id="9" name="Multiplicera 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9" name="textruta 18"/>
            <p:cNvSpPr txBox="1"/>
            <p:nvPr/>
          </p:nvSpPr>
          <p:spPr>
            <a:xfrm>
              <a:off x="1460814" y="1257850"/>
              <a:ext cx="296876" cy="369332"/>
            </a:xfrm>
            <a:prstGeom prst="rect">
              <a:avLst/>
            </a:prstGeom>
            <a:noFill/>
          </p:spPr>
          <p:txBody>
            <a:bodyPr wrap="none" rtlCol="0">
              <a:spAutoFit/>
            </a:bodyPr>
            <a:lstStyle/>
            <a:p>
              <a:r>
                <a:rPr lang="sv-SE" dirty="0"/>
                <a:t>E</a:t>
              </a:r>
            </a:p>
          </p:txBody>
        </p:sp>
      </p:grpSp>
      <p:grpSp>
        <p:nvGrpSpPr>
          <p:cNvPr id="25" name="Grupp 24"/>
          <p:cNvGrpSpPr/>
          <p:nvPr/>
        </p:nvGrpSpPr>
        <p:grpSpPr>
          <a:xfrm>
            <a:off x="1253996" y="4970619"/>
            <a:ext cx="309700" cy="688987"/>
            <a:chOff x="1460814" y="1257850"/>
            <a:chExt cx="309700" cy="688987"/>
          </a:xfrm>
        </p:grpSpPr>
        <p:sp>
          <p:nvSpPr>
            <p:cNvPr id="27" name="Multiplicera 26"/>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29" name="textruta 28"/>
            <p:cNvSpPr txBox="1"/>
            <p:nvPr/>
          </p:nvSpPr>
          <p:spPr>
            <a:xfrm>
              <a:off x="1460814" y="1257850"/>
              <a:ext cx="309700" cy="369332"/>
            </a:xfrm>
            <a:prstGeom prst="rect">
              <a:avLst/>
            </a:prstGeom>
            <a:noFill/>
          </p:spPr>
          <p:txBody>
            <a:bodyPr wrap="none" rtlCol="0">
              <a:spAutoFit/>
            </a:bodyPr>
            <a:lstStyle/>
            <a:p>
              <a:r>
                <a:rPr lang="sv-SE" dirty="0"/>
                <a:t>B</a:t>
              </a:r>
            </a:p>
          </p:txBody>
        </p:sp>
      </p:grpSp>
      <p:grpSp>
        <p:nvGrpSpPr>
          <p:cNvPr id="30" name="Grupp 29"/>
          <p:cNvGrpSpPr/>
          <p:nvPr/>
        </p:nvGrpSpPr>
        <p:grpSpPr>
          <a:xfrm>
            <a:off x="6508233" y="5774250"/>
            <a:ext cx="308098" cy="688987"/>
            <a:chOff x="1460814" y="1257850"/>
            <a:chExt cx="308098" cy="688987"/>
          </a:xfrm>
        </p:grpSpPr>
        <p:sp>
          <p:nvSpPr>
            <p:cNvPr id="31" name="Multiplicera 30"/>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2" name="textruta 31"/>
            <p:cNvSpPr txBox="1"/>
            <p:nvPr/>
          </p:nvSpPr>
          <p:spPr>
            <a:xfrm>
              <a:off x="1460814" y="1257850"/>
              <a:ext cx="308098" cy="369332"/>
            </a:xfrm>
            <a:prstGeom prst="rect">
              <a:avLst/>
            </a:prstGeom>
            <a:noFill/>
          </p:spPr>
          <p:txBody>
            <a:bodyPr wrap="none" rtlCol="0">
              <a:spAutoFit/>
            </a:bodyPr>
            <a:lstStyle/>
            <a:p>
              <a:r>
                <a:rPr lang="sv-SE" dirty="0" smtClean="0"/>
                <a:t>C</a:t>
              </a:r>
              <a:endParaRPr lang="sv-SE" dirty="0"/>
            </a:p>
          </p:txBody>
        </p:sp>
      </p:grpSp>
      <p:grpSp>
        <p:nvGrpSpPr>
          <p:cNvPr id="35" name="Grupp 34"/>
          <p:cNvGrpSpPr/>
          <p:nvPr/>
        </p:nvGrpSpPr>
        <p:grpSpPr>
          <a:xfrm>
            <a:off x="1279589" y="1891371"/>
            <a:ext cx="317716" cy="688987"/>
            <a:chOff x="1460814" y="1257850"/>
            <a:chExt cx="317716" cy="688987"/>
          </a:xfrm>
        </p:grpSpPr>
        <p:sp>
          <p:nvSpPr>
            <p:cNvPr id="36" name="Multiplicera 35"/>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7" name="textruta 36"/>
            <p:cNvSpPr txBox="1"/>
            <p:nvPr/>
          </p:nvSpPr>
          <p:spPr>
            <a:xfrm>
              <a:off x="1460814" y="1257850"/>
              <a:ext cx="317716" cy="369332"/>
            </a:xfrm>
            <a:prstGeom prst="rect">
              <a:avLst/>
            </a:prstGeom>
            <a:noFill/>
          </p:spPr>
          <p:txBody>
            <a:bodyPr wrap="none" rtlCol="0">
              <a:spAutoFit/>
            </a:bodyPr>
            <a:lstStyle/>
            <a:p>
              <a:r>
                <a:rPr lang="sv-SE" dirty="0"/>
                <a:t>A</a:t>
              </a:r>
            </a:p>
          </p:txBody>
        </p:sp>
      </p:grpSp>
      <p:grpSp>
        <p:nvGrpSpPr>
          <p:cNvPr id="38" name="Grupp 37"/>
          <p:cNvGrpSpPr/>
          <p:nvPr/>
        </p:nvGrpSpPr>
        <p:grpSpPr>
          <a:xfrm>
            <a:off x="7246524" y="1891371"/>
            <a:ext cx="327334" cy="688987"/>
            <a:chOff x="1460814" y="1257850"/>
            <a:chExt cx="327334" cy="688987"/>
          </a:xfrm>
        </p:grpSpPr>
        <p:sp>
          <p:nvSpPr>
            <p:cNvPr id="39" name="Multiplicera 3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40" name="textruta 39"/>
            <p:cNvSpPr txBox="1"/>
            <p:nvPr/>
          </p:nvSpPr>
          <p:spPr>
            <a:xfrm>
              <a:off x="1460814" y="1257850"/>
              <a:ext cx="327334" cy="369332"/>
            </a:xfrm>
            <a:prstGeom prst="rect">
              <a:avLst/>
            </a:prstGeom>
            <a:noFill/>
          </p:spPr>
          <p:txBody>
            <a:bodyPr wrap="none" rtlCol="0">
              <a:spAutoFit/>
            </a:bodyPr>
            <a:lstStyle/>
            <a:p>
              <a:r>
                <a:rPr lang="sv-SE" dirty="0"/>
                <a:t>D</a:t>
              </a:r>
            </a:p>
          </p:txBody>
        </p:sp>
      </p:grpSp>
      <p:cxnSp>
        <p:nvCxnSpPr>
          <p:cNvPr id="11" name="Rak pil 10"/>
          <p:cNvCxnSpPr/>
          <p:nvPr/>
        </p:nvCxnSpPr>
        <p:spPr>
          <a:xfrm flipH="1">
            <a:off x="1408846" y="2564904"/>
            <a:ext cx="29602" cy="24482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Rak pil 13"/>
          <p:cNvCxnSpPr/>
          <p:nvPr/>
        </p:nvCxnSpPr>
        <p:spPr>
          <a:xfrm>
            <a:off x="2339752" y="6283138"/>
            <a:ext cx="41044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Rak pil 17"/>
          <p:cNvCxnSpPr/>
          <p:nvPr/>
        </p:nvCxnSpPr>
        <p:spPr>
          <a:xfrm flipH="1" flipV="1">
            <a:off x="7415001" y="2580358"/>
            <a:ext cx="139206" cy="2390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Rak pil 20"/>
          <p:cNvCxnSpPr/>
          <p:nvPr/>
        </p:nvCxnSpPr>
        <p:spPr>
          <a:xfrm flipH="1" flipV="1">
            <a:off x="1943708" y="1467354"/>
            <a:ext cx="4644516" cy="1036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Frihandsfigur 27"/>
          <p:cNvSpPr/>
          <p:nvPr/>
        </p:nvSpPr>
        <p:spPr>
          <a:xfrm>
            <a:off x="1533260" y="5717628"/>
            <a:ext cx="684423" cy="567558"/>
          </a:xfrm>
          <a:custGeom>
            <a:avLst/>
            <a:gdLst>
              <a:gd name="connsiteX0" fmla="*/ 22271 w 684423"/>
              <a:gd name="connsiteY0" fmla="*/ 0 h 567558"/>
              <a:gd name="connsiteX1" fmla="*/ 1250 w 684423"/>
              <a:gd name="connsiteY1" fmla="*/ 52551 h 567558"/>
              <a:gd name="connsiteX2" fmla="*/ 11761 w 684423"/>
              <a:gd name="connsiteY2" fmla="*/ 115613 h 567558"/>
              <a:gd name="connsiteX3" fmla="*/ 74823 w 684423"/>
              <a:gd name="connsiteY3" fmla="*/ 136634 h 567558"/>
              <a:gd name="connsiteX4" fmla="*/ 169416 w 684423"/>
              <a:gd name="connsiteY4" fmla="*/ 157655 h 567558"/>
              <a:gd name="connsiteX5" fmla="*/ 253499 w 684423"/>
              <a:gd name="connsiteY5" fmla="*/ 252248 h 567558"/>
              <a:gd name="connsiteX6" fmla="*/ 285030 w 684423"/>
              <a:gd name="connsiteY6" fmla="*/ 231227 h 567558"/>
              <a:gd name="connsiteX7" fmla="*/ 327071 w 684423"/>
              <a:gd name="connsiteY7" fmla="*/ 262758 h 567558"/>
              <a:gd name="connsiteX8" fmla="*/ 337581 w 684423"/>
              <a:gd name="connsiteY8" fmla="*/ 315310 h 567558"/>
              <a:gd name="connsiteX9" fmla="*/ 348092 w 684423"/>
              <a:gd name="connsiteY9" fmla="*/ 346841 h 567558"/>
              <a:gd name="connsiteX10" fmla="*/ 390133 w 684423"/>
              <a:gd name="connsiteY10" fmla="*/ 367862 h 567558"/>
              <a:gd name="connsiteX11" fmla="*/ 484726 w 684423"/>
              <a:gd name="connsiteY11" fmla="*/ 378372 h 567558"/>
              <a:gd name="connsiteX12" fmla="*/ 495237 w 684423"/>
              <a:gd name="connsiteY12" fmla="*/ 472965 h 567558"/>
              <a:gd name="connsiteX13" fmla="*/ 558299 w 684423"/>
              <a:gd name="connsiteY13" fmla="*/ 483475 h 567558"/>
              <a:gd name="connsiteX14" fmla="*/ 621361 w 684423"/>
              <a:gd name="connsiteY14" fmla="*/ 567558 h 567558"/>
              <a:gd name="connsiteX15" fmla="*/ 684423 w 684423"/>
              <a:gd name="connsiteY15" fmla="*/ 557048 h 56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4423" h="567558">
                <a:moveTo>
                  <a:pt x="22271" y="0"/>
                </a:moveTo>
                <a:cubicBezTo>
                  <a:pt x="15264" y="17517"/>
                  <a:pt x="2958" y="33762"/>
                  <a:pt x="1250" y="52551"/>
                </a:cubicBezTo>
                <a:cubicBezTo>
                  <a:pt x="-679" y="73774"/>
                  <a:pt x="-2272" y="99575"/>
                  <a:pt x="11761" y="115613"/>
                </a:cubicBezTo>
                <a:cubicBezTo>
                  <a:pt x="26352" y="132288"/>
                  <a:pt x="53193" y="131827"/>
                  <a:pt x="74823" y="136634"/>
                </a:cubicBezTo>
                <a:lnTo>
                  <a:pt x="169416" y="157655"/>
                </a:lnTo>
                <a:cubicBezTo>
                  <a:pt x="201356" y="274769"/>
                  <a:pt x="166010" y="295993"/>
                  <a:pt x="253499" y="252248"/>
                </a:cubicBezTo>
                <a:cubicBezTo>
                  <a:pt x="264797" y="246599"/>
                  <a:pt x="274520" y="238234"/>
                  <a:pt x="285030" y="231227"/>
                </a:cubicBezTo>
                <a:cubicBezTo>
                  <a:pt x="299044" y="241737"/>
                  <a:pt x="317787" y="247903"/>
                  <a:pt x="327071" y="262758"/>
                </a:cubicBezTo>
                <a:cubicBezTo>
                  <a:pt x="336539" y="277907"/>
                  <a:pt x="333248" y="297979"/>
                  <a:pt x="337581" y="315310"/>
                </a:cubicBezTo>
                <a:cubicBezTo>
                  <a:pt x="340268" y="326058"/>
                  <a:pt x="340258" y="339007"/>
                  <a:pt x="348092" y="346841"/>
                </a:cubicBezTo>
                <a:cubicBezTo>
                  <a:pt x="359171" y="357920"/>
                  <a:pt x="374866" y="364339"/>
                  <a:pt x="390133" y="367862"/>
                </a:cubicBezTo>
                <a:cubicBezTo>
                  <a:pt x="421046" y="374996"/>
                  <a:pt x="453195" y="374869"/>
                  <a:pt x="484726" y="378372"/>
                </a:cubicBezTo>
                <a:cubicBezTo>
                  <a:pt x="488230" y="409903"/>
                  <a:pt x="477044" y="446975"/>
                  <a:pt x="495237" y="472965"/>
                </a:cubicBezTo>
                <a:cubicBezTo>
                  <a:pt x="507458" y="490423"/>
                  <a:pt x="543230" y="468406"/>
                  <a:pt x="558299" y="483475"/>
                </a:cubicBezTo>
                <a:cubicBezTo>
                  <a:pt x="685341" y="610518"/>
                  <a:pt x="448602" y="498457"/>
                  <a:pt x="621361" y="567558"/>
                </a:cubicBezTo>
                <a:cubicBezTo>
                  <a:pt x="662863" y="553724"/>
                  <a:pt x="641813" y="557048"/>
                  <a:pt x="684423" y="55704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Frihandsfigur 41"/>
          <p:cNvSpPr/>
          <p:nvPr/>
        </p:nvSpPr>
        <p:spPr>
          <a:xfrm>
            <a:off x="6915807" y="5087007"/>
            <a:ext cx="777765" cy="1114096"/>
          </a:xfrm>
          <a:custGeom>
            <a:avLst/>
            <a:gdLst>
              <a:gd name="connsiteX0" fmla="*/ 0 w 777765"/>
              <a:gd name="connsiteY0" fmla="*/ 1114096 h 1114096"/>
              <a:gd name="connsiteX1" fmla="*/ 52552 w 777765"/>
              <a:gd name="connsiteY1" fmla="*/ 1061545 h 1114096"/>
              <a:gd name="connsiteX2" fmla="*/ 63062 w 777765"/>
              <a:gd name="connsiteY2" fmla="*/ 1030014 h 1114096"/>
              <a:gd name="connsiteX3" fmla="*/ 94593 w 777765"/>
              <a:gd name="connsiteY3" fmla="*/ 987972 h 1114096"/>
              <a:gd name="connsiteX4" fmla="*/ 105103 w 777765"/>
              <a:gd name="connsiteY4" fmla="*/ 956441 h 1114096"/>
              <a:gd name="connsiteX5" fmla="*/ 136634 w 777765"/>
              <a:gd name="connsiteY5" fmla="*/ 893379 h 1114096"/>
              <a:gd name="connsiteX6" fmla="*/ 231227 w 777765"/>
              <a:gd name="connsiteY6" fmla="*/ 914400 h 1114096"/>
              <a:gd name="connsiteX7" fmla="*/ 304800 w 777765"/>
              <a:gd name="connsiteY7" fmla="*/ 903890 h 1114096"/>
              <a:gd name="connsiteX8" fmla="*/ 336331 w 777765"/>
              <a:gd name="connsiteY8" fmla="*/ 872359 h 1114096"/>
              <a:gd name="connsiteX9" fmla="*/ 367862 w 777765"/>
              <a:gd name="connsiteY9" fmla="*/ 851338 h 1114096"/>
              <a:gd name="connsiteX10" fmla="*/ 388883 w 777765"/>
              <a:gd name="connsiteY10" fmla="*/ 788276 h 1114096"/>
              <a:gd name="connsiteX11" fmla="*/ 441434 w 777765"/>
              <a:gd name="connsiteY11" fmla="*/ 683172 h 1114096"/>
              <a:gd name="connsiteX12" fmla="*/ 462455 w 777765"/>
              <a:gd name="connsiteY12" fmla="*/ 641131 h 1114096"/>
              <a:gd name="connsiteX13" fmla="*/ 483476 w 777765"/>
              <a:gd name="connsiteY13" fmla="*/ 578069 h 1114096"/>
              <a:gd name="connsiteX14" fmla="*/ 515007 w 777765"/>
              <a:gd name="connsiteY14" fmla="*/ 609600 h 1114096"/>
              <a:gd name="connsiteX15" fmla="*/ 536027 w 777765"/>
              <a:gd name="connsiteY15" fmla="*/ 609600 h 1114096"/>
              <a:gd name="connsiteX16" fmla="*/ 525517 w 777765"/>
              <a:gd name="connsiteY16" fmla="*/ 536027 h 1114096"/>
              <a:gd name="connsiteX17" fmla="*/ 493986 w 777765"/>
              <a:gd name="connsiteY17" fmla="*/ 504496 h 1114096"/>
              <a:gd name="connsiteX18" fmla="*/ 557048 w 777765"/>
              <a:gd name="connsiteY18" fmla="*/ 399393 h 1114096"/>
              <a:gd name="connsiteX19" fmla="*/ 620110 w 777765"/>
              <a:gd name="connsiteY19" fmla="*/ 357352 h 1114096"/>
              <a:gd name="connsiteX20" fmla="*/ 609600 w 777765"/>
              <a:gd name="connsiteY20" fmla="*/ 325821 h 1114096"/>
              <a:gd name="connsiteX21" fmla="*/ 567559 w 777765"/>
              <a:gd name="connsiteY21" fmla="*/ 315310 h 1114096"/>
              <a:gd name="connsiteX22" fmla="*/ 578069 w 777765"/>
              <a:gd name="connsiteY22" fmla="*/ 273269 h 1114096"/>
              <a:gd name="connsiteX23" fmla="*/ 620110 w 777765"/>
              <a:gd name="connsiteY23" fmla="*/ 241738 h 1114096"/>
              <a:gd name="connsiteX24" fmla="*/ 641131 w 777765"/>
              <a:gd name="connsiteY24" fmla="*/ 210207 h 1114096"/>
              <a:gd name="connsiteX25" fmla="*/ 641131 w 777765"/>
              <a:gd name="connsiteY25" fmla="*/ 105103 h 1114096"/>
              <a:gd name="connsiteX26" fmla="*/ 630621 w 777765"/>
              <a:gd name="connsiteY26" fmla="*/ 0 h 1114096"/>
              <a:gd name="connsiteX27" fmla="*/ 578069 w 777765"/>
              <a:gd name="connsiteY27" fmla="*/ 52552 h 1114096"/>
              <a:gd name="connsiteX28" fmla="*/ 588579 w 777765"/>
              <a:gd name="connsiteY28" fmla="*/ 63062 h 1114096"/>
              <a:gd name="connsiteX29" fmla="*/ 641131 w 777765"/>
              <a:gd name="connsiteY29" fmla="*/ 10510 h 1114096"/>
              <a:gd name="connsiteX30" fmla="*/ 683172 w 777765"/>
              <a:gd name="connsiteY30" fmla="*/ 52552 h 1114096"/>
              <a:gd name="connsiteX31" fmla="*/ 746234 w 777765"/>
              <a:gd name="connsiteY31" fmla="*/ 84083 h 1114096"/>
              <a:gd name="connsiteX32" fmla="*/ 777765 w 777765"/>
              <a:gd name="connsiteY32" fmla="*/ 115614 h 1114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777765" h="1114096">
                <a:moveTo>
                  <a:pt x="0" y="1114096"/>
                </a:moveTo>
                <a:cubicBezTo>
                  <a:pt x="17517" y="1096579"/>
                  <a:pt x="37688" y="1081363"/>
                  <a:pt x="52552" y="1061545"/>
                </a:cubicBezTo>
                <a:cubicBezTo>
                  <a:pt x="59199" y="1052682"/>
                  <a:pt x="57565" y="1039633"/>
                  <a:pt x="63062" y="1030014"/>
                </a:cubicBezTo>
                <a:cubicBezTo>
                  <a:pt x="71753" y="1014805"/>
                  <a:pt x="84083" y="1001986"/>
                  <a:pt x="94593" y="987972"/>
                </a:cubicBezTo>
                <a:cubicBezTo>
                  <a:pt x="98096" y="977462"/>
                  <a:pt x="100148" y="966350"/>
                  <a:pt x="105103" y="956441"/>
                </a:cubicBezTo>
                <a:cubicBezTo>
                  <a:pt x="145852" y="874943"/>
                  <a:pt x="110217" y="972633"/>
                  <a:pt x="136634" y="893379"/>
                </a:cubicBezTo>
                <a:cubicBezTo>
                  <a:pt x="152850" y="897433"/>
                  <a:pt x="217880" y="914400"/>
                  <a:pt x="231227" y="914400"/>
                </a:cubicBezTo>
                <a:cubicBezTo>
                  <a:pt x="256000" y="914400"/>
                  <a:pt x="280276" y="907393"/>
                  <a:pt x="304800" y="903890"/>
                </a:cubicBezTo>
                <a:cubicBezTo>
                  <a:pt x="315310" y="893380"/>
                  <a:pt x="324912" y="881875"/>
                  <a:pt x="336331" y="872359"/>
                </a:cubicBezTo>
                <a:cubicBezTo>
                  <a:pt x="346035" y="864272"/>
                  <a:pt x="361167" y="862050"/>
                  <a:pt x="367862" y="851338"/>
                </a:cubicBezTo>
                <a:cubicBezTo>
                  <a:pt x="379606" y="832548"/>
                  <a:pt x="377483" y="807276"/>
                  <a:pt x="388883" y="788276"/>
                </a:cubicBezTo>
                <a:cubicBezTo>
                  <a:pt x="443400" y="697414"/>
                  <a:pt x="400564" y="775131"/>
                  <a:pt x="441434" y="683172"/>
                </a:cubicBezTo>
                <a:cubicBezTo>
                  <a:pt x="447797" y="668855"/>
                  <a:pt x="456636" y="655678"/>
                  <a:pt x="462455" y="641131"/>
                </a:cubicBezTo>
                <a:cubicBezTo>
                  <a:pt x="470684" y="620558"/>
                  <a:pt x="483476" y="578069"/>
                  <a:pt x="483476" y="578069"/>
                </a:cubicBezTo>
                <a:cubicBezTo>
                  <a:pt x="493986" y="588579"/>
                  <a:pt x="506762" y="597232"/>
                  <a:pt x="515007" y="609600"/>
                </a:cubicBezTo>
                <a:cubicBezTo>
                  <a:pt x="533692" y="637627"/>
                  <a:pt x="517342" y="665656"/>
                  <a:pt x="536027" y="609600"/>
                </a:cubicBezTo>
                <a:cubicBezTo>
                  <a:pt x="532524" y="585076"/>
                  <a:pt x="534717" y="559028"/>
                  <a:pt x="525517" y="536027"/>
                </a:cubicBezTo>
                <a:cubicBezTo>
                  <a:pt x="519997" y="522226"/>
                  <a:pt x="495465" y="519286"/>
                  <a:pt x="493986" y="504496"/>
                </a:cubicBezTo>
                <a:cubicBezTo>
                  <a:pt x="486801" y="432641"/>
                  <a:pt x="517280" y="433480"/>
                  <a:pt x="557048" y="399393"/>
                </a:cubicBezTo>
                <a:cubicBezTo>
                  <a:pt x="607148" y="356450"/>
                  <a:pt x="566476" y="375229"/>
                  <a:pt x="620110" y="357352"/>
                </a:cubicBezTo>
                <a:cubicBezTo>
                  <a:pt x="616607" y="346842"/>
                  <a:pt x="618251" y="332742"/>
                  <a:pt x="609600" y="325821"/>
                </a:cubicBezTo>
                <a:cubicBezTo>
                  <a:pt x="598320" y="316797"/>
                  <a:pt x="574991" y="327697"/>
                  <a:pt x="567559" y="315310"/>
                </a:cubicBezTo>
                <a:cubicBezTo>
                  <a:pt x="560127" y="302924"/>
                  <a:pt x="569673" y="285023"/>
                  <a:pt x="578069" y="273269"/>
                </a:cubicBezTo>
                <a:cubicBezTo>
                  <a:pt x="588251" y="259015"/>
                  <a:pt x="607724" y="254124"/>
                  <a:pt x="620110" y="241738"/>
                </a:cubicBezTo>
                <a:cubicBezTo>
                  <a:pt x="629042" y="232806"/>
                  <a:pt x="634124" y="220717"/>
                  <a:pt x="641131" y="210207"/>
                </a:cubicBezTo>
                <a:cubicBezTo>
                  <a:pt x="616719" y="112554"/>
                  <a:pt x="641131" y="233955"/>
                  <a:pt x="641131" y="105103"/>
                </a:cubicBezTo>
                <a:cubicBezTo>
                  <a:pt x="641131" y="69894"/>
                  <a:pt x="634124" y="35034"/>
                  <a:pt x="630621" y="0"/>
                </a:cubicBezTo>
                <a:cubicBezTo>
                  <a:pt x="546534" y="56059"/>
                  <a:pt x="648142" y="-17520"/>
                  <a:pt x="578069" y="52552"/>
                </a:cubicBezTo>
                <a:cubicBezTo>
                  <a:pt x="553875" y="76746"/>
                  <a:pt x="512149" y="82169"/>
                  <a:pt x="588579" y="63062"/>
                </a:cubicBezTo>
                <a:cubicBezTo>
                  <a:pt x="594184" y="54654"/>
                  <a:pt x="621512" y="4905"/>
                  <a:pt x="641131" y="10510"/>
                </a:cubicBezTo>
                <a:cubicBezTo>
                  <a:pt x="660187" y="15955"/>
                  <a:pt x="668125" y="39654"/>
                  <a:pt x="683172" y="52552"/>
                </a:cubicBezTo>
                <a:cubicBezTo>
                  <a:pt x="709101" y="74777"/>
                  <a:pt x="715718" y="73910"/>
                  <a:pt x="746234" y="84083"/>
                </a:cubicBezTo>
                <a:lnTo>
                  <a:pt x="777765" y="115614"/>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Frihandsfigur 43"/>
          <p:cNvSpPr/>
          <p:nvPr/>
        </p:nvSpPr>
        <p:spPr>
          <a:xfrm>
            <a:off x="6621153" y="1523472"/>
            <a:ext cx="725578" cy="399921"/>
          </a:xfrm>
          <a:custGeom>
            <a:avLst/>
            <a:gdLst>
              <a:gd name="connsiteX0" fmla="*/ 725578 w 725578"/>
              <a:gd name="connsiteY0" fmla="*/ 399921 h 399921"/>
              <a:gd name="connsiteX1" fmla="*/ 641495 w 725578"/>
              <a:gd name="connsiteY1" fmla="*/ 389411 h 399921"/>
              <a:gd name="connsiteX2" fmla="*/ 609964 w 725578"/>
              <a:gd name="connsiteY2" fmla="*/ 347369 h 399921"/>
              <a:gd name="connsiteX3" fmla="*/ 578433 w 725578"/>
              <a:gd name="connsiteY3" fmla="*/ 284307 h 399921"/>
              <a:gd name="connsiteX4" fmla="*/ 557413 w 725578"/>
              <a:gd name="connsiteY4" fmla="*/ 252776 h 399921"/>
              <a:gd name="connsiteX5" fmla="*/ 546902 w 725578"/>
              <a:gd name="connsiteY5" fmla="*/ 210735 h 399921"/>
              <a:gd name="connsiteX6" fmla="*/ 515371 w 725578"/>
              <a:gd name="connsiteY6" fmla="*/ 200225 h 399921"/>
              <a:gd name="connsiteX7" fmla="*/ 452309 w 725578"/>
              <a:gd name="connsiteY7" fmla="*/ 252776 h 399921"/>
              <a:gd name="connsiteX8" fmla="*/ 420778 w 725578"/>
              <a:gd name="connsiteY8" fmla="*/ 263287 h 399921"/>
              <a:gd name="connsiteX9" fmla="*/ 389247 w 725578"/>
              <a:gd name="connsiteY9" fmla="*/ 231756 h 399921"/>
              <a:gd name="connsiteX10" fmla="*/ 357716 w 725578"/>
              <a:gd name="connsiteY10" fmla="*/ 221245 h 399921"/>
              <a:gd name="connsiteX11" fmla="*/ 294654 w 725578"/>
              <a:gd name="connsiteY11" fmla="*/ 137162 h 399921"/>
              <a:gd name="connsiteX12" fmla="*/ 284144 w 725578"/>
              <a:gd name="connsiteY12" fmla="*/ 95121 h 399921"/>
              <a:gd name="connsiteX13" fmla="*/ 189550 w 725578"/>
              <a:gd name="connsiteY13" fmla="*/ 158183 h 399921"/>
              <a:gd name="connsiteX14" fmla="*/ 179040 w 725578"/>
              <a:gd name="connsiteY14" fmla="*/ 189714 h 399921"/>
              <a:gd name="connsiteX15" fmla="*/ 136999 w 725578"/>
              <a:gd name="connsiteY15" fmla="*/ 168694 h 399921"/>
              <a:gd name="connsiteX16" fmla="*/ 105468 w 725578"/>
              <a:gd name="connsiteY16" fmla="*/ 116142 h 399921"/>
              <a:gd name="connsiteX17" fmla="*/ 52916 w 725578"/>
              <a:gd name="connsiteY17" fmla="*/ 63590 h 399921"/>
              <a:gd name="connsiteX18" fmla="*/ 63426 w 725578"/>
              <a:gd name="connsiteY18" fmla="*/ 74100 h 399921"/>
              <a:gd name="connsiteX19" fmla="*/ 94957 w 725578"/>
              <a:gd name="connsiteY19" fmla="*/ 53080 h 399921"/>
              <a:gd name="connsiteX20" fmla="*/ 115978 w 725578"/>
              <a:gd name="connsiteY20" fmla="*/ 21549 h 399921"/>
              <a:gd name="connsiteX21" fmla="*/ 115978 w 725578"/>
              <a:gd name="connsiteY21" fmla="*/ 11038 h 399921"/>
              <a:gd name="connsiteX22" fmla="*/ 84447 w 725578"/>
              <a:gd name="connsiteY22" fmla="*/ 42569 h 399921"/>
              <a:gd name="connsiteX23" fmla="*/ 52916 w 725578"/>
              <a:gd name="connsiteY23" fmla="*/ 53080 h 399921"/>
              <a:gd name="connsiteX24" fmla="*/ 21385 w 725578"/>
              <a:gd name="connsiteY24" fmla="*/ 74100 h 399921"/>
              <a:gd name="connsiteX25" fmla="*/ 364 w 725578"/>
              <a:gd name="connsiteY25" fmla="*/ 105631 h 399921"/>
              <a:gd name="connsiteX26" fmla="*/ 31895 w 725578"/>
              <a:gd name="connsiteY26" fmla="*/ 116142 h 399921"/>
              <a:gd name="connsiteX27" fmla="*/ 63426 w 725578"/>
              <a:gd name="connsiteY27" fmla="*/ 137162 h 399921"/>
              <a:gd name="connsiteX28" fmla="*/ 73937 w 725578"/>
              <a:gd name="connsiteY28" fmla="*/ 263287 h 399921"/>
              <a:gd name="connsiteX29" fmla="*/ 52916 w 725578"/>
              <a:gd name="connsiteY29" fmla="*/ 137162 h 399921"/>
              <a:gd name="connsiteX30" fmla="*/ 42406 w 725578"/>
              <a:gd name="connsiteY30" fmla="*/ 84611 h 399921"/>
              <a:gd name="connsiteX31" fmla="*/ 73937 w 725578"/>
              <a:gd name="connsiteY31" fmla="*/ 63590 h 399921"/>
              <a:gd name="connsiteX32" fmla="*/ 210571 w 725578"/>
              <a:gd name="connsiteY32" fmla="*/ 42569 h 399921"/>
              <a:gd name="connsiteX33" fmla="*/ 179040 w 725578"/>
              <a:gd name="connsiteY33" fmla="*/ 53080 h 399921"/>
              <a:gd name="connsiteX34" fmla="*/ 126488 w 725578"/>
              <a:gd name="connsiteY34" fmla="*/ 74100 h 399921"/>
              <a:gd name="connsiteX35" fmla="*/ 84447 w 725578"/>
              <a:gd name="connsiteY35" fmla="*/ 84611 h 399921"/>
              <a:gd name="connsiteX36" fmla="*/ 10875 w 725578"/>
              <a:gd name="connsiteY36" fmla="*/ 105631 h 399921"/>
              <a:gd name="connsiteX37" fmla="*/ 364 w 725578"/>
              <a:gd name="connsiteY37" fmla="*/ 105631 h 399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725578" h="399921">
                <a:moveTo>
                  <a:pt x="725578" y="399921"/>
                </a:moveTo>
                <a:cubicBezTo>
                  <a:pt x="697550" y="396418"/>
                  <a:pt x="667209" y="401099"/>
                  <a:pt x="641495" y="389411"/>
                </a:cubicBezTo>
                <a:cubicBezTo>
                  <a:pt x="625548" y="382162"/>
                  <a:pt x="620146" y="361624"/>
                  <a:pt x="609964" y="347369"/>
                </a:cubicBezTo>
                <a:cubicBezTo>
                  <a:pt x="559766" y="277091"/>
                  <a:pt x="613140" y="353720"/>
                  <a:pt x="578433" y="284307"/>
                </a:cubicBezTo>
                <a:cubicBezTo>
                  <a:pt x="572784" y="273009"/>
                  <a:pt x="564420" y="263286"/>
                  <a:pt x="557413" y="252776"/>
                </a:cubicBezTo>
                <a:cubicBezTo>
                  <a:pt x="553909" y="238762"/>
                  <a:pt x="555926" y="222015"/>
                  <a:pt x="546902" y="210735"/>
                </a:cubicBezTo>
                <a:cubicBezTo>
                  <a:pt x="539981" y="202084"/>
                  <a:pt x="526299" y="198404"/>
                  <a:pt x="515371" y="200225"/>
                </a:cubicBezTo>
                <a:cubicBezTo>
                  <a:pt x="492445" y="204046"/>
                  <a:pt x="468093" y="242253"/>
                  <a:pt x="452309" y="252776"/>
                </a:cubicBezTo>
                <a:cubicBezTo>
                  <a:pt x="443091" y="258922"/>
                  <a:pt x="431288" y="259783"/>
                  <a:pt x="420778" y="263287"/>
                </a:cubicBezTo>
                <a:cubicBezTo>
                  <a:pt x="410268" y="252777"/>
                  <a:pt x="401614" y="240001"/>
                  <a:pt x="389247" y="231756"/>
                </a:cubicBezTo>
                <a:cubicBezTo>
                  <a:pt x="380029" y="225610"/>
                  <a:pt x="364809" y="229756"/>
                  <a:pt x="357716" y="221245"/>
                </a:cubicBezTo>
                <a:cubicBezTo>
                  <a:pt x="250664" y="92784"/>
                  <a:pt x="425626" y="235395"/>
                  <a:pt x="294654" y="137162"/>
                </a:cubicBezTo>
                <a:cubicBezTo>
                  <a:pt x="291151" y="123148"/>
                  <a:pt x="298444" y="97164"/>
                  <a:pt x="284144" y="95121"/>
                </a:cubicBezTo>
                <a:cubicBezTo>
                  <a:pt x="250737" y="90349"/>
                  <a:pt x="210536" y="137197"/>
                  <a:pt x="189550" y="158183"/>
                </a:cubicBezTo>
                <a:cubicBezTo>
                  <a:pt x="186047" y="168693"/>
                  <a:pt x="186874" y="181880"/>
                  <a:pt x="179040" y="189714"/>
                </a:cubicBezTo>
                <a:cubicBezTo>
                  <a:pt x="141670" y="227085"/>
                  <a:pt x="146341" y="187379"/>
                  <a:pt x="136999" y="168694"/>
                </a:cubicBezTo>
                <a:cubicBezTo>
                  <a:pt x="127863" y="150422"/>
                  <a:pt x="115978" y="133659"/>
                  <a:pt x="105468" y="116142"/>
                </a:cubicBezTo>
                <a:cubicBezTo>
                  <a:pt x="80842" y="17639"/>
                  <a:pt x="104876" y="11630"/>
                  <a:pt x="52916" y="63590"/>
                </a:cubicBezTo>
                <a:cubicBezTo>
                  <a:pt x="33809" y="140021"/>
                  <a:pt x="39233" y="98293"/>
                  <a:pt x="63426" y="74100"/>
                </a:cubicBezTo>
                <a:cubicBezTo>
                  <a:pt x="72358" y="65168"/>
                  <a:pt x="84447" y="60087"/>
                  <a:pt x="94957" y="53080"/>
                </a:cubicBezTo>
                <a:cubicBezTo>
                  <a:pt x="101964" y="42570"/>
                  <a:pt x="107046" y="30481"/>
                  <a:pt x="115978" y="21549"/>
                </a:cubicBezTo>
                <a:cubicBezTo>
                  <a:pt x="136354" y="1173"/>
                  <a:pt x="177361" y="-9422"/>
                  <a:pt x="115978" y="11038"/>
                </a:cubicBezTo>
                <a:cubicBezTo>
                  <a:pt x="105468" y="21548"/>
                  <a:pt x="96814" y="34324"/>
                  <a:pt x="84447" y="42569"/>
                </a:cubicBezTo>
                <a:cubicBezTo>
                  <a:pt x="75229" y="48715"/>
                  <a:pt x="62825" y="48125"/>
                  <a:pt x="52916" y="53080"/>
                </a:cubicBezTo>
                <a:cubicBezTo>
                  <a:pt x="41618" y="58729"/>
                  <a:pt x="31895" y="67093"/>
                  <a:pt x="21385" y="74100"/>
                </a:cubicBezTo>
                <a:cubicBezTo>
                  <a:pt x="14378" y="84610"/>
                  <a:pt x="-2700" y="93376"/>
                  <a:pt x="364" y="105631"/>
                </a:cubicBezTo>
                <a:cubicBezTo>
                  <a:pt x="3051" y="116379"/>
                  <a:pt x="21986" y="111187"/>
                  <a:pt x="31895" y="116142"/>
                </a:cubicBezTo>
                <a:cubicBezTo>
                  <a:pt x="43193" y="121791"/>
                  <a:pt x="52916" y="130155"/>
                  <a:pt x="63426" y="137162"/>
                </a:cubicBezTo>
                <a:cubicBezTo>
                  <a:pt x="66930" y="179204"/>
                  <a:pt x="116124" y="263287"/>
                  <a:pt x="73937" y="263287"/>
                </a:cubicBezTo>
                <a:cubicBezTo>
                  <a:pt x="31315" y="263287"/>
                  <a:pt x="60323" y="179135"/>
                  <a:pt x="52916" y="137162"/>
                </a:cubicBezTo>
                <a:cubicBezTo>
                  <a:pt x="49812" y="119570"/>
                  <a:pt x="45909" y="102128"/>
                  <a:pt x="42406" y="84611"/>
                </a:cubicBezTo>
                <a:cubicBezTo>
                  <a:pt x="52916" y="77604"/>
                  <a:pt x="61953" y="67585"/>
                  <a:pt x="73937" y="63590"/>
                </a:cubicBezTo>
                <a:cubicBezTo>
                  <a:pt x="84868" y="59946"/>
                  <a:pt x="204910" y="43378"/>
                  <a:pt x="210571" y="42569"/>
                </a:cubicBezTo>
                <a:cubicBezTo>
                  <a:pt x="200061" y="46073"/>
                  <a:pt x="189414" y="49190"/>
                  <a:pt x="179040" y="53080"/>
                </a:cubicBezTo>
                <a:cubicBezTo>
                  <a:pt x="161375" y="59704"/>
                  <a:pt x="144386" y="68134"/>
                  <a:pt x="126488" y="74100"/>
                </a:cubicBezTo>
                <a:cubicBezTo>
                  <a:pt x="112784" y="78668"/>
                  <a:pt x="98336" y="80643"/>
                  <a:pt x="84447" y="84611"/>
                </a:cubicBezTo>
                <a:cubicBezTo>
                  <a:pt x="37709" y="97965"/>
                  <a:pt x="65624" y="94682"/>
                  <a:pt x="10875" y="105631"/>
                </a:cubicBezTo>
                <a:cubicBezTo>
                  <a:pt x="7439" y="106318"/>
                  <a:pt x="3868" y="105631"/>
                  <a:pt x="364" y="10563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Frihandsfigur 45"/>
          <p:cNvSpPr/>
          <p:nvPr/>
        </p:nvSpPr>
        <p:spPr>
          <a:xfrm>
            <a:off x="977005" y="2490952"/>
            <a:ext cx="273726" cy="2673182"/>
          </a:xfrm>
          <a:custGeom>
            <a:avLst/>
            <a:gdLst>
              <a:gd name="connsiteX0" fmla="*/ 273726 w 273726"/>
              <a:gd name="connsiteY0" fmla="*/ 0 h 2673182"/>
              <a:gd name="connsiteX1" fmla="*/ 179133 w 273726"/>
              <a:gd name="connsiteY1" fmla="*/ 63062 h 2673182"/>
              <a:gd name="connsiteX2" fmla="*/ 189643 w 273726"/>
              <a:gd name="connsiteY2" fmla="*/ 94593 h 2673182"/>
              <a:gd name="connsiteX3" fmla="*/ 200154 w 273726"/>
              <a:gd name="connsiteY3" fmla="*/ 136634 h 2673182"/>
              <a:gd name="connsiteX4" fmla="*/ 179133 w 273726"/>
              <a:gd name="connsiteY4" fmla="*/ 199696 h 2673182"/>
              <a:gd name="connsiteX5" fmla="*/ 168623 w 273726"/>
              <a:gd name="connsiteY5" fmla="*/ 231227 h 2673182"/>
              <a:gd name="connsiteX6" fmla="*/ 179133 w 273726"/>
              <a:gd name="connsiteY6" fmla="*/ 283779 h 2673182"/>
              <a:gd name="connsiteX7" fmla="*/ 147602 w 273726"/>
              <a:gd name="connsiteY7" fmla="*/ 378372 h 2673182"/>
              <a:gd name="connsiteX8" fmla="*/ 147602 w 273726"/>
              <a:gd name="connsiteY8" fmla="*/ 536027 h 2673182"/>
              <a:gd name="connsiteX9" fmla="*/ 137092 w 273726"/>
              <a:gd name="connsiteY9" fmla="*/ 599089 h 2673182"/>
              <a:gd name="connsiteX10" fmla="*/ 84540 w 273726"/>
              <a:gd name="connsiteY10" fmla="*/ 662151 h 2673182"/>
              <a:gd name="connsiteX11" fmla="*/ 74029 w 273726"/>
              <a:gd name="connsiteY11" fmla="*/ 693682 h 2673182"/>
              <a:gd name="connsiteX12" fmla="*/ 95050 w 273726"/>
              <a:gd name="connsiteY12" fmla="*/ 725214 h 2673182"/>
              <a:gd name="connsiteX13" fmla="*/ 116071 w 273726"/>
              <a:gd name="connsiteY13" fmla="*/ 788276 h 2673182"/>
              <a:gd name="connsiteX14" fmla="*/ 95050 w 273726"/>
              <a:gd name="connsiteY14" fmla="*/ 1072055 h 2673182"/>
              <a:gd name="connsiteX15" fmla="*/ 84540 w 273726"/>
              <a:gd name="connsiteY15" fmla="*/ 1103586 h 2673182"/>
              <a:gd name="connsiteX16" fmla="*/ 53009 w 273726"/>
              <a:gd name="connsiteY16" fmla="*/ 1219200 h 2673182"/>
              <a:gd name="connsiteX17" fmla="*/ 31988 w 273726"/>
              <a:gd name="connsiteY17" fmla="*/ 1282262 h 2673182"/>
              <a:gd name="connsiteX18" fmla="*/ 21478 w 273726"/>
              <a:gd name="connsiteY18" fmla="*/ 1429407 h 2673182"/>
              <a:gd name="connsiteX19" fmla="*/ 457 w 273726"/>
              <a:gd name="connsiteY19" fmla="*/ 1471448 h 2673182"/>
              <a:gd name="connsiteX20" fmla="*/ 31988 w 273726"/>
              <a:gd name="connsiteY20" fmla="*/ 1576551 h 2673182"/>
              <a:gd name="connsiteX21" fmla="*/ 63519 w 273726"/>
              <a:gd name="connsiteY21" fmla="*/ 1587062 h 2673182"/>
              <a:gd name="connsiteX22" fmla="*/ 74029 w 273726"/>
              <a:gd name="connsiteY22" fmla="*/ 1702676 h 2673182"/>
              <a:gd name="connsiteX23" fmla="*/ 84540 w 273726"/>
              <a:gd name="connsiteY23" fmla="*/ 1734207 h 2673182"/>
              <a:gd name="connsiteX24" fmla="*/ 95050 w 273726"/>
              <a:gd name="connsiteY24" fmla="*/ 2049517 h 2673182"/>
              <a:gd name="connsiteX25" fmla="*/ 105561 w 273726"/>
              <a:gd name="connsiteY25" fmla="*/ 2238703 h 2673182"/>
              <a:gd name="connsiteX26" fmla="*/ 147602 w 273726"/>
              <a:gd name="connsiteY26" fmla="*/ 2438400 h 2673182"/>
              <a:gd name="connsiteX27" fmla="*/ 200154 w 273726"/>
              <a:gd name="connsiteY27" fmla="*/ 2543503 h 2673182"/>
              <a:gd name="connsiteX28" fmla="*/ 221174 w 273726"/>
              <a:gd name="connsiteY28" fmla="*/ 2617076 h 2673182"/>
              <a:gd name="connsiteX29" fmla="*/ 231685 w 273726"/>
              <a:gd name="connsiteY29" fmla="*/ 2648607 h 2673182"/>
              <a:gd name="connsiteX30" fmla="*/ 242195 w 273726"/>
              <a:gd name="connsiteY30" fmla="*/ 2511972 h 2673182"/>
              <a:gd name="connsiteX31" fmla="*/ 231685 w 273726"/>
              <a:gd name="connsiteY31" fmla="*/ 2596055 h 2673182"/>
              <a:gd name="connsiteX32" fmla="*/ 221174 w 273726"/>
              <a:gd name="connsiteY32" fmla="*/ 2669627 h 2673182"/>
              <a:gd name="connsiteX33" fmla="*/ 179133 w 273726"/>
              <a:gd name="connsiteY33" fmla="*/ 2659117 h 2673182"/>
              <a:gd name="connsiteX34" fmla="*/ 158112 w 273726"/>
              <a:gd name="connsiteY34" fmla="*/ 2627586 h 2673182"/>
              <a:gd name="connsiteX35" fmla="*/ 84540 w 273726"/>
              <a:gd name="connsiteY35" fmla="*/ 2596055 h 2673182"/>
              <a:gd name="connsiteX36" fmla="*/ 31988 w 273726"/>
              <a:gd name="connsiteY36" fmla="*/ 2564524 h 267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73726" h="2673182">
                <a:moveTo>
                  <a:pt x="273726" y="0"/>
                </a:moveTo>
                <a:cubicBezTo>
                  <a:pt x="266945" y="4069"/>
                  <a:pt x="185389" y="50550"/>
                  <a:pt x="179133" y="63062"/>
                </a:cubicBezTo>
                <a:cubicBezTo>
                  <a:pt x="174178" y="72971"/>
                  <a:pt x="186599" y="83940"/>
                  <a:pt x="189643" y="94593"/>
                </a:cubicBezTo>
                <a:cubicBezTo>
                  <a:pt x="193611" y="108482"/>
                  <a:pt x="196650" y="122620"/>
                  <a:pt x="200154" y="136634"/>
                </a:cubicBezTo>
                <a:lnTo>
                  <a:pt x="179133" y="199696"/>
                </a:lnTo>
                <a:lnTo>
                  <a:pt x="168623" y="231227"/>
                </a:lnTo>
                <a:cubicBezTo>
                  <a:pt x="172126" y="248744"/>
                  <a:pt x="179133" y="265915"/>
                  <a:pt x="179133" y="283779"/>
                </a:cubicBezTo>
                <a:cubicBezTo>
                  <a:pt x="179133" y="324530"/>
                  <a:pt x="164700" y="344178"/>
                  <a:pt x="147602" y="378372"/>
                </a:cubicBezTo>
                <a:cubicBezTo>
                  <a:pt x="170702" y="447674"/>
                  <a:pt x="161890" y="407435"/>
                  <a:pt x="147602" y="536027"/>
                </a:cubicBezTo>
                <a:cubicBezTo>
                  <a:pt x="145249" y="557207"/>
                  <a:pt x="143831" y="578872"/>
                  <a:pt x="137092" y="599089"/>
                </a:cubicBezTo>
                <a:cubicBezTo>
                  <a:pt x="129776" y="621038"/>
                  <a:pt x="99175" y="647516"/>
                  <a:pt x="84540" y="662151"/>
                </a:cubicBezTo>
                <a:cubicBezTo>
                  <a:pt x="81036" y="672661"/>
                  <a:pt x="72208" y="682754"/>
                  <a:pt x="74029" y="693682"/>
                </a:cubicBezTo>
                <a:cubicBezTo>
                  <a:pt x="76106" y="706142"/>
                  <a:pt x="89920" y="713671"/>
                  <a:pt x="95050" y="725214"/>
                </a:cubicBezTo>
                <a:cubicBezTo>
                  <a:pt x="104049" y="745462"/>
                  <a:pt x="109064" y="767255"/>
                  <a:pt x="116071" y="788276"/>
                </a:cubicBezTo>
                <a:cubicBezTo>
                  <a:pt x="109064" y="882869"/>
                  <a:pt x="104488" y="977674"/>
                  <a:pt x="95050" y="1072055"/>
                </a:cubicBezTo>
                <a:cubicBezTo>
                  <a:pt x="93948" y="1083079"/>
                  <a:pt x="87584" y="1092933"/>
                  <a:pt x="84540" y="1103586"/>
                </a:cubicBezTo>
                <a:cubicBezTo>
                  <a:pt x="48611" y="1229335"/>
                  <a:pt x="111954" y="1027625"/>
                  <a:pt x="53009" y="1219200"/>
                </a:cubicBezTo>
                <a:cubicBezTo>
                  <a:pt x="46493" y="1240378"/>
                  <a:pt x="31988" y="1282262"/>
                  <a:pt x="31988" y="1282262"/>
                </a:cubicBezTo>
                <a:cubicBezTo>
                  <a:pt x="28485" y="1331310"/>
                  <a:pt x="29562" y="1380903"/>
                  <a:pt x="21478" y="1429407"/>
                </a:cubicBezTo>
                <a:cubicBezTo>
                  <a:pt x="18902" y="1444862"/>
                  <a:pt x="1876" y="1455845"/>
                  <a:pt x="457" y="1471448"/>
                </a:cubicBezTo>
                <a:cubicBezTo>
                  <a:pt x="-1960" y="1498034"/>
                  <a:pt x="4728" y="1554743"/>
                  <a:pt x="31988" y="1576551"/>
                </a:cubicBezTo>
                <a:cubicBezTo>
                  <a:pt x="40639" y="1583472"/>
                  <a:pt x="53009" y="1583558"/>
                  <a:pt x="63519" y="1587062"/>
                </a:cubicBezTo>
                <a:cubicBezTo>
                  <a:pt x="67022" y="1625600"/>
                  <a:pt x="68556" y="1664368"/>
                  <a:pt x="74029" y="1702676"/>
                </a:cubicBezTo>
                <a:cubicBezTo>
                  <a:pt x="75596" y="1713644"/>
                  <a:pt x="83870" y="1723148"/>
                  <a:pt x="84540" y="1734207"/>
                </a:cubicBezTo>
                <a:cubicBezTo>
                  <a:pt x="90902" y="1839176"/>
                  <a:pt x="90672" y="1944446"/>
                  <a:pt x="95050" y="2049517"/>
                </a:cubicBezTo>
                <a:cubicBezTo>
                  <a:pt x="97679" y="2112621"/>
                  <a:pt x="100010" y="2175788"/>
                  <a:pt x="105561" y="2238703"/>
                </a:cubicBezTo>
                <a:cubicBezTo>
                  <a:pt x="120492" y="2407920"/>
                  <a:pt x="96957" y="2362433"/>
                  <a:pt x="147602" y="2438400"/>
                </a:cubicBezTo>
                <a:cubicBezTo>
                  <a:pt x="174162" y="2518080"/>
                  <a:pt x="155328" y="2483736"/>
                  <a:pt x="200154" y="2543503"/>
                </a:cubicBezTo>
                <a:cubicBezTo>
                  <a:pt x="225360" y="2619123"/>
                  <a:pt x="194771" y="2524668"/>
                  <a:pt x="221174" y="2617076"/>
                </a:cubicBezTo>
                <a:cubicBezTo>
                  <a:pt x="224218" y="2627729"/>
                  <a:pt x="228181" y="2638097"/>
                  <a:pt x="231685" y="2648607"/>
                </a:cubicBezTo>
                <a:lnTo>
                  <a:pt x="242195" y="2511972"/>
                </a:lnTo>
                <a:cubicBezTo>
                  <a:pt x="238692" y="2540000"/>
                  <a:pt x="235418" y="2568057"/>
                  <a:pt x="231685" y="2596055"/>
                </a:cubicBezTo>
                <a:cubicBezTo>
                  <a:pt x="228411" y="2620611"/>
                  <a:pt x="237033" y="2650596"/>
                  <a:pt x="221174" y="2669627"/>
                </a:cubicBezTo>
                <a:cubicBezTo>
                  <a:pt x="211927" y="2680724"/>
                  <a:pt x="193147" y="2662620"/>
                  <a:pt x="179133" y="2659117"/>
                </a:cubicBezTo>
                <a:cubicBezTo>
                  <a:pt x="172126" y="2648607"/>
                  <a:pt x="167044" y="2636518"/>
                  <a:pt x="158112" y="2627586"/>
                </a:cubicBezTo>
                <a:cubicBezTo>
                  <a:pt x="133917" y="2603391"/>
                  <a:pt x="116703" y="2604096"/>
                  <a:pt x="84540" y="2596055"/>
                </a:cubicBezTo>
                <a:cubicBezTo>
                  <a:pt x="48054" y="2559569"/>
                  <a:pt x="67873" y="2564524"/>
                  <a:pt x="31988" y="256452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50785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err="1"/>
              <a:t>IKKs</a:t>
            </a:r>
            <a:r>
              <a:rPr lang="sv-SE" dirty="0"/>
              <a:t> Värderingar</a:t>
            </a:r>
          </a:p>
        </p:txBody>
      </p:sp>
      <p:sp>
        <p:nvSpPr>
          <p:cNvPr id="3" name="Platshållare för innehåll 2"/>
          <p:cNvSpPr>
            <a:spLocks noGrp="1"/>
          </p:cNvSpPr>
          <p:nvPr>
            <p:ph idx="1"/>
          </p:nvPr>
        </p:nvSpPr>
        <p:spPr>
          <a:xfrm>
            <a:off x="457200" y="1268760"/>
            <a:ext cx="8229600" cy="5184576"/>
          </a:xfrm>
        </p:spPr>
        <p:txBody>
          <a:bodyPr>
            <a:noAutofit/>
          </a:bodyPr>
          <a:lstStyle/>
          <a:p>
            <a:r>
              <a:rPr lang="sv-SE" sz="1600" dirty="0"/>
              <a:t>IK Kongahälla är en fotbollsförening som vilar på ideell basis. Vårt huvudmål är att kunna erbjuda den som vill en möjlighet </a:t>
            </a:r>
            <a:r>
              <a:rPr lang="sv-SE" sz="1600" dirty="0" smtClean="0"/>
              <a:t>att spela</a:t>
            </a:r>
            <a:r>
              <a:rPr lang="sv-SE" sz="1600" dirty="0"/>
              <a:t> fotboll. </a:t>
            </a:r>
            <a:r>
              <a:rPr lang="sv-SE" sz="1600" b="1" dirty="0"/>
              <a:t>Vi är en förening med starkt utåtriktad och socialt präglad verksamhet och det vi gör skall bygga på LAGANDA OCH KVALITÉ.</a:t>
            </a:r>
            <a:br>
              <a:rPr lang="sv-SE" sz="1600" b="1" dirty="0"/>
            </a:br>
            <a:endParaRPr lang="sv-SE" sz="1600" b="1" dirty="0"/>
          </a:p>
          <a:p>
            <a:r>
              <a:rPr lang="sv-SE" sz="1600" b="1" dirty="0"/>
              <a:t>Föreningen får sin drivkraft genom den spelglädje, sociala gemenskap och kamratskap som visas av spelare, ledare, föräldrar och övriga medlemmar i klubben. </a:t>
            </a:r>
            <a:r>
              <a:rPr lang="sv-SE" sz="1600" dirty="0"/>
              <a:t>Vi är emot all </a:t>
            </a:r>
            <a:r>
              <a:rPr lang="sv-SE" sz="1600" dirty="0" smtClean="0"/>
              <a:t>slags </a:t>
            </a:r>
            <a:r>
              <a:rPr lang="sv-SE" sz="1600" dirty="0"/>
              <a:t>mobbning, våld, rasism, vandalisering, och droger och ser det naturligt att klubbens engagemang i dess frågor uppfattas som ett komplement till vad samhället i övrigt för att motverka den sortens destruktiva krafter.</a:t>
            </a:r>
            <a:br>
              <a:rPr lang="sv-SE" sz="1600" dirty="0"/>
            </a:br>
            <a:endParaRPr lang="sv-SE" sz="1600" dirty="0"/>
          </a:p>
          <a:p>
            <a:r>
              <a:rPr lang="sv-SE" sz="1600" dirty="0"/>
              <a:t>Vi vill och skall verka för att vår förening blir så framgångsrik som möjligt såväl idrottsligt som socialt. </a:t>
            </a:r>
            <a:r>
              <a:rPr lang="sv-SE" sz="1600" b="1" dirty="0"/>
              <a:t>Våra framgångar i fotboll bygger i första hand på hur vi tar hand om våra egna ungdomar och ger dem möjlighet att utvecklas</a:t>
            </a:r>
            <a:r>
              <a:rPr lang="sv-SE" sz="1600" dirty="0"/>
              <a:t>. Det skall vi, som förening göra genom att ta ansvar för en väl fungerande organisation, ett gott ledarskap och välutbildade tränare.</a:t>
            </a:r>
            <a:br>
              <a:rPr lang="sv-SE" sz="1600" dirty="0"/>
            </a:br>
            <a:endParaRPr lang="sv-SE" sz="1600" dirty="0"/>
          </a:p>
          <a:p>
            <a:r>
              <a:rPr lang="sv-SE" sz="1600" dirty="0"/>
              <a:t>Föreningen har </a:t>
            </a:r>
            <a:r>
              <a:rPr lang="sv-SE" sz="1600" dirty="0" smtClean="0"/>
              <a:t>som krav att </a:t>
            </a:r>
            <a:r>
              <a:rPr lang="sv-SE" sz="1600" dirty="0"/>
              <a:t>varje aktiv spelare tar sitt personliga ansvar för sin idrottsliga utveckling. Vi skall ha ett starkt representationslag, som vi kan vara stolta över, var det än ligger i seriesystemet. Att nå en sådan position kräver en </a:t>
            </a:r>
            <a:r>
              <a:rPr lang="sv-SE" sz="1600" b="1" dirty="0"/>
              <a:t>bred och väl fungerande ungdoms - och juniorverksamhet</a:t>
            </a:r>
            <a:r>
              <a:rPr lang="sv-SE" sz="1600" dirty="0"/>
              <a:t>, där de olika nivåerna i föreningen fungerar som kommunicerande kärl.</a:t>
            </a:r>
            <a:r>
              <a:rPr lang="sv-SE" sz="1100" b="1" dirty="0"/>
              <a:t/>
            </a:r>
            <a:br>
              <a:rPr lang="sv-SE" sz="1100" b="1" dirty="0"/>
            </a:br>
            <a:endParaRPr lang="sv-SE" sz="1100" dirty="0"/>
          </a:p>
        </p:txBody>
      </p:sp>
    </p:spTree>
    <p:extLst>
      <p:ext uri="{BB962C8B-B14F-4D97-AF65-F5344CB8AC3E}">
        <p14:creationId xmlns:p14="http://schemas.microsoft.com/office/powerpoint/2010/main" val="2751212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73939"/>
            <a:ext cx="8229600" cy="1143000"/>
          </a:xfrm>
        </p:spPr>
        <p:txBody>
          <a:bodyPr>
            <a:normAutofit fontScale="90000"/>
          </a:bodyPr>
          <a:lstStyle/>
          <a:p>
            <a:r>
              <a:rPr lang="sv-SE" dirty="0" smtClean="0"/>
              <a:t>Kvadraten 4</a:t>
            </a:r>
            <a:br>
              <a:rPr lang="sv-SE" dirty="0" smtClean="0"/>
            </a:br>
            <a:r>
              <a:rPr lang="sv-SE" dirty="0" err="1" smtClean="0"/>
              <a:t>Syfte:Driva</a:t>
            </a:r>
            <a:r>
              <a:rPr lang="sv-SE" dirty="0" smtClean="0"/>
              <a:t> med uppsikt (4-5 </a:t>
            </a:r>
            <a:r>
              <a:rPr lang="sv-SE" dirty="0" err="1" smtClean="0"/>
              <a:t>pers</a:t>
            </a:r>
            <a:r>
              <a:rPr lang="sv-SE" dirty="0" smtClean="0"/>
              <a:t>)</a:t>
            </a:r>
            <a:endParaRPr lang="sv-SE" dirty="0"/>
          </a:p>
        </p:txBody>
      </p:sp>
      <p:grpSp>
        <p:nvGrpSpPr>
          <p:cNvPr id="8" name="Grupp 7"/>
          <p:cNvGrpSpPr/>
          <p:nvPr/>
        </p:nvGrpSpPr>
        <p:grpSpPr>
          <a:xfrm>
            <a:off x="1835696" y="2177207"/>
            <a:ext cx="5184576" cy="3822423"/>
            <a:chOff x="1835696" y="1946837"/>
            <a:chExt cx="5184576" cy="3822423"/>
          </a:xfrm>
        </p:grpSpPr>
        <p:sp>
          <p:nvSpPr>
            <p:cNvPr id="4" name="Likbent triangel 3"/>
            <p:cNvSpPr/>
            <p:nvPr/>
          </p:nvSpPr>
          <p:spPr>
            <a:xfrm>
              <a:off x="1835696" y="2010461"/>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Likbent triangel 4"/>
            <p:cNvSpPr/>
            <p:nvPr/>
          </p:nvSpPr>
          <p:spPr>
            <a:xfrm>
              <a:off x="1835696" y="5553236"/>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p:cNvSpPr/>
            <p:nvPr/>
          </p:nvSpPr>
          <p:spPr>
            <a:xfrm>
              <a:off x="6804248" y="5337212"/>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6804248" y="194683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 name="Grupp 2"/>
          <p:cNvGrpSpPr/>
          <p:nvPr/>
        </p:nvGrpSpPr>
        <p:grpSpPr>
          <a:xfrm>
            <a:off x="699901" y="2240831"/>
            <a:ext cx="302874" cy="688987"/>
            <a:chOff x="1460814" y="1257850"/>
            <a:chExt cx="302874" cy="688987"/>
          </a:xfrm>
        </p:grpSpPr>
        <p:sp>
          <p:nvSpPr>
            <p:cNvPr id="9" name="Multiplicera 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9" name="textruta 18"/>
            <p:cNvSpPr txBox="1"/>
            <p:nvPr/>
          </p:nvSpPr>
          <p:spPr>
            <a:xfrm>
              <a:off x="1460814" y="1257850"/>
              <a:ext cx="296876" cy="369332"/>
            </a:xfrm>
            <a:prstGeom prst="rect">
              <a:avLst/>
            </a:prstGeom>
            <a:noFill/>
          </p:spPr>
          <p:txBody>
            <a:bodyPr wrap="none" rtlCol="0">
              <a:spAutoFit/>
            </a:bodyPr>
            <a:lstStyle/>
            <a:p>
              <a:r>
                <a:rPr lang="sv-SE" dirty="0"/>
                <a:t>E</a:t>
              </a:r>
            </a:p>
          </p:txBody>
        </p:sp>
      </p:grpSp>
      <p:grpSp>
        <p:nvGrpSpPr>
          <p:cNvPr id="25" name="Grupp 24"/>
          <p:cNvGrpSpPr/>
          <p:nvPr/>
        </p:nvGrpSpPr>
        <p:grpSpPr>
          <a:xfrm>
            <a:off x="1503181" y="1517907"/>
            <a:ext cx="309700" cy="688987"/>
            <a:chOff x="1460814" y="1257850"/>
            <a:chExt cx="309700" cy="688987"/>
          </a:xfrm>
        </p:grpSpPr>
        <p:sp>
          <p:nvSpPr>
            <p:cNvPr id="27" name="Multiplicera 26"/>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29" name="textruta 28"/>
            <p:cNvSpPr txBox="1"/>
            <p:nvPr/>
          </p:nvSpPr>
          <p:spPr>
            <a:xfrm>
              <a:off x="1460814" y="1257850"/>
              <a:ext cx="309700" cy="369332"/>
            </a:xfrm>
            <a:prstGeom prst="rect">
              <a:avLst/>
            </a:prstGeom>
            <a:noFill/>
          </p:spPr>
          <p:txBody>
            <a:bodyPr wrap="none" rtlCol="0">
              <a:spAutoFit/>
            </a:bodyPr>
            <a:lstStyle/>
            <a:p>
              <a:r>
                <a:rPr lang="sv-SE" dirty="0"/>
                <a:t>B</a:t>
              </a:r>
            </a:p>
          </p:txBody>
        </p:sp>
      </p:grpSp>
      <p:grpSp>
        <p:nvGrpSpPr>
          <p:cNvPr id="30" name="Grupp 29"/>
          <p:cNvGrpSpPr/>
          <p:nvPr/>
        </p:nvGrpSpPr>
        <p:grpSpPr>
          <a:xfrm>
            <a:off x="1168424" y="1596232"/>
            <a:ext cx="308098" cy="688987"/>
            <a:chOff x="1460814" y="1257850"/>
            <a:chExt cx="308098" cy="688987"/>
          </a:xfrm>
        </p:grpSpPr>
        <p:sp>
          <p:nvSpPr>
            <p:cNvPr id="31" name="Multiplicera 30"/>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2" name="textruta 31"/>
            <p:cNvSpPr txBox="1"/>
            <p:nvPr/>
          </p:nvSpPr>
          <p:spPr>
            <a:xfrm>
              <a:off x="1460814" y="1257850"/>
              <a:ext cx="308098" cy="369332"/>
            </a:xfrm>
            <a:prstGeom prst="rect">
              <a:avLst/>
            </a:prstGeom>
            <a:noFill/>
          </p:spPr>
          <p:txBody>
            <a:bodyPr wrap="none" rtlCol="0">
              <a:spAutoFit/>
            </a:bodyPr>
            <a:lstStyle/>
            <a:p>
              <a:r>
                <a:rPr lang="sv-SE" dirty="0" smtClean="0"/>
                <a:t>C</a:t>
              </a:r>
              <a:endParaRPr lang="sv-SE" dirty="0"/>
            </a:p>
          </p:txBody>
        </p:sp>
      </p:grpSp>
      <p:grpSp>
        <p:nvGrpSpPr>
          <p:cNvPr id="35" name="Grupp 34"/>
          <p:cNvGrpSpPr/>
          <p:nvPr/>
        </p:nvGrpSpPr>
        <p:grpSpPr>
          <a:xfrm>
            <a:off x="1892862" y="1517907"/>
            <a:ext cx="317716" cy="688987"/>
            <a:chOff x="1460814" y="1257850"/>
            <a:chExt cx="317716" cy="688987"/>
          </a:xfrm>
        </p:grpSpPr>
        <p:sp>
          <p:nvSpPr>
            <p:cNvPr id="36" name="Multiplicera 35"/>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7" name="textruta 36"/>
            <p:cNvSpPr txBox="1"/>
            <p:nvPr/>
          </p:nvSpPr>
          <p:spPr>
            <a:xfrm>
              <a:off x="1460814" y="1257850"/>
              <a:ext cx="317716" cy="369332"/>
            </a:xfrm>
            <a:prstGeom prst="rect">
              <a:avLst/>
            </a:prstGeom>
            <a:noFill/>
          </p:spPr>
          <p:txBody>
            <a:bodyPr wrap="none" rtlCol="0">
              <a:spAutoFit/>
            </a:bodyPr>
            <a:lstStyle/>
            <a:p>
              <a:r>
                <a:rPr lang="sv-SE" dirty="0"/>
                <a:t>A</a:t>
              </a:r>
            </a:p>
          </p:txBody>
        </p:sp>
      </p:grpSp>
      <p:grpSp>
        <p:nvGrpSpPr>
          <p:cNvPr id="38" name="Grupp 37"/>
          <p:cNvGrpSpPr/>
          <p:nvPr/>
        </p:nvGrpSpPr>
        <p:grpSpPr>
          <a:xfrm>
            <a:off x="904948" y="1832713"/>
            <a:ext cx="327334" cy="688987"/>
            <a:chOff x="1460814" y="1257850"/>
            <a:chExt cx="327334" cy="688987"/>
          </a:xfrm>
        </p:grpSpPr>
        <p:sp>
          <p:nvSpPr>
            <p:cNvPr id="39" name="Multiplicera 3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40" name="textruta 39"/>
            <p:cNvSpPr txBox="1"/>
            <p:nvPr/>
          </p:nvSpPr>
          <p:spPr>
            <a:xfrm>
              <a:off x="1460814" y="1257850"/>
              <a:ext cx="327334" cy="369332"/>
            </a:xfrm>
            <a:prstGeom prst="rect">
              <a:avLst/>
            </a:prstGeom>
            <a:noFill/>
          </p:spPr>
          <p:txBody>
            <a:bodyPr wrap="none" rtlCol="0">
              <a:spAutoFit/>
            </a:bodyPr>
            <a:lstStyle/>
            <a:p>
              <a:r>
                <a:rPr lang="sv-SE" dirty="0"/>
                <a:t>D</a:t>
              </a:r>
            </a:p>
          </p:txBody>
        </p:sp>
      </p:grpSp>
      <p:sp>
        <p:nvSpPr>
          <p:cNvPr id="12" name="textruta 11"/>
          <p:cNvSpPr txBox="1"/>
          <p:nvPr/>
        </p:nvSpPr>
        <p:spPr>
          <a:xfrm>
            <a:off x="3635896" y="6318612"/>
            <a:ext cx="4979440" cy="369332"/>
          </a:xfrm>
          <a:prstGeom prst="rect">
            <a:avLst/>
          </a:prstGeom>
          <a:noFill/>
        </p:spPr>
        <p:txBody>
          <a:bodyPr wrap="none" rtlCol="0">
            <a:spAutoFit/>
          </a:bodyPr>
          <a:lstStyle/>
          <a:p>
            <a:r>
              <a:rPr lang="sv-SE" dirty="0" smtClean="0"/>
              <a:t>Starta när personen framför kommit till nästa kona.</a:t>
            </a:r>
            <a:endParaRPr lang="sv-SE" dirty="0"/>
          </a:p>
        </p:txBody>
      </p:sp>
      <p:sp>
        <p:nvSpPr>
          <p:cNvPr id="13" name="Frihandsfigur 12"/>
          <p:cNvSpPr/>
          <p:nvPr/>
        </p:nvSpPr>
        <p:spPr>
          <a:xfrm>
            <a:off x="1103586" y="1859473"/>
            <a:ext cx="6547945" cy="4740754"/>
          </a:xfrm>
          <a:custGeom>
            <a:avLst/>
            <a:gdLst>
              <a:gd name="connsiteX0" fmla="*/ 1166648 w 6547945"/>
              <a:gd name="connsiteY0" fmla="*/ 147145 h 4740754"/>
              <a:gd name="connsiteX1" fmla="*/ 1387366 w 6547945"/>
              <a:gd name="connsiteY1" fmla="*/ 147145 h 4740754"/>
              <a:gd name="connsiteX2" fmla="*/ 1418897 w 6547945"/>
              <a:gd name="connsiteY2" fmla="*/ 157656 h 4740754"/>
              <a:gd name="connsiteX3" fmla="*/ 1513490 w 6547945"/>
              <a:gd name="connsiteY3" fmla="*/ 220718 h 4740754"/>
              <a:gd name="connsiteX4" fmla="*/ 1545021 w 6547945"/>
              <a:gd name="connsiteY4" fmla="*/ 241738 h 4740754"/>
              <a:gd name="connsiteX5" fmla="*/ 1566042 w 6547945"/>
              <a:gd name="connsiteY5" fmla="*/ 273269 h 4740754"/>
              <a:gd name="connsiteX6" fmla="*/ 1597573 w 6547945"/>
              <a:gd name="connsiteY6" fmla="*/ 294290 h 4740754"/>
              <a:gd name="connsiteX7" fmla="*/ 1629104 w 6547945"/>
              <a:gd name="connsiteY7" fmla="*/ 325821 h 4740754"/>
              <a:gd name="connsiteX8" fmla="*/ 1671145 w 6547945"/>
              <a:gd name="connsiteY8" fmla="*/ 388883 h 4740754"/>
              <a:gd name="connsiteX9" fmla="*/ 1681655 w 6547945"/>
              <a:gd name="connsiteY9" fmla="*/ 420414 h 4740754"/>
              <a:gd name="connsiteX10" fmla="*/ 1702676 w 6547945"/>
              <a:gd name="connsiteY10" fmla="*/ 451945 h 4740754"/>
              <a:gd name="connsiteX11" fmla="*/ 1744717 w 6547945"/>
              <a:gd name="connsiteY11" fmla="*/ 525518 h 4740754"/>
              <a:gd name="connsiteX12" fmla="*/ 1755228 w 6547945"/>
              <a:gd name="connsiteY12" fmla="*/ 567559 h 4740754"/>
              <a:gd name="connsiteX13" fmla="*/ 1807780 w 6547945"/>
              <a:gd name="connsiteY13" fmla="*/ 641131 h 4740754"/>
              <a:gd name="connsiteX14" fmla="*/ 1860331 w 6547945"/>
              <a:gd name="connsiteY14" fmla="*/ 725214 h 4740754"/>
              <a:gd name="connsiteX15" fmla="*/ 1902373 w 6547945"/>
              <a:gd name="connsiteY15" fmla="*/ 788276 h 4740754"/>
              <a:gd name="connsiteX16" fmla="*/ 1933904 w 6547945"/>
              <a:gd name="connsiteY16" fmla="*/ 819807 h 4740754"/>
              <a:gd name="connsiteX17" fmla="*/ 1954924 w 6547945"/>
              <a:gd name="connsiteY17" fmla="*/ 851338 h 4740754"/>
              <a:gd name="connsiteX18" fmla="*/ 1986455 w 6547945"/>
              <a:gd name="connsiteY18" fmla="*/ 861849 h 4740754"/>
              <a:gd name="connsiteX19" fmla="*/ 2017986 w 6547945"/>
              <a:gd name="connsiteY19" fmla="*/ 893380 h 4740754"/>
              <a:gd name="connsiteX20" fmla="*/ 2049517 w 6547945"/>
              <a:gd name="connsiteY20" fmla="*/ 903890 h 4740754"/>
              <a:gd name="connsiteX21" fmla="*/ 2102069 w 6547945"/>
              <a:gd name="connsiteY21" fmla="*/ 914400 h 4740754"/>
              <a:gd name="connsiteX22" fmla="*/ 2144111 w 6547945"/>
              <a:gd name="connsiteY22" fmla="*/ 924911 h 4740754"/>
              <a:gd name="connsiteX23" fmla="*/ 2196662 w 6547945"/>
              <a:gd name="connsiteY23" fmla="*/ 956442 h 4740754"/>
              <a:gd name="connsiteX24" fmla="*/ 2322786 w 6547945"/>
              <a:gd name="connsiteY24" fmla="*/ 977463 h 4740754"/>
              <a:gd name="connsiteX25" fmla="*/ 2501462 w 6547945"/>
              <a:gd name="connsiteY25" fmla="*/ 1008994 h 4740754"/>
              <a:gd name="connsiteX26" fmla="*/ 2596055 w 6547945"/>
              <a:gd name="connsiteY26" fmla="*/ 1019504 h 4740754"/>
              <a:gd name="connsiteX27" fmla="*/ 2722180 w 6547945"/>
              <a:gd name="connsiteY27" fmla="*/ 1040525 h 4740754"/>
              <a:gd name="connsiteX28" fmla="*/ 2753711 w 6547945"/>
              <a:gd name="connsiteY28" fmla="*/ 1061545 h 4740754"/>
              <a:gd name="connsiteX29" fmla="*/ 2848304 w 6547945"/>
              <a:gd name="connsiteY29" fmla="*/ 1082566 h 4740754"/>
              <a:gd name="connsiteX30" fmla="*/ 2879835 w 6547945"/>
              <a:gd name="connsiteY30" fmla="*/ 1103587 h 4740754"/>
              <a:gd name="connsiteX31" fmla="*/ 2953407 w 6547945"/>
              <a:gd name="connsiteY31" fmla="*/ 1156138 h 4740754"/>
              <a:gd name="connsiteX32" fmla="*/ 2995448 w 6547945"/>
              <a:gd name="connsiteY32" fmla="*/ 1177159 h 4740754"/>
              <a:gd name="connsiteX33" fmla="*/ 3026980 w 6547945"/>
              <a:gd name="connsiteY33" fmla="*/ 1219200 h 4740754"/>
              <a:gd name="connsiteX34" fmla="*/ 3058511 w 6547945"/>
              <a:gd name="connsiteY34" fmla="*/ 1240221 h 4740754"/>
              <a:gd name="connsiteX35" fmla="*/ 3079531 w 6547945"/>
              <a:gd name="connsiteY35" fmla="*/ 1282263 h 4740754"/>
              <a:gd name="connsiteX36" fmla="*/ 3111062 w 6547945"/>
              <a:gd name="connsiteY36" fmla="*/ 1313794 h 4740754"/>
              <a:gd name="connsiteX37" fmla="*/ 3153104 w 6547945"/>
              <a:gd name="connsiteY37" fmla="*/ 1376856 h 4740754"/>
              <a:gd name="connsiteX38" fmla="*/ 3174124 w 6547945"/>
              <a:gd name="connsiteY38" fmla="*/ 1408387 h 4740754"/>
              <a:gd name="connsiteX39" fmla="*/ 3205655 w 6547945"/>
              <a:gd name="connsiteY39" fmla="*/ 1471449 h 4740754"/>
              <a:gd name="connsiteX40" fmla="*/ 3226676 w 6547945"/>
              <a:gd name="connsiteY40" fmla="*/ 1513490 h 4740754"/>
              <a:gd name="connsiteX41" fmla="*/ 3268717 w 6547945"/>
              <a:gd name="connsiteY41" fmla="*/ 1576552 h 4740754"/>
              <a:gd name="connsiteX42" fmla="*/ 3289738 w 6547945"/>
              <a:gd name="connsiteY42" fmla="*/ 1639614 h 4740754"/>
              <a:gd name="connsiteX43" fmla="*/ 3331780 w 6547945"/>
              <a:gd name="connsiteY43" fmla="*/ 1713187 h 4740754"/>
              <a:gd name="connsiteX44" fmla="*/ 3352800 w 6547945"/>
              <a:gd name="connsiteY44" fmla="*/ 1776249 h 4740754"/>
              <a:gd name="connsiteX45" fmla="*/ 3363311 w 6547945"/>
              <a:gd name="connsiteY45" fmla="*/ 1818290 h 4740754"/>
              <a:gd name="connsiteX46" fmla="*/ 3394842 w 6547945"/>
              <a:gd name="connsiteY46" fmla="*/ 1891863 h 4740754"/>
              <a:gd name="connsiteX47" fmla="*/ 3426373 w 6547945"/>
              <a:gd name="connsiteY47" fmla="*/ 1996966 h 4740754"/>
              <a:gd name="connsiteX48" fmla="*/ 3447393 w 6547945"/>
              <a:gd name="connsiteY48" fmla="*/ 2028497 h 4740754"/>
              <a:gd name="connsiteX49" fmla="*/ 3489435 w 6547945"/>
              <a:gd name="connsiteY49" fmla="*/ 2133600 h 4740754"/>
              <a:gd name="connsiteX50" fmla="*/ 3563007 w 6547945"/>
              <a:gd name="connsiteY50" fmla="*/ 2228194 h 4740754"/>
              <a:gd name="connsiteX51" fmla="*/ 3594538 w 6547945"/>
              <a:gd name="connsiteY51" fmla="*/ 2270235 h 4740754"/>
              <a:gd name="connsiteX52" fmla="*/ 3699642 w 6547945"/>
              <a:gd name="connsiteY52" fmla="*/ 2364828 h 4740754"/>
              <a:gd name="connsiteX53" fmla="*/ 3741683 w 6547945"/>
              <a:gd name="connsiteY53" fmla="*/ 2385849 h 4740754"/>
              <a:gd name="connsiteX54" fmla="*/ 3773214 w 6547945"/>
              <a:gd name="connsiteY54" fmla="*/ 2396359 h 4740754"/>
              <a:gd name="connsiteX55" fmla="*/ 3825766 w 6547945"/>
              <a:gd name="connsiteY55" fmla="*/ 2438400 h 4740754"/>
              <a:gd name="connsiteX56" fmla="*/ 3920359 w 6547945"/>
              <a:gd name="connsiteY56" fmla="*/ 2490952 h 4740754"/>
              <a:gd name="connsiteX57" fmla="*/ 3983421 w 6547945"/>
              <a:gd name="connsiteY57" fmla="*/ 2522483 h 4740754"/>
              <a:gd name="connsiteX58" fmla="*/ 4046483 w 6547945"/>
              <a:gd name="connsiteY58" fmla="*/ 2554014 h 4740754"/>
              <a:gd name="connsiteX59" fmla="*/ 4078014 w 6547945"/>
              <a:gd name="connsiteY59" fmla="*/ 2575035 h 4740754"/>
              <a:gd name="connsiteX60" fmla="*/ 4120055 w 6547945"/>
              <a:gd name="connsiteY60" fmla="*/ 2585545 h 4740754"/>
              <a:gd name="connsiteX61" fmla="*/ 4151586 w 6547945"/>
              <a:gd name="connsiteY61" fmla="*/ 2596056 h 4740754"/>
              <a:gd name="connsiteX62" fmla="*/ 4172607 w 6547945"/>
              <a:gd name="connsiteY62" fmla="*/ 2627587 h 4740754"/>
              <a:gd name="connsiteX63" fmla="*/ 4235669 w 6547945"/>
              <a:gd name="connsiteY63" fmla="*/ 2648607 h 4740754"/>
              <a:gd name="connsiteX64" fmla="*/ 4267200 w 6547945"/>
              <a:gd name="connsiteY64" fmla="*/ 2669628 h 4740754"/>
              <a:gd name="connsiteX65" fmla="*/ 4298731 w 6547945"/>
              <a:gd name="connsiteY65" fmla="*/ 2701159 h 4740754"/>
              <a:gd name="connsiteX66" fmla="*/ 4340773 w 6547945"/>
              <a:gd name="connsiteY66" fmla="*/ 2722180 h 4740754"/>
              <a:gd name="connsiteX67" fmla="*/ 4403835 w 6547945"/>
              <a:gd name="connsiteY67" fmla="*/ 2764221 h 4740754"/>
              <a:gd name="connsiteX68" fmla="*/ 4435366 w 6547945"/>
              <a:gd name="connsiteY68" fmla="*/ 2816773 h 4740754"/>
              <a:gd name="connsiteX69" fmla="*/ 4466897 w 6547945"/>
              <a:gd name="connsiteY69" fmla="*/ 2827283 h 4740754"/>
              <a:gd name="connsiteX70" fmla="*/ 4540469 w 6547945"/>
              <a:gd name="connsiteY70" fmla="*/ 2890345 h 4740754"/>
              <a:gd name="connsiteX71" fmla="*/ 4593021 w 6547945"/>
              <a:gd name="connsiteY71" fmla="*/ 2921876 h 4740754"/>
              <a:gd name="connsiteX72" fmla="*/ 4698124 w 6547945"/>
              <a:gd name="connsiteY72" fmla="*/ 3048000 h 4740754"/>
              <a:gd name="connsiteX73" fmla="*/ 4698124 w 6547945"/>
              <a:gd name="connsiteY73" fmla="*/ 3048000 h 4740754"/>
              <a:gd name="connsiteX74" fmla="*/ 4761186 w 6547945"/>
              <a:gd name="connsiteY74" fmla="*/ 3121573 h 4740754"/>
              <a:gd name="connsiteX75" fmla="*/ 4803228 w 6547945"/>
              <a:gd name="connsiteY75" fmla="*/ 3174125 h 4740754"/>
              <a:gd name="connsiteX76" fmla="*/ 4866290 w 6547945"/>
              <a:gd name="connsiteY76" fmla="*/ 3258207 h 4740754"/>
              <a:gd name="connsiteX77" fmla="*/ 4897821 w 6547945"/>
              <a:gd name="connsiteY77" fmla="*/ 3352800 h 4740754"/>
              <a:gd name="connsiteX78" fmla="*/ 4908331 w 6547945"/>
              <a:gd name="connsiteY78" fmla="*/ 3384331 h 4740754"/>
              <a:gd name="connsiteX79" fmla="*/ 4918842 w 6547945"/>
              <a:gd name="connsiteY79" fmla="*/ 3426373 h 4740754"/>
              <a:gd name="connsiteX80" fmla="*/ 4950373 w 6547945"/>
              <a:gd name="connsiteY80" fmla="*/ 3457904 h 4740754"/>
              <a:gd name="connsiteX81" fmla="*/ 4981904 w 6547945"/>
              <a:gd name="connsiteY81" fmla="*/ 3563007 h 4740754"/>
              <a:gd name="connsiteX82" fmla="*/ 5013435 w 6547945"/>
              <a:gd name="connsiteY82" fmla="*/ 3594538 h 4740754"/>
              <a:gd name="connsiteX83" fmla="*/ 5044966 w 6547945"/>
              <a:gd name="connsiteY83" fmla="*/ 3668111 h 4740754"/>
              <a:gd name="connsiteX84" fmla="*/ 5065986 w 6547945"/>
              <a:gd name="connsiteY84" fmla="*/ 3720663 h 4740754"/>
              <a:gd name="connsiteX85" fmla="*/ 5097517 w 6547945"/>
              <a:gd name="connsiteY85" fmla="*/ 3762704 h 4740754"/>
              <a:gd name="connsiteX86" fmla="*/ 5118538 w 6547945"/>
              <a:gd name="connsiteY86" fmla="*/ 3804745 h 4740754"/>
              <a:gd name="connsiteX87" fmla="*/ 5150069 w 6547945"/>
              <a:gd name="connsiteY87" fmla="*/ 3857297 h 4740754"/>
              <a:gd name="connsiteX88" fmla="*/ 5171090 w 6547945"/>
              <a:gd name="connsiteY88" fmla="*/ 3899338 h 4740754"/>
              <a:gd name="connsiteX89" fmla="*/ 5265683 w 6547945"/>
              <a:gd name="connsiteY89" fmla="*/ 3993931 h 4740754"/>
              <a:gd name="connsiteX90" fmla="*/ 5297214 w 6547945"/>
              <a:gd name="connsiteY90" fmla="*/ 4035973 h 4740754"/>
              <a:gd name="connsiteX91" fmla="*/ 5412828 w 6547945"/>
              <a:gd name="connsiteY91" fmla="*/ 4130566 h 4740754"/>
              <a:gd name="connsiteX92" fmla="*/ 5433848 w 6547945"/>
              <a:gd name="connsiteY92" fmla="*/ 4162097 h 4740754"/>
              <a:gd name="connsiteX93" fmla="*/ 5549462 w 6547945"/>
              <a:gd name="connsiteY93" fmla="*/ 4204138 h 4740754"/>
              <a:gd name="connsiteX94" fmla="*/ 5612524 w 6547945"/>
              <a:gd name="connsiteY94" fmla="*/ 4235669 h 4740754"/>
              <a:gd name="connsiteX95" fmla="*/ 5738648 w 6547945"/>
              <a:gd name="connsiteY95" fmla="*/ 4246180 h 4740754"/>
              <a:gd name="connsiteX96" fmla="*/ 6085490 w 6547945"/>
              <a:gd name="connsiteY96" fmla="*/ 4214649 h 4740754"/>
              <a:gd name="connsiteX97" fmla="*/ 6117021 w 6547945"/>
              <a:gd name="connsiteY97" fmla="*/ 4204138 h 4740754"/>
              <a:gd name="connsiteX98" fmla="*/ 6159062 w 6547945"/>
              <a:gd name="connsiteY98" fmla="*/ 4172607 h 4740754"/>
              <a:gd name="connsiteX99" fmla="*/ 6222124 w 6547945"/>
              <a:gd name="connsiteY99" fmla="*/ 4120056 h 4740754"/>
              <a:gd name="connsiteX100" fmla="*/ 6253655 w 6547945"/>
              <a:gd name="connsiteY100" fmla="*/ 4078014 h 4740754"/>
              <a:gd name="connsiteX101" fmla="*/ 6348248 w 6547945"/>
              <a:gd name="connsiteY101" fmla="*/ 3972911 h 4740754"/>
              <a:gd name="connsiteX102" fmla="*/ 6379780 w 6547945"/>
              <a:gd name="connsiteY102" fmla="*/ 3836276 h 4740754"/>
              <a:gd name="connsiteX103" fmla="*/ 6358759 w 6547945"/>
              <a:gd name="connsiteY103" fmla="*/ 3594538 h 4740754"/>
              <a:gd name="connsiteX104" fmla="*/ 6348248 w 6547945"/>
              <a:gd name="connsiteY104" fmla="*/ 3563007 h 4740754"/>
              <a:gd name="connsiteX105" fmla="*/ 6232635 w 6547945"/>
              <a:gd name="connsiteY105" fmla="*/ 3415863 h 4740754"/>
              <a:gd name="connsiteX106" fmla="*/ 6201104 w 6547945"/>
              <a:gd name="connsiteY106" fmla="*/ 3373821 h 4740754"/>
              <a:gd name="connsiteX107" fmla="*/ 6169573 w 6547945"/>
              <a:gd name="connsiteY107" fmla="*/ 3352800 h 4740754"/>
              <a:gd name="connsiteX108" fmla="*/ 6106511 w 6547945"/>
              <a:gd name="connsiteY108" fmla="*/ 3289738 h 4740754"/>
              <a:gd name="connsiteX109" fmla="*/ 6074980 w 6547945"/>
              <a:gd name="connsiteY109" fmla="*/ 3268718 h 4740754"/>
              <a:gd name="connsiteX110" fmla="*/ 6001407 w 6547945"/>
              <a:gd name="connsiteY110" fmla="*/ 3205656 h 4740754"/>
              <a:gd name="connsiteX111" fmla="*/ 5959366 w 6547945"/>
              <a:gd name="connsiteY111" fmla="*/ 3195145 h 4740754"/>
              <a:gd name="connsiteX112" fmla="*/ 5885793 w 6547945"/>
              <a:gd name="connsiteY112" fmla="*/ 3132083 h 4740754"/>
              <a:gd name="connsiteX113" fmla="*/ 5843752 w 6547945"/>
              <a:gd name="connsiteY113" fmla="*/ 3111063 h 4740754"/>
              <a:gd name="connsiteX114" fmla="*/ 5812221 w 6547945"/>
              <a:gd name="connsiteY114" fmla="*/ 3079531 h 4740754"/>
              <a:gd name="connsiteX115" fmla="*/ 5770180 w 6547945"/>
              <a:gd name="connsiteY115" fmla="*/ 3058511 h 4740754"/>
              <a:gd name="connsiteX116" fmla="*/ 5738648 w 6547945"/>
              <a:gd name="connsiteY116" fmla="*/ 3037490 h 4740754"/>
              <a:gd name="connsiteX117" fmla="*/ 5696607 w 6547945"/>
              <a:gd name="connsiteY117" fmla="*/ 3016469 h 4740754"/>
              <a:gd name="connsiteX118" fmla="*/ 5665076 w 6547945"/>
              <a:gd name="connsiteY118" fmla="*/ 2984938 h 4740754"/>
              <a:gd name="connsiteX119" fmla="*/ 5602014 w 6547945"/>
              <a:gd name="connsiteY119" fmla="*/ 2953407 h 4740754"/>
              <a:gd name="connsiteX120" fmla="*/ 5580993 w 6547945"/>
              <a:gd name="connsiteY120" fmla="*/ 2921876 h 4740754"/>
              <a:gd name="connsiteX121" fmla="*/ 5517931 w 6547945"/>
              <a:gd name="connsiteY121" fmla="*/ 2879835 h 4740754"/>
              <a:gd name="connsiteX122" fmla="*/ 5465380 w 6547945"/>
              <a:gd name="connsiteY122" fmla="*/ 2816773 h 4740754"/>
              <a:gd name="connsiteX123" fmla="*/ 5412828 w 6547945"/>
              <a:gd name="connsiteY123" fmla="*/ 2764221 h 4740754"/>
              <a:gd name="connsiteX124" fmla="*/ 5391807 w 6547945"/>
              <a:gd name="connsiteY124" fmla="*/ 2732690 h 4740754"/>
              <a:gd name="connsiteX125" fmla="*/ 5381297 w 6547945"/>
              <a:gd name="connsiteY125" fmla="*/ 2701159 h 4740754"/>
              <a:gd name="connsiteX126" fmla="*/ 5349766 w 6547945"/>
              <a:gd name="connsiteY126" fmla="*/ 2669628 h 4740754"/>
              <a:gd name="connsiteX127" fmla="*/ 5328745 w 6547945"/>
              <a:gd name="connsiteY127" fmla="*/ 2596056 h 4740754"/>
              <a:gd name="connsiteX128" fmla="*/ 5318235 w 6547945"/>
              <a:gd name="connsiteY128" fmla="*/ 2543504 h 4740754"/>
              <a:gd name="connsiteX129" fmla="*/ 5307724 w 6547945"/>
              <a:gd name="connsiteY129" fmla="*/ 2438400 h 4740754"/>
              <a:gd name="connsiteX130" fmla="*/ 5318235 w 6547945"/>
              <a:gd name="connsiteY130" fmla="*/ 2175642 h 4740754"/>
              <a:gd name="connsiteX131" fmla="*/ 5339255 w 6547945"/>
              <a:gd name="connsiteY131" fmla="*/ 2039007 h 4740754"/>
              <a:gd name="connsiteX132" fmla="*/ 5349766 w 6547945"/>
              <a:gd name="connsiteY132" fmla="*/ 1933904 h 4740754"/>
              <a:gd name="connsiteX133" fmla="*/ 5339255 w 6547945"/>
              <a:gd name="connsiteY133" fmla="*/ 1723697 h 4740754"/>
              <a:gd name="connsiteX134" fmla="*/ 5328745 w 6547945"/>
              <a:gd name="connsiteY134" fmla="*/ 1692166 h 4740754"/>
              <a:gd name="connsiteX135" fmla="*/ 5307724 w 6547945"/>
              <a:gd name="connsiteY135" fmla="*/ 1639614 h 4740754"/>
              <a:gd name="connsiteX136" fmla="*/ 5286704 w 6547945"/>
              <a:gd name="connsiteY136" fmla="*/ 1576552 h 4740754"/>
              <a:gd name="connsiteX137" fmla="*/ 5276193 w 6547945"/>
              <a:gd name="connsiteY137" fmla="*/ 1545021 h 4740754"/>
              <a:gd name="connsiteX138" fmla="*/ 5255173 w 6547945"/>
              <a:gd name="connsiteY138" fmla="*/ 1513490 h 4740754"/>
              <a:gd name="connsiteX139" fmla="*/ 5223642 w 6547945"/>
              <a:gd name="connsiteY139" fmla="*/ 1450428 h 4740754"/>
              <a:gd name="connsiteX140" fmla="*/ 5181600 w 6547945"/>
              <a:gd name="connsiteY140" fmla="*/ 1376856 h 4740754"/>
              <a:gd name="connsiteX141" fmla="*/ 5139559 w 6547945"/>
              <a:gd name="connsiteY141" fmla="*/ 1303283 h 4740754"/>
              <a:gd name="connsiteX142" fmla="*/ 5108028 w 6547945"/>
              <a:gd name="connsiteY142" fmla="*/ 1271752 h 4740754"/>
              <a:gd name="connsiteX143" fmla="*/ 5065986 w 6547945"/>
              <a:gd name="connsiteY143" fmla="*/ 1198180 h 4740754"/>
              <a:gd name="connsiteX144" fmla="*/ 5034455 w 6547945"/>
              <a:gd name="connsiteY144" fmla="*/ 1177159 h 4740754"/>
              <a:gd name="connsiteX145" fmla="*/ 4992414 w 6547945"/>
              <a:gd name="connsiteY145" fmla="*/ 1114097 h 4740754"/>
              <a:gd name="connsiteX146" fmla="*/ 4960883 w 6547945"/>
              <a:gd name="connsiteY146" fmla="*/ 1093076 h 4740754"/>
              <a:gd name="connsiteX147" fmla="*/ 4929352 w 6547945"/>
              <a:gd name="connsiteY147" fmla="*/ 1051035 h 4740754"/>
              <a:gd name="connsiteX148" fmla="*/ 4897821 w 6547945"/>
              <a:gd name="connsiteY148" fmla="*/ 1019504 h 4740754"/>
              <a:gd name="connsiteX149" fmla="*/ 4876800 w 6547945"/>
              <a:gd name="connsiteY149" fmla="*/ 987973 h 4740754"/>
              <a:gd name="connsiteX150" fmla="*/ 4845269 w 6547945"/>
              <a:gd name="connsiteY150" fmla="*/ 956442 h 4740754"/>
              <a:gd name="connsiteX151" fmla="*/ 4792717 w 6547945"/>
              <a:gd name="connsiteY151" fmla="*/ 882869 h 4740754"/>
              <a:gd name="connsiteX152" fmla="*/ 4729655 w 6547945"/>
              <a:gd name="connsiteY152" fmla="*/ 767256 h 4740754"/>
              <a:gd name="connsiteX153" fmla="*/ 4719145 w 6547945"/>
              <a:gd name="connsiteY153" fmla="*/ 714704 h 4740754"/>
              <a:gd name="connsiteX154" fmla="*/ 4708635 w 6547945"/>
              <a:gd name="connsiteY154" fmla="*/ 683173 h 4740754"/>
              <a:gd name="connsiteX155" fmla="*/ 4698124 w 6547945"/>
              <a:gd name="connsiteY155" fmla="*/ 609600 h 4740754"/>
              <a:gd name="connsiteX156" fmla="*/ 4708635 w 6547945"/>
              <a:gd name="connsiteY156" fmla="*/ 441435 h 4740754"/>
              <a:gd name="connsiteX157" fmla="*/ 4719145 w 6547945"/>
              <a:gd name="connsiteY157" fmla="*/ 399394 h 4740754"/>
              <a:gd name="connsiteX158" fmla="*/ 4761186 w 6547945"/>
              <a:gd name="connsiteY158" fmla="*/ 367863 h 4740754"/>
              <a:gd name="connsiteX159" fmla="*/ 4824248 w 6547945"/>
              <a:gd name="connsiteY159" fmla="*/ 283780 h 4740754"/>
              <a:gd name="connsiteX160" fmla="*/ 4866290 w 6547945"/>
              <a:gd name="connsiteY160" fmla="*/ 262759 h 4740754"/>
              <a:gd name="connsiteX161" fmla="*/ 4960883 w 6547945"/>
              <a:gd name="connsiteY161" fmla="*/ 189187 h 4740754"/>
              <a:gd name="connsiteX162" fmla="*/ 5013435 w 6547945"/>
              <a:gd name="connsiteY162" fmla="*/ 168166 h 4740754"/>
              <a:gd name="connsiteX163" fmla="*/ 5076497 w 6547945"/>
              <a:gd name="connsiteY163" fmla="*/ 126125 h 4740754"/>
              <a:gd name="connsiteX164" fmla="*/ 5202621 w 6547945"/>
              <a:gd name="connsiteY164" fmla="*/ 84083 h 4740754"/>
              <a:gd name="connsiteX165" fmla="*/ 5297214 w 6547945"/>
              <a:gd name="connsiteY165" fmla="*/ 42042 h 4740754"/>
              <a:gd name="connsiteX166" fmla="*/ 5349766 w 6547945"/>
              <a:gd name="connsiteY166" fmla="*/ 21021 h 4740754"/>
              <a:gd name="connsiteX167" fmla="*/ 5454869 w 6547945"/>
              <a:gd name="connsiteY167" fmla="*/ 10511 h 4740754"/>
              <a:gd name="connsiteX168" fmla="*/ 5517931 w 6547945"/>
              <a:gd name="connsiteY168" fmla="*/ 0 h 4740754"/>
              <a:gd name="connsiteX169" fmla="*/ 6001407 w 6547945"/>
              <a:gd name="connsiteY169" fmla="*/ 10511 h 4740754"/>
              <a:gd name="connsiteX170" fmla="*/ 6190593 w 6547945"/>
              <a:gd name="connsiteY170" fmla="*/ 94594 h 4740754"/>
              <a:gd name="connsiteX171" fmla="*/ 6253655 w 6547945"/>
              <a:gd name="connsiteY171" fmla="*/ 115614 h 4740754"/>
              <a:gd name="connsiteX172" fmla="*/ 6295697 w 6547945"/>
              <a:gd name="connsiteY172" fmla="*/ 147145 h 4740754"/>
              <a:gd name="connsiteX173" fmla="*/ 6358759 w 6547945"/>
              <a:gd name="connsiteY173" fmla="*/ 210207 h 4740754"/>
              <a:gd name="connsiteX174" fmla="*/ 6390290 w 6547945"/>
              <a:gd name="connsiteY174" fmla="*/ 241738 h 4740754"/>
              <a:gd name="connsiteX175" fmla="*/ 6421821 w 6547945"/>
              <a:gd name="connsiteY175" fmla="*/ 262759 h 4740754"/>
              <a:gd name="connsiteX176" fmla="*/ 6442842 w 6547945"/>
              <a:gd name="connsiteY176" fmla="*/ 304800 h 4740754"/>
              <a:gd name="connsiteX177" fmla="*/ 6453352 w 6547945"/>
              <a:gd name="connsiteY177" fmla="*/ 346842 h 4740754"/>
              <a:gd name="connsiteX178" fmla="*/ 6484883 w 6547945"/>
              <a:gd name="connsiteY178" fmla="*/ 378373 h 4740754"/>
              <a:gd name="connsiteX179" fmla="*/ 6505904 w 6547945"/>
              <a:gd name="connsiteY179" fmla="*/ 441435 h 4740754"/>
              <a:gd name="connsiteX180" fmla="*/ 6516414 w 6547945"/>
              <a:gd name="connsiteY180" fmla="*/ 472966 h 4740754"/>
              <a:gd name="connsiteX181" fmla="*/ 6547945 w 6547945"/>
              <a:gd name="connsiteY181" fmla="*/ 588580 h 4740754"/>
              <a:gd name="connsiteX182" fmla="*/ 6526924 w 6547945"/>
              <a:gd name="connsiteY182" fmla="*/ 714704 h 4740754"/>
              <a:gd name="connsiteX183" fmla="*/ 6505904 w 6547945"/>
              <a:gd name="connsiteY183" fmla="*/ 777766 h 4740754"/>
              <a:gd name="connsiteX184" fmla="*/ 6453352 w 6547945"/>
              <a:gd name="connsiteY184" fmla="*/ 840828 h 4740754"/>
              <a:gd name="connsiteX185" fmla="*/ 6432331 w 6547945"/>
              <a:gd name="connsiteY185" fmla="*/ 872359 h 4740754"/>
              <a:gd name="connsiteX186" fmla="*/ 6390290 w 6547945"/>
              <a:gd name="connsiteY186" fmla="*/ 914400 h 4740754"/>
              <a:gd name="connsiteX187" fmla="*/ 6337738 w 6547945"/>
              <a:gd name="connsiteY187" fmla="*/ 987973 h 4740754"/>
              <a:gd name="connsiteX188" fmla="*/ 6243145 w 6547945"/>
              <a:gd name="connsiteY188" fmla="*/ 1030014 h 4740754"/>
              <a:gd name="connsiteX189" fmla="*/ 6211614 w 6547945"/>
              <a:gd name="connsiteY189" fmla="*/ 1040525 h 4740754"/>
              <a:gd name="connsiteX190" fmla="*/ 6180083 w 6547945"/>
              <a:gd name="connsiteY190" fmla="*/ 1061545 h 4740754"/>
              <a:gd name="connsiteX191" fmla="*/ 6148552 w 6547945"/>
              <a:gd name="connsiteY191" fmla="*/ 1072056 h 4740754"/>
              <a:gd name="connsiteX192" fmla="*/ 6064469 w 6547945"/>
              <a:gd name="connsiteY192" fmla="*/ 1093076 h 4740754"/>
              <a:gd name="connsiteX193" fmla="*/ 5812221 w 6547945"/>
              <a:gd name="connsiteY193" fmla="*/ 1124607 h 4740754"/>
              <a:gd name="connsiteX194" fmla="*/ 5528442 w 6547945"/>
              <a:gd name="connsiteY194" fmla="*/ 1145628 h 4740754"/>
              <a:gd name="connsiteX195" fmla="*/ 5486400 w 6547945"/>
              <a:gd name="connsiteY195" fmla="*/ 1156138 h 4740754"/>
              <a:gd name="connsiteX196" fmla="*/ 5433848 w 6547945"/>
              <a:gd name="connsiteY196" fmla="*/ 1177159 h 4740754"/>
              <a:gd name="connsiteX197" fmla="*/ 5370786 w 6547945"/>
              <a:gd name="connsiteY197" fmla="*/ 1187669 h 4740754"/>
              <a:gd name="connsiteX198" fmla="*/ 5339255 w 6547945"/>
              <a:gd name="connsiteY198" fmla="*/ 1198180 h 4740754"/>
              <a:gd name="connsiteX199" fmla="*/ 5297214 w 6547945"/>
              <a:gd name="connsiteY199" fmla="*/ 1208690 h 4740754"/>
              <a:gd name="connsiteX200" fmla="*/ 5213131 w 6547945"/>
              <a:gd name="connsiteY200" fmla="*/ 1250731 h 4740754"/>
              <a:gd name="connsiteX201" fmla="*/ 5118538 w 6547945"/>
              <a:gd name="connsiteY201" fmla="*/ 1303283 h 4740754"/>
              <a:gd name="connsiteX202" fmla="*/ 5055476 w 6547945"/>
              <a:gd name="connsiteY202" fmla="*/ 1366345 h 4740754"/>
              <a:gd name="connsiteX203" fmla="*/ 4992414 w 6547945"/>
              <a:gd name="connsiteY203" fmla="*/ 1439918 h 4740754"/>
              <a:gd name="connsiteX204" fmla="*/ 4971393 w 6547945"/>
              <a:gd name="connsiteY204" fmla="*/ 1481959 h 4740754"/>
              <a:gd name="connsiteX205" fmla="*/ 4950373 w 6547945"/>
              <a:gd name="connsiteY205" fmla="*/ 1513490 h 4740754"/>
              <a:gd name="connsiteX206" fmla="*/ 4939862 w 6547945"/>
              <a:gd name="connsiteY206" fmla="*/ 1545021 h 4740754"/>
              <a:gd name="connsiteX207" fmla="*/ 4918842 w 6547945"/>
              <a:gd name="connsiteY207" fmla="*/ 1576552 h 4740754"/>
              <a:gd name="connsiteX208" fmla="*/ 4897821 w 6547945"/>
              <a:gd name="connsiteY208" fmla="*/ 1618594 h 4740754"/>
              <a:gd name="connsiteX209" fmla="*/ 4855780 w 6547945"/>
              <a:gd name="connsiteY209" fmla="*/ 1692166 h 4740754"/>
              <a:gd name="connsiteX210" fmla="*/ 4845269 w 6547945"/>
              <a:gd name="connsiteY210" fmla="*/ 1723697 h 4740754"/>
              <a:gd name="connsiteX211" fmla="*/ 4803228 w 6547945"/>
              <a:gd name="connsiteY211" fmla="*/ 1797269 h 4740754"/>
              <a:gd name="connsiteX212" fmla="*/ 4771697 w 6547945"/>
              <a:gd name="connsiteY212" fmla="*/ 1849821 h 4740754"/>
              <a:gd name="connsiteX213" fmla="*/ 4740166 w 6547945"/>
              <a:gd name="connsiteY213" fmla="*/ 1870842 h 4740754"/>
              <a:gd name="connsiteX214" fmla="*/ 4729655 w 6547945"/>
              <a:gd name="connsiteY214" fmla="*/ 1902373 h 4740754"/>
              <a:gd name="connsiteX215" fmla="*/ 4666593 w 6547945"/>
              <a:gd name="connsiteY215" fmla="*/ 1954925 h 4740754"/>
              <a:gd name="connsiteX216" fmla="*/ 4614042 w 6547945"/>
              <a:gd name="connsiteY216" fmla="*/ 2007476 h 4740754"/>
              <a:gd name="connsiteX217" fmla="*/ 4550980 w 6547945"/>
              <a:gd name="connsiteY217" fmla="*/ 2028497 h 4740754"/>
              <a:gd name="connsiteX218" fmla="*/ 4519448 w 6547945"/>
              <a:gd name="connsiteY218" fmla="*/ 2049518 h 4740754"/>
              <a:gd name="connsiteX219" fmla="*/ 4487917 w 6547945"/>
              <a:gd name="connsiteY219" fmla="*/ 2060028 h 4740754"/>
              <a:gd name="connsiteX220" fmla="*/ 4351283 w 6547945"/>
              <a:gd name="connsiteY220" fmla="*/ 2081049 h 4740754"/>
              <a:gd name="connsiteX221" fmla="*/ 3647090 w 6547945"/>
              <a:gd name="connsiteY221" fmla="*/ 2112580 h 4740754"/>
              <a:gd name="connsiteX222" fmla="*/ 3541986 w 6547945"/>
              <a:gd name="connsiteY222" fmla="*/ 2123090 h 4740754"/>
              <a:gd name="connsiteX223" fmla="*/ 3300248 w 6547945"/>
              <a:gd name="connsiteY223" fmla="*/ 2144111 h 4740754"/>
              <a:gd name="connsiteX224" fmla="*/ 3258207 w 6547945"/>
              <a:gd name="connsiteY224" fmla="*/ 2165131 h 4740754"/>
              <a:gd name="connsiteX225" fmla="*/ 3195145 w 6547945"/>
              <a:gd name="connsiteY225" fmla="*/ 2175642 h 4740754"/>
              <a:gd name="connsiteX226" fmla="*/ 3079531 w 6547945"/>
              <a:gd name="connsiteY226" fmla="*/ 2207173 h 4740754"/>
              <a:gd name="connsiteX227" fmla="*/ 3037490 w 6547945"/>
              <a:gd name="connsiteY227" fmla="*/ 2238704 h 4740754"/>
              <a:gd name="connsiteX228" fmla="*/ 2942897 w 6547945"/>
              <a:gd name="connsiteY228" fmla="*/ 2280745 h 4740754"/>
              <a:gd name="connsiteX229" fmla="*/ 2890345 w 6547945"/>
              <a:gd name="connsiteY229" fmla="*/ 2322787 h 4740754"/>
              <a:gd name="connsiteX230" fmla="*/ 2827283 w 6547945"/>
              <a:gd name="connsiteY230" fmla="*/ 2364828 h 4740754"/>
              <a:gd name="connsiteX231" fmla="*/ 2785242 w 6547945"/>
              <a:gd name="connsiteY231" fmla="*/ 2417380 h 4740754"/>
              <a:gd name="connsiteX232" fmla="*/ 2680138 w 6547945"/>
              <a:gd name="connsiteY232" fmla="*/ 2543504 h 4740754"/>
              <a:gd name="connsiteX233" fmla="*/ 2617076 w 6547945"/>
              <a:gd name="connsiteY233" fmla="*/ 2669628 h 4740754"/>
              <a:gd name="connsiteX234" fmla="*/ 2596055 w 6547945"/>
              <a:gd name="connsiteY234" fmla="*/ 2753711 h 4740754"/>
              <a:gd name="connsiteX235" fmla="*/ 2564524 w 6547945"/>
              <a:gd name="connsiteY235" fmla="*/ 2785242 h 4740754"/>
              <a:gd name="connsiteX236" fmla="*/ 2522483 w 6547945"/>
              <a:gd name="connsiteY236" fmla="*/ 2942897 h 4740754"/>
              <a:gd name="connsiteX237" fmla="*/ 2490952 w 6547945"/>
              <a:gd name="connsiteY237" fmla="*/ 2995449 h 4740754"/>
              <a:gd name="connsiteX238" fmla="*/ 2469931 w 6547945"/>
              <a:gd name="connsiteY238" fmla="*/ 3037490 h 4740754"/>
              <a:gd name="connsiteX239" fmla="*/ 2438400 w 6547945"/>
              <a:gd name="connsiteY239" fmla="*/ 3069021 h 4740754"/>
              <a:gd name="connsiteX240" fmla="*/ 2406869 w 6547945"/>
              <a:gd name="connsiteY240" fmla="*/ 3132083 h 4740754"/>
              <a:gd name="connsiteX241" fmla="*/ 2343807 w 6547945"/>
              <a:gd name="connsiteY241" fmla="*/ 3184635 h 4740754"/>
              <a:gd name="connsiteX242" fmla="*/ 2280745 w 6547945"/>
              <a:gd name="connsiteY242" fmla="*/ 3237187 h 4740754"/>
              <a:gd name="connsiteX243" fmla="*/ 2196662 w 6547945"/>
              <a:gd name="connsiteY243" fmla="*/ 3300249 h 4740754"/>
              <a:gd name="connsiteX244" fmla="*/ 2154621 w 6547945"/>
              <a:gd name="connsiteY244" fmla="*/ 3310759 h 4740754"/>
              <a:gd name="connsiteX245" fmla="*/ 2070538 w 6547945"/>
              <a:gd name="connsiteY245" fmla="*/ 3342290 h 4740754"/>
              <a:gd name="connsiteX246" fmla="*/ 2039007 w 6547945"/>
              <a:gd name="connsiteY246" fmla="*/ 3352800 h 4740754"/>
              <a:gd name="connsiteX247" fmla="*/ 1786759 w 6547945"/>
              <a:gd name="connsiteY247" fmla="*/ 3373821 h 4740754"/>
              <a:gd name="connsiteX248" fmla="*/ 1524000 w 6547945"/>
              <a:gd name="connsiteY248" fmla="*/ 3363311 h 4740754"/>
              <a:gd name="connsiteX249" fmla="*/ 1450428 w 6547945"/>
              <a:gd name="connsiteY249" fmla="*/ 3342290 h 4740754"/>
              <a:gd name="connsiteX250" fmla="*/ 1334814 w 6547945"/>
              <a:gd name="connsiteY250" fmla="*/ 3331780 h 4740754"/>
              <a:gd name="connsiteX251" fmla="*/ 840828 w 6547945"/>
              <a:gd name="connsiteY251" fmla="*/ 3352800 h 4740754"/>
              <a:gd name="connsiteX252" fmla="*/ 777766 w 6547945"/>
              <a:gd name="connsiteY252" fmla="*/ 3363311 h 4740754"/>
              <a:gd name="connsiteX253" fmla="*/ 683173 w 6547945"/>
              <a:gd name="connsiteY253" fmla="*/ 3373821 h 4740754"/>
              <a:gd name="connsiteX254" fmla="*/ 609600 w 6547945"/>
              <a:gd name="connsiteY254" fmla="*/ 3405352 h 4740754"/>
              <a:gd name="connsiteX255" fmla="*/ 567559 w 6547945"/>
              <a:gd name="connsiteY255" fmla="*/ 3415863 h 4740754"/>
              <a:gd name="connsiteX256" fmla="*/ 462455 w 6547945"/>
              <a:gd name="connsiteY256" fmla="*/ 3457904 h 4740754"/>
              <a:gd name="connsiteX257" fmla="*/ 430924 w 6547945"/>
              <a:gd name="connsiteY257" fmla="*/ 3489435 h 4740754"/>
              <a:gd name="connsiteX258" fmla="*/ 399393 w 6547945"/>
              <a:gd name="connsiteY258" fmla="*/ 3510456 h 4740754"/>
              <a:gd name="connsiteX259" fmla="*/ 336331 w 6547945"/>
              <a:gd name="connsiteY259" fmla="*/ 3573518 h 4740754"/>
              <a:gd name="connsiteX260" fmla="*/ 294290 w 6547945"/>
              <a:gd name="connsiteY260" fmla="*/ 3626069 h 4740754"/>
              <a:gd name="connsiteX261" fmla="*/ 273269 w 6547945"/>
              <a:gd name="connsiteY261" fmla="*/ 3668111 h 4740754"/>
              <a:gd name="connsiteX262" fmla="*/ 252248 w 6547945"/>
              <a:gd name="connsiteY262" fmla="*/ 3699642 h 4740754"/>
              <a:gd name="connsiteX263" fmla="*/ 241738 w 6547945"/>
              <a:gd name="connsiteY263" fmla="*/ 3741683 h 4740754"/>
              <a:gd name="connsiteX264" fmla="*/ 231228 w 6547945"/>
              <a:gd name="connsiteY264" fmla="*/ 3794235 h 4740754"/>
              <a:gd name="connsiteX265" fmla="*/ 199697 w 6547945"/>
              <a:gd name="connsiteY265" fmla="*/ 3836276 h 4740754"/>
              <a:gd name="connsiteX266" fmla="*/ 199697 w 6547945"/>
              <a:gd name="connsiteY266" fmla="*/ 4225159 h 4740754"/>
              <a:gd name="connsiteX267" fmla="*/ 231228 w 6547945"/>
              <a:gd name="connsiteY267" fmla="*/ 4340773 h 4740754"/>
              <a:gd name="connsiteX268" fmla="*/ 252248 w 6547945"/>
              <a:gd name="connsiteY268" fmla="*/ 4372304 h 4740754"/>
              <a:gd name="connsiteX269" fmla="*/ 273269 w 6547945"/>
              <a:gd name="connsiteY269" fmla="*/ 4445876 h 4740754"/>
              <a:gd name="connsiteX270" fmla="*/ 304800 w 6547945"/>
              <a:gd name="connsiteY270" fmla="*/ 4487918 h 4740754"/>
              <a:gd name="connsiteX271" fmla="*/ 346842 w 6547945"/>
              <a:gd name="connsiteY271" fmla="*/ 4540469 h 4740754"/>
              <a:gd name="connsiteX272" fmla="*/ 367862 w 6547945"/>
              <a:gd name="connsiteY272" fmla="*/ 4572000 h 4740754"/>
              <a:gd name="connsiteX273" fmla="*/ 493986 w 6547945"/>
              <a:gd name="connsiteY273" fmla="*/ 4645573 h 4740754"/>
              <a:gd name="connsiteX274" fmla="*/ 525517 w 6547945"/>
              <a:gd name="connsiteY274" fmla="*/ 4656083 h 4740754"/>
              <a:gd name="connsiteX275" fmla="*/ 557048 w 6547945"/>
              <a:gd name="connsiteY275" fmla="*/ 4677104 h 4740754"/>
              <a:gd name="connsiteX276" fmla="*/ 588580 w 6547945"/>
              <a:gd name="connsiteY276" fmla="*/ 4687614 h 4740754"/>
              <a:gd name="connsiteX277" fmla="*/ 683173 w 6547945"/>
              <a:gd name="connsiteY277" fmla="*/ 4708635 h 4740754"/>
              <a:gd name="connsiteX278" fmla="*/ 714704 w 6547945"/>
              <a:gd name="connsiteY278" fmla="*/ 4729656 h 4740754"/>
              <a:gd name="connsiteX279" fmla="*/ 1082566 w 6547945"/>
              <a:gd name="connsiteY279" fmla="*/ 4729656 h 4740754"/>
              <a:gd name="connsiteX280" fmla="*/ 1177159 w 6547945"/>
              <a:gd name="connsiteY280" fmla="*/ 4698125 h 4740754"/>
              <a:gd name="connsiteX281" fmla="*/ 1208690 w 6547945"/>
              <a:gd name="connsiteY281" fmla="*/ 4687614 h 4740754"/>
              <a:gd name="connsiteX282" fmla="*/ 1313793 w 6547945"/>
              <a:gd name="connsiteY282" fmla="*/ 4645573 h 4740754"/>
              <a:gd name="connsiteX283" fmla="*/ 1376855 w 6547945"/>
              <a:gd name="connsiteY283" fmla="*/ 4624552 h 4740754"/>
              <a:gd name="connsiteX284" fmla="*/ 1408386 w 6547945"/>
              <a:gd name="connsiteY284" fmla="*/ 4614042 h 4740754"/>
              <a:gd name="connsiteX285" fmla="*/ 1450428 w 6547945"/>
              <a:gd name="connsiteY285" fmla="*/ 4582511 h 4740754"/>
              <a:gd name="connsiteX286" fmla="*/ 1481959 w 6547945"/>
              <a:gd name="connsiteY286" fmla="*/ 4572000 h 4740754"/>
              <a:gd name="connsiteX287" fmla="*/ 1555531 w 6547945"/>
              <a:gd name="connsiteY287" fmla="*/ 4498428 h 4740754"/>
              <a:gd name="connsiteX288" fmla="*/ 1608083 w 6547945"/>
              <a:gd name="connsiteY288" fmla="*/ 4466897 h 4740754"/>
              <a:gd name="connsiteX289" fmla="*/ 1671145 w 6547945"/>
              <a:gd name="connsiteY289" fmla="*/ 4393325 h 4740754"/>
              <a:gd name="connsiteX290" fmla="*/ 1702676 w 6547945"/>
              <a:gd name="connsiteY290" fmla="*/ 4361794 h 4740754"/>
              <a:gd name="connsiteX291" fmla="*/ 1723697 w 6547945"/>
              <a:gd name="connsiteY291" fmla="*/ 4319752 h 4740754"/>
              <a:gd name="connsiteX292" fmla="*/ 1765738 w 6547945"/>
              <a:gd name="connsiteY292" fmla="*/ 4246180 h 4740754"/>
              <a:gd name="connsiteX293" fmla="*/ 1797269 w 6547945"/>
              <a:gd name="connsiteY293" fmla="*/ 4172607 h 4740754"/>
              <a:gd name="connsiteX294" fmla="*/ 1818290 w 6547945"/>
              <a:gd name="connsiteY294" fmla="*/ 4130566 h 4740754"/>
              <a:gd name="connsiteX295" fmla="*/ 1839311 w 6547945"/>
              <a:gd name="connsiteY295" fmla="*/ 4035973 h 4740754"/>
              <a:gd name="connsiteX296" fmla="*/ 1849821 w 6547945"/>
              <a:gd name="connsiteY296" fmla="*/ 3983421 h 4740754"/>
              <a:gd name="connsiteX297" fmla="*/ 1870842 w 6547945"/>
              <a:gd name="connsiteY297" fmla="*/ 3930869 h 4740754"/>
              <a:gd name="connsiteX298" fmla="*/ 1881352 w 6547945"/>
              <a:gd name="connsiteY298" fmla="*/ 3752194 h 4740754"/>
              <a:gd name="connsiteX299" fmla="*/ 1860331 w 6547945"/>
              <a:gd name="connsiteY299" fmla="*/ 3457904 h 4740754"/>
              <a:gd name="connsiteX300" fmla="*/ 1849821 w 6547945"/>
              <a:gd name="connsiteY300" fmla="*/ 3415863 h 4740754"/>
              <a:gd name="connsiteX301" fmla="*/ 1828800 w 6547945"/>
              <a:gd name="connsiteY301" fmla="*/ 3289738 h 4740754"/>
              <a:gd name="connsiteX302" fmla="*/ 1807780 w 6547945"/>
              <a:gd name="connsiteY302" fmla="*/ 3258207 h 4740754"/>
              <a:gd name="connsiteX303" fmla="*/ 1797269 w 6547945"/>
              <a:gd name="connsiteY303" fmla="*/ 3226676 h 4740754"/>
              <a:gd name="connsiteX304" fmla="*/ 1776248 w 6547945"/>
              <a:gd name="connsiteY304" fmla="*/ 3153104 h 4740754"/>
              <a:gd name="connsiteX305" fmla="*/ 1734207 w 6547945"/>
              <a:gd name="connsiteY305" fmla="*/ 3069021 h 4740754"/>
              <a:gd name="connsiteX306" fmla="*/ 1692166 w 6547945"/>
              <a:gd name="connsiteY306" fmla="*/ 2974428 h 4740754"/>
              <a:gd name="connsiteX307" fmla="*/ 1681655 w 6547945"/>
              <a:gd name="connsiteY307" fmla="*/ 2911366 h 4740754"/>
              <a:gd name="connsiteX308" fmla="*/ 1639614 w 6547945"/>
              <a:gd name="connsiteY308" fmla="*/ 2858814 h 4740754"/>
              <a:gd name="connsiteX309" fmla="*/ 1608083 w 6547945"/>
              <a:gd name="connsiteY309" fmla="*/ 2785242 h 4740754"/>
              <a:gd name="connsiteX310" fmla="*/ 1545021 w 6547945"/>
              <a:gd name="connsiteY310" fmla="*/ 2743200 h 4740754"/>
              <a:gd name="connsiteX311" fmla="*/ 1460938 w 6547945"/>
              <a:gd name="connsiteY311" fmla="*/ 2617076 h 4740754"/>
              <a:gd name="connsiteX312" fmla="*/ 1408386 w 6547945"/>
              <a:gd name="connsiteY312" fmla="*/ 2543504 h 4740754"/>
              <a:gd name="connsiteX313" fmla="*/ 1303283 w 6547945"/>
              <a:gd name="connsiteY313" fmla="*/ 2438400 h 4740754"/>
              <a:gd name="connsiteX314" fmla="*/ 1208690 w 6547945"/>
              <a:gd name="connsiteY314" fmla="*/ 2333297 h 4740754"/>
              <a:gd name="connsiteX315" fmla="*/ 1166648 w 6547945"/>
              <a:gd name="connsiteY315" fmla="*/ 2301766 h 4740754"/>
              <a:gd name="connsiteX316" fmla="*/ 1135117 w 6547945"/>
              <a:gd name="connsiteY316" fmla="*/ 2259725 h 4740754"/>
              <a:gd name="connsiteX317" fmla="*/ 1030014 w 6547945"/>
              <a:gd name="connsiteY317" fmla="*/ 2165131 h 4740754"/>
              <a:gd name="connsiteX318" fmla="*/ 977462 w 6547945"/>
              <a:gd name="connsiteY318" fmla="*/ 2102069 h 4740754"/>
              <a:gd name="connsiteX319" fmla="*/ 945931 w 6547945"/>
              <a:gd name="connsiteY319" fmla="*/ 2070538 h 4740754"/>
              <a:gd name="connsiteX320" fmla="*/ 861848 w 6547945"/>
              <a:gd name="connsiteY320" fmla="*/ 1996966 h 4740754"/>
              <a:gd name="connsiteX321" fmla="*/ 819807 w 6547945"/>
              <a:gd name="connsiteY321" fmla="*/ 1933904 h 4740754"/>
              <a:gd name="connsiteX322" fmla="*/ 788276 w 6547945"/>
              <a:gd name="connsiteY322" fmla="*/ 1912883 h 4740754"/>
              <a:gd name="connsiteX323" fmla="*/ 756745 w 6547945"/>
              <a:gd name="connsiteY323" fmla="*/ 1870842 h 4740754"/>
              <a:gd name="connsiteX324" fmla="*/ 693683 w 6547945"/>
              <a:gd name="connsiteY324" fmla="*/ 1828800 h 4740754"/>
              <a:gd name="connsiteX325" fmla="*/ 609600 w 6547945"/>
              <a:gd name="connsiteY325" fmla="*/ 1744718 h 4740754"/>
              <a:gd name="connsiteX326" fmla="*/ 557048 w 6547945"/>
              <a:gd name="connsiteY326" fmla="*/ 1692166 h 4740754"/>
              <a:gd name="connsiteX327" fmla="*/ 515007 w 6547945"/>
              <a:gd name="connsiteY327" fmla="*/ 1671145 h 4740754"/>
              <a:gd name="connsiteX328" fmla="*/ 493986 w 6547945"/>
              <a:gd name="connsiteY328" fmla="*/ 1639614 h 4740754"/>
              <a:gd name="connsiteX329" fmla="*/ 409904 w 6547945"/>
              <a:gd name="connsiteY329" fmla="*/ 1576552 h 4740754"/>
              <a:gd name="connsiteX330" fmla="*/ 378373 w 6547945"/>
              <a:gd name="connsiteY330" fmla="*/ 1555531 h 4740754"/>
              <a:gd name="connsiteX331" fmla="*/ 336331 w 6547945"/>
              <a:gd name="connsiteY331" fmla="*/ 1513490 h 4740754"/>
              <a:gd name="connsiteX332" fmla="*/ 294290 w 6547945"/>
              <a:gd name="connsiteY332" fmla="*/ 1492469 h 4740754"/>
              <a:gd name="connsiteX333" fmla="*/ 231228 w 6547945"/>
              <a:gd name="connsiteY333" fmla="*/ 1439918 h 4740754"/>
              <a:gd name="connsiteX334" fmla="*/ 199697 w 6547945"/>
              <a:gd name="connsiteY334" fmla="*/ 1418897 h 4740754"/>
              <a:gd name="connsiteX335" fmla="*/ 157655 w 6547945"/>
              <a:gd name="connsiteY335" fmla="*/ 1387366 h 4740754"/>
              <a:gd name="connsiteX336" fmla="*/ 94593 w 6547945"/>
              <a:gd name="connsiteY336" fmla="*/ 1345325 h 4740754"/>
              <a:gd name="connsiteX337" fmla="*/ 73573 w 6547945"/>
              <a:gd name="connsiteY337" fmla="*/ 1313794 h 4740754"/>
              <a:gd name="connsiteX338" fmla="*/ 42042 w 6547945"/>
              <a:gd name="connsiteY338" fmla="*/ 1303283 h 4740754"/>
              <a:gd name="connsiteX339" fmla="*/ 31531 w 6547945"/>
              <a:gd name="connsiteY339" fmla="*/ 1261242 h 4740754"/>
              <a:gd name="connsiteX340" fmla="*/ 21021 w 6547945"/>
              <a:gd name="connsiteY340" fmla="*/ 1229711 h 4740754"/>
              <a:gd name="connsiteX341" fmla="*/ 10511 w 6547945"/>
              <a:gd name="connsiteY341" fmla="*/ 1261242 h 4740754"/>
              <a:gd name="connsiteX342" fmla="*/ 21021 w 6547945"/>
              <a:gd name="connsiteY342" fmla="*/ 1292773 h 4740754"/>
              <a:gd name="connsiteX343" fmla="*/ 42042 w 6547945"/>
              <a:gd name="connsiteY343" fmla="*/ 1366345 h 4740754"/>
              <a:gd name="connsiteX344" fmla="*/ 63062 w 6547945"/>
              <a:gd name="connsiteY344" fmla="*/ 1408387 h 4740754"/>
              <a:gd name="connsiteX345" fmla="*/ 84083 w 6547945"/>
              <a:gd name="connsiteY345" fmla="*/ 1492469 h 4740754"/>
              <a:gd name="connsiteX346" fmla="*/ 73573 w 6547945"/>
              <a:gd name="connsiteY346" fmla="*/ 1376856 h 4740754"/>
              <a:gd name="connsiteX347" fmla="*/ 52552 w 6547945"/>
              <a:gd name="connsiteY347" fmla="*/ 1345325 h 4740754"/>
              <a:gd name="connsiteX348" fmla="*/ 31531 w 6547945"/>
              <a:gd name="connsiteY348" fmla="*/ 1282263 h 4740754"/>
              <a:gd name="connsiteX349" fmla="*/ 21021 w 6547945"/>
              <a:gd name="connsiteY349" fmla="*/ 1250731 h 4740754"/>
              <a:gd name="connsiteX350" fmla="*/ 31531 w 6547945"/>
              <a:gd name="connsiteY350" fmla="*/ 1282263 h 4740754"/>
              <a:gd name="connsiteX351" fmla="*/ 63062 w 6547945"/>
              <a:gd name="connsiteY351" fmla="*/ 1303283 h 4740754"/>
              <a:gd name="connsiteX352" fmla="*/ 42042 w 6547945"/>
              <a:gd name="connsiteY352" fmla="*/ 1271752 h 4740754"/>
              <a:gd name="connsiteX353" fmla="*/ 84083 w 6547945"/>
              <a:gd name="connsiteY353" fmla="*/ 1282263 h 4740754"/>
              <a:gd name="connsiteX354" fmla="*/ 147145 w 6547945"/>
              <a:gd name="connsiteY354" fmla="*/ 1303283 h 4740754"/>
              <a:gd name="connsiteX355" fmla="*/ 178676 w 6547945"/>
              <a:gd name="connsiteY355" fmla="*/ 1324304 h 4740754"/>
              <a:gd name="connsiteX356" fmla="*/ 241738 w 6547945"/>
              <a:gd name="connsiteY356" fmla="*/ 1345325 h 4740754"/>
              <a:gd name="connsiteX357" fmla="*/ 220717 w 6547945"/>
              <a:gd name="connsiteY357" fmla="*/ 1313794 h 4740754"/>
              <a:gd name="connsiteX358" fmla="*/ 168166 w 6547945"/>
              <a:gd name="connsiteY358" fmla="*/ 1303283 h 4740754"/>
              <a:gd name="connsiteX359" fmla="*/ 84083 w 6547945"/>
              <a:gd name="connsiteY359" fmla="*/ 1282263 h 4740754"/>
              <a:gd name="connsiteX360" fmla="*/ 21021 w 6547945"/>
              <a:gd name="connsiteY360" fmla="*/ 1261242 h 4740754"/>
              <a:gd name="connsiteX361" fmla="*/ 84083 w 6547945"/>
              <a:gd name="connsiteY361" fmla="*/ 1271752 h 4740754"/>
              <a:gd name="connsiteX362" fmla="*/ 147145 w 6547945"/>
              <a:gd name="connsiteY362" fmla="*/ 1292773 h 4740754"/>
              <a:gd name="connsiteX363" fmla="*/ 178676 w 6547945"/>
              <a:gd name="connsiteY363" fmla="*/ 1303283 h 4740754"/>
              <a:gd name="connsiteX364" fmla="*/ 126124 w 6547945"/>
              <a:gd name="connsiteY364" fmla="*/ 1292773 h 4740754"/>
              <a:gd name="connsiteX365" fmla="*/ 52552 w 6547945"/>
              <a:gd name="connsiteY365" fmla="*/ 1261242 h 4740754"/>
              <a:gd name="connsiteX366" fmla="*/ 21021 w 6547945"/>
              <a:gd name="connsiteY366" fmla="*/ 1240221 h 4740754"/>
              <a:gd name="connsiteX367" fmla="*/ 84083 w 6547945"/>
              <a:gd name="connsiteY367" fmla="*/ 1250731 h 4740754"/>
              <a:gd name="connsiteX368" fmla="*/ 147145 w 6547945"/>
              <a:gd name="connsiteY368" fmla="*/ 1271752 h 4740754"/>
              <a:gd name="connsiteX369" fmla="*/ 178676 w 6547945"/>
              <a:gd name="connsiteY369" fmla="*/ 1282263 h 4740754"/>
              <a:gd name="connsiteX370" fmla="*/ 252248 w 6547945"/>
              <a:gd name="connsiteY370" fmla="*/ 1324304 h 4740754"/>
              <a:gd name="connsiteX371" fmla="*/ 210207 w 6547945"/>
              <a:gd name="connsiteY371" fmla="*/ 1334814 h 4740754"/>
              <a:gd name="connsiteX372" fmla="*/ 178676 w 6547945"/>
              <a:gd name="connsiteY372" fmla="*/ 1313794 h 4740754"/>
              <a:gd name="connsiteX373" fmla="*/ 136635 w 6547945"/>
              <a:gd name="connsiteY373" fmla="*/ 1303283 h 4740754"/>
              <a:gd name="connsiteX374" fmla="*/ 105104 w 6547945"/>
              <a:gd name="connsiteY374" fmla="*/ 1292773 h 4740754"/>
              <a:gd name="connsiteX375" fmla="*/ 42042 w 6547945"/>
              <a:gd name="connsiteY375" fmla="*/ 1282263 h 4740754"/>
              <a:gd name="connsiteX376" fmla="*/ 0 w 6547945"/>
              <a:gd name="connsiteY376" fmla="*/ 1271752 h 4740754"/>
              <a:gd name="connsiteX377" fmla="*/ 21021 w 6547945"/>
              <a:gd name="connsiteY377" fmla="*/ 1387366 h 4740754"/>
              <a:gd name="connsiteX378" fmla="*/ 52552 w 6547945"/>
              <a:gd name="connsiteY378" fmla="*/ 1418897 h 4740754"/>
              <a:gd name="connsiteX379" fmla="*/ 84083 w 6547945"/>
              <a:gd name="connsiteY379" fmla="*/ 1439918 h 4740754"/>
              <a:gd name="connsiteX380" fmla="*/ 73573 w 6547945"/>
              <a:gd name="connsiteY380" fmla="*/ 1524000 h 4740754"/>
              <a:gd name="connsiteX381" fmla="*/ 42042 w 6547945"/>
              <a:gd name="connsiteY381" fmla="*/ 1513490 h 4740754"/>
              <a:gd name="connsiteX382" fmla="*/ 42042 w 6547945"/>
              <a:gd name="connsiteY382" fmla="*/ 1366345 h 4740754"/>
              <a:gd name="connsiteX383" fmla="*/ 52552 w 6547945"/>
              <a:gd name="connsiteY383" fmla="*/ 1397876 h 4740754"/>
              <a:gd name="connsiteX384" fmla="*/ 84083 w 6547945"/>
              <a:gd name="connsiteY384" fmla="*/ 1429407 h 4740754"/>
              <a:gd name="connsiteX385" fmla="*/ 73573 w 6547945"/>
              <a:gd name="connsiteY385" fmla="*/ 1524000 h 4740754"/>
              <a:gd name="connsiteX386" fmla="*/ 42042 w 6547945"/>
              <a:gd name="connsiteY386" fmla="*/ 1513490 h 4740754"/>
              <a:gd name="connsiteX387" fmla="*/ 42042 w 6547945"/>
              <a:gd name="connsiteY387" fmla="*/ 1481959 h 4740754"/>
              <a:gd name="connsiteX388" fmla="*/ 52552 w 6547945"/>
              <a:gd name="connsiteY388" fmla="*/ 1492469 h 4740754"/>
              <a:gd name="connsiteX389" fmla="*/ 42042 w 6547945"/>
              <a:gd name="connsiteY389" fmla="*/ 1355835 h 4740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Lst>
            <a:rect l="l" t="t" r="r" b="b"/>
            <a:pathLst>
              <a:path w="6547945" h="4740754">
                <a:moveTo>
                  <a:pt x="1166648" y="147145"/>
                </a:moveTo>
                <a:cubicBezTo>
                  <a:pt x="1276459" y="133419"/>
                  <a:pt x="1254263" y="130507"/>
                  <a:pt x="1387366" y="147145"/>
                </a:cubicBezTo>
                <a:cubicBezTo>
                  <a:pt x="1398359" y="148519"/>
                  <a:pt x="1409212" y="152276"/>
                  <a:pt x="1418897" y="157656"/>
                </a:cubicBezTo>
                <a:cubicBezTo>
                  <a:pt x="1418912" y="157664"/>
                  <a:pt x="1497717" y="210203"/>
                  <a:pt x="1513490" y="220718"/>
                </a:cubicBezTo>
                <a:lnTo>
                  <a:pt x="1545021" y="241738"/>
                </a:lnTo>
                <a:cubicBezTo>
                  <a:pt x="1552028" y="252248"/>
                  <a:pt x="1557110" y="264337"/>
                  <a:pt x="1566042" y="273269"/>
                </a:cubicBezTo>
                <a:cubicBezTo>
                  <a:pt x="1574974" y="282201"/>
                  <a:pt x="1587869" y="286203"/>
                  <a:pt x="1597573" y="294290"/>
                </a:cubicBezTo>
                <a:cubicBezTo>
                  <a:pt x="1608992" y="303806"/>
                  <a:pt x="1618594" y="315311"/>
                  <a:pt x="1629104" y="325821"/>
                </a:cubicBezTo>
                <a:cubicBezTo>
                  <a:pt x="1654094" y="400794"/>
                  <a:pt x="1618659" y="310153"/>
                  <a:pt x="1671145" y="388883"/>
                </a:cubicBezTo>
                <a:cubicBezTo>
                  <a:pt x="1677290" y="398101"/>
                  <a:pt x="1676700" y="410505"/>
                  <a:pt x="1681655" y="420414"/>
                </a:cubicBezTo>
                <a:cubicBezTo>
                  <a:pt x="1687304" y="431712"/>
                  <a:pt x="1695669" y="441435"/>
                  <a:pt x="1702676" y="451945"/>
                </a:cubicBezTo>
                <a:cubicBezTo>
                  <a:pt x="1730312" y="562495"/>
                  <a:pt x="1689059" y="428118"/>
                  <a:pt x="1744717" y="525518"/>
                </a:cubicBezTo>
                <a:cubicBezTo>
                  <a:pt x="1751884" y="538060"/>
                  <a:pt x="1750156" y="554034"/>
                  <a:pt x="1755228" y="567559"/>
                </a:cubicBezTo>
                <a:cubicBezTo>
                  <a:pt x="1771830" y="611830"/>
                  <a:pt x="1775667" y="609019"/>
                  <a:pt x="1807780" y="641131"/>
                </a:cubicBezTo>
                <a:cubicBezTo>
                  <a:pt x="1847720" y="740984"/>
                  <a:pt x="1804903" y="653950"/>
                  <a:pt x="1860331" y="725214"/>
                </a:cubicBezTo>
                <a:cubicBezTo>
                  <a:pt x="1875842" y="745156"/>
                  <a:pt x="1884509" y="770412"/>
                  <a:pt x="1902373" y="788276"/>
                </a:cubicBezTo>
                <a:cubicBezTo>
                  <a:pt x="1912883" y="798786"/>
                  <a:pt x="1924388" y="808388"/>
                  <a:pt x="1933904" y="819807"/>
                </a:cubicBezTo>
                <a:cubicBezTo>
                  <a:pt x="1941991" y="829511"/>
                  <a:pt x="1945060" y="843447"/>
                  <a:pt x="1954924" y="851338"/>
                </a:cubicBezTo>
                <a:cubicBezTo>
                  <a:pt x="1963575" y="858259"/>
                  <a:pt x="1975945" y="858345"/>
                  <a:pt x="1986455" y="861849"/>
                </a:cubicBezTo>
                <a:cubicBezTo>
                  <a:pt x="1996965" y="872359"/>
                  <a:pt x="2005618" y="885135"/>
                  <a:pt x="2017986" y="893380"/>
                </a:cubicBezTo>
                <a:cubicBezTo>
                  <a:pt x="2027204" y="899525"/>
                  <a:pt x="2038769" y="901203"/>
                  <a:pt x="2049517" y="903890"/>
                </a:cubicBezTo>
                <a:cubicBezTo>
                  <a:pt x="2066848" y="908223"/>
                  <a:pt x="2084630" y="910525"/>
                  <a:pt x="2102069" y="914400"/>
                </a:cubicBezTo>
                <a:cubicBezTo>
                  <a:pt x="2116170" y="917534"/>
                  <a:pt x="2130097" y="921407"/>
                  <a:pt x="2144111" y="924911"/>
                </a:cubicBezTo>
                <a:cubicBezTo>
                  <a:pt x="2161628" y="935421"/>
                  <a:pt x="2177695" y="948855"/>
                  <a:pt x="2196662" y="956442"/>
                </a:cubicBezTo>
                <a:cubicBezTo>
                  <a:pt x="2214641" y="963634"/>
                  <a:pt x="2313159" y="975764"/>
                  <a:pt x="2322786" y="977463"/>
                </a:cubicBezTo>
                <a:cubicBezTo>
                  <a:pt x="2456783" y="1001109"/>
                  <a:pt x="2389331" y="994977"/>
                  <a:pt x="2501462" y="1008994"/>
                </a:cubicBezTo>
                <a:cubicBezTo>
                  <a:pt x="2532942" y="1012929"/>
                  <a:pt x="2564649" y="1015017"/>
                  <a:pt x="2596055" y="1019504"/>
                </a:cubicBezTo>
                <a:cubicBezTo>
                  <a:pt x="2638248" y="1025532"/>
                  <a:pt x="2722180" y="1040525"/>
                  <a:pt x="2722180" y="1040525"/>
                </a:cubicBezTo>
                <a:cubicBezTo>
                  <a:pt x="2732690" y="1047532"/>
                  <a:pt x="2742101" y="1056569"/>
                  <a:pt x="2753711" y="1061545"/>
                </a:cubicBezTo>
                <a:cubicBezTo>
                  <a:pt x="2766705" y="1067114"/>
                  <a:pt x="2838944" y="1080694"/>
                  <a:pt x="2848304" y="1082566"/>
                </a:cubicBezTo>
                <a:cubicBezTo>
                  <a:pt x="2858814" y="1089573"/>
                  <a:pt x="2869556" y="1096245"/>
                  <a:pt x="2879835" y="1103587"/>
                </a:cubicBezTo>
                <a:cubicBezTo>
                  <a:pt x="2902402" y="1119707"/>
                  <a:pt x="2928630" y="1141980"/>
                  <a:pt x="2953407" y="1156138"/>
                </a:cubicBezTo>
                <a:cubicBezTo>
                  <a:pt x="2967010" y="1163911"/>
                  <a:pt x="2981434" y="1170152"/>
                  <a:pt x="2995448" y="1177159"/>
                </a:cubicBezTo>
                <a:cubicBezTo>
                  <a:pt x="3005959" y="1191173"/>
                  <a:pt x="3014593" y="1206813"/>
                  <a:pt x="3026980" y="1219200"/>
                </a:cubicBezTo>
                <a:cubicBezTo>
                  <a:pt x="3035912" y="1228132"/>
                  <a:pt x="3050424" y="1230517"/>
                  <a:pt x="3058511" y="1240221"/>
                </a:cubicBezTo>
                <a:cubicBezTo>
                  <a:pt x="3068541" y="1252258"/>
                  <a:pt x="3070424" y="1269513"/>
                  <a:pt x="3079531" y="1282263"/>
                </a:cubicBezTo>
                <a:cubicBezTo>
                  <a:pt x="3088170" y="1294358"/>
                  <a:pt x="3101936" y="1302061"/>
                  <a:pt x="3111062" y="1313794"/>
                </a:cubicBezTo>
                <a:cubicBezTo>
                  <a:pt x="3126573" y="1333736"/>
                  <a:pt x="3139090" y="1355835"/>
                  <a:pt x="3153104" y="1376856"/>
                </a:cubicBezTo>
                <a:cubicBezTo>
                  <a:pt x="3160111" y="1387366"/>
                  <a:pt x="3170129" y="1396404"/>
                  <a:pt x="3174124" y="1408387"/>
                </a:cubicBezTo>
                <a:cubicBezTo>
                  <a:pt x="3193395" y="1466196"/>
                  <a:pt x="3173057" y="1414402"/>
                  <a:pt x="3205655" y="1471449"/>
                </a:cubicBezTo>
                <a:cubicBezTo>
                  <a:pt x="3213428" y="1485052"/>
                  <a:pt x="3218615" y="1500055"/>
                  <a:pt x="3226676" y="1513490"/>
                </a:cubicBezTo>
                <a:cubicBezTo>
                  <a:pt x="3239674" y="1535153"/>
                  <a:pt x="3260728" y="1552585"/>
                  <a:pt x="3268717" y="1576552"/>
                </a:cubicBezTo>
                <a:cubicBezTo>
                  <a:pt x="3275724" y="1597573"/>
                  <a:pt x="3279829" y="1619795"/>
                  <a:pt x="3289738" y="1639614"/>
                </a:cubicBezTo>
                <a:cubicBezTo>
                  <a:pt x="3316408" y="1692954"/>
                  <a:pt x="3302068" y="1668619"/>
                  <a:pt x="3331780" y="1713187"/>
                </a:cubicBezTo>
                <a:cubicBezTo>
                  <a:pt x="3338787" y="1734208"/>
                  <a:pt x="3347426" y="1754753"/>
                  <a:pt x="3352800" y="1776249"/>
                </a:cubicBezTo>
                <a:cubicBezTo>
                  <a:pt x="3356304" y="1790263"/>
                  <a:pt x="3358239" y="1804765"/>
                  <a:pt x="3363311" y="1818290"/>
                </a:cubicBezTo>
                <a:cubicBezTo>
                  <a:pt x="3396939" y="1907964"/>
                  <a:pt x="3373964" y="1818792"/>
                  <a:pt x="3394842" y="1891863"/>
                </a:cubicBezTo>
                <a:cubicBezTo>
                  <a:pt x="3402187" y="1917570"/>
                  <a:pt x="3413882" y="1978229"/>
                  <a:pt x="3426373" y="1996966"/>
                </a:cubicBezTo>
                <a:cubicBezTo>
                  <a:pt x="3433380" y="2007476"/>
                  <a:pt x="3442263" y="2016954"/>
                  <a:pt x="3447393" y="2028497"/>
                </a:cubicBezTo>
                <a:cubicBezTo>
                  <a:pt x="3481772" y="2105850"/>
                  <a:pt x="3452563" y="2072146"/>
                  <a:pt x="3489435" y="2133600"/>
                </a:cubicBezTo>
                <a:cubicBezTo>
                  <a:pt x="3550946" y="2236118"/>
                  <a:pt x="3507008" y="2162862"/>
                  <a:pt x="3563007" y="2228194"/>
                </a:cubicBezTo>
                <a:cubicBezTo>
                  <a:pt x="3574407" y="2241494"/>
                  <a:pt x="3582755" y="2257273"/>
                  <a:pt x="3594538" y="2270235"/>
                </a:cubicBezTo>
                <a:cubicBezTo>
                  <a:pt x="3631558" y="2310956"/>
                  <a:pt x="3655820" y="2339786"/>
                  <a:pt x="3699642" y="2364828"/>
                </a:cubicBezTo>
                <a:cubicBezTo>
                  <a:pt x="3713245" y="2372602"/>
                  <a:pt x="3727282" y="2379677"/>
                  <a:pt x="3741683" y="2385849"/>
                </a:cubicBezTo>
                <a:cubicBezTo>
                  <a:pt x="3751866" y="2390213"/>
                  <a:pt x="3762704" y="2392856"/>
                  <a:pt x="3773214" y="2396359"/>
                </a:cubicBezTo>
                <a:cubicBezTo>
                  <a:pt x="3812056" y="2454621"/>
                  <a:pt x="3772012" y="2408536"/>
                  <a:pt x="3825766" y="2438400"/>
                </a:cubicBezTo>
                <a:cubicBezTo>
                  <a:pt x="3934186" y="2498634"/>
                  <a:pt x="3849012" y="2467170"/>
                  <a:pt x="3920359" y="2490952"/>
                </a:cubicBezTo>
                <a:cubicBezTo>
                  <a:pt x="4010723" y="2551196"/>
                  <a:pt x="3896392" y="2478968"/>
                  <a:pt x="3983421" y="2522483"/>
                </a:cubicBezTo>
                <a:cubicBezTo>
                  <a:pt x="4064919" y="2563232"/>
                  <a:pt x="3967229" y="2527597"/>
                  <a:pt x="4046483" y="2554014"/>
                </a:cubicBezTo>
                <a:cubicBezTo>
                  <a:pt x="4056993" y="2561021"/>
                  <a:pt x="4066403" y="2570059"/>
                  <a:pt x="4078014" y="2575035"/>
                </a:cubicBezTo>
                <a:cubicBezTo>
                  <a:pt x="4091291" y="2580725"/>
                  <a:pt x="4106166" y="2581577"/>
                  <a:pt x="4120055" y="2585545"/>
                </a:cubicBezTo>
                <a:cubicBezTo>
                  <a:pt x="4130708" y="2588589"/>
                  <a:pt x="4141076" y="2592552"/>
                  <a:pt x="4151586" y="2596056"/>
                </a:cubicBezTo>
                <a:cubicBezTo>
                  <a:pt x="4158593" y="2606566"/>
                  <a:pt x="4161895" y="2620892"/>
                  <a:pt x="4172607" y="2627587"/>
                </a:cubicBezTo>
                <a:cubicBezTo>
                  <a:pt x="4191397" y="2639330"/>
                  <a:pt x="4235669" y="2648607"/>
                  <a:pt x="4235669" y="2648607"/>
                </a:cubicBezTo>
                <a:cubicBezTo>
                  <a:pt x="4246179" y="2655614"/>
                  <a:pt x="4257496" y="2661541"/>
                  <a:pt x="4267200" y="2669628"/>
                </a:cubicBezTo>
                <a:cubicBezTo>
                  <a:pt x="4278619" y="2679144"/>
                  <a:pt x="4286636" y="2692520"/>
                  <a:pt x="4298731" y="2701159"/>
                </a:cubicBezTo>
                <a:cubicBezTo>
                  <a:pt x="4311481" y="2710266"/>
                  <a:pt x="4327338" y="2714119"/>
                  <a:pt x="4340773" y="2722180"/>
                </a:cubicBezTo>
                <a:cubicBezTo>
                  <a:pt x="4362436" y="2735178"/>
                  <a:pt x="4403835" y="2764221"/>
                  <a:pt x="4403835" y="2764221"/>
                </a:cubicBezTo>
                <a:cubicBezTo>
                  <a:pt x="4414345" y="2781738"/>
                  <a:pt x="4420921" y="2802328"/>
                  <a:pt x="4435366" y="2816773"/>
                </a:cubicBezTo>
                <a:cubicBezTo>
                  <a:pt x="4443200" y="2824607"/>
                  <a:pt x="4457278" y="2821786"/>
                  <a:pt x="4466897" y="2827283"/>
                </a:cubicBezTo>
                <a:cubicBezTo>
                  <a:pt x="4539355" y="2868688"/>
                  <a:pt x="4480831" y="2845617"/>
                  <a:pt x="4540469" y="2890345"/>
                </a:cubicBezTo>
                <a:cubicBezTo>
                  <a:pt x="4556812" y="2902602"/>
                  <a:pt x="4575504" y="2911366"/>
                  <a:pt x="4593021" y="2921876"/>
                </a:cubicBezTo>
                <a:cubicBezTo>
                  <a:pt x="4651552" y="3009673"/>
                  <a:pt x="4617198" y="2967074"/>
                  <a:pt x="4698124" y="3048000"/>
                </a:cubicBezTo>
                <a:lnTo>
                  <a:pt x="4698124" y="3048000"/>
                </a:lnTo>
                <a:cubicBezTo>
                  <a:pt x="4738573" y="3101933"/>
                  <a:pt x="4717268" y="3077655"/>
                  <a:pt x="4761186" y="3121573"/>
                </a:cubicBezTo>
                <a:cubicBezTo>
                  <a:pt x="4792074" y="3214232"/>
                  <a:pt x="4743800" y="3090925"/>
                  <a:pt x="4803228" y="3174125"/>
                </a:cubicBezTo>
                <a:cubicBezTo>
                  <a:pt x="4877335" y="3277876"/>
                  <a:pt x="4765904" y="3182918"/>
                  <a:pt x="4866290" y="3258207"/>
                </a:cubicBezTo>
                <a:lnTo>
                  <a:pt x="4897821" y="3352800"/>
                </a:lnTo>
                <a:cubicBezTo>
                  <a:pt x="4901324" y="3363310"/>
                  <a:pt x="4905644" y="3373583"/>
                  <a:pt x="4908331" y="3384331"/>
                </a:cubicBezTo>
                <a:cubicBezTo>
                  <a:pt x="4911835" y="3398345"/>
                  <a:pt x="4911675" y="3413831"/>
                  <a:pt x="4918842" y="3426373"/>
                </a:cubicBezTo>
                <a:cubicBezTo>
                  <a:pt x="4926217" y="3439278"/>
                  <a:pt x="4939863" y="3447394"/>
                  <a:pt x="4950373" y="3457904"/>
                </a:cubicBezTo>
                <a:cubicBezTo>
                  <a:pt x="4955136" y="3476958"/>
                  <a:pt x="4973373" y="3554476"/>
                  <a:pt x="4981904" y="3563007"/>
                </a:cubicBezTo>
                <a:lnTo>
                  <a:pt x="5013435" y="3594538"/>
                </a:lnTo>
                <a:cubicBezTo>
                  <a:pt x="5035309" y="3682039"/>
                  <a:pt x="5008674" y="3595525"/>
                  <a:pt x="5044966" y="3668111"/>
                </a:cubicBezTo>
                <a:cubicBezTo>
                  <a:pt x="5053403" y="3684986"/>
                  <a:pt x="5056824" y="3704171"/>
                  <a:pt x="5065986" y="3720663"/>
                </a:cubicBezTo>
                <a:cubicBezTo>
                  <a:pt x="5074493" y="3735976"/>
                  <a:pt x="5088233" y="3747850"/>
                  <a:pt x="5097517" y="3762704"/>
                </a:cubicBezTo>
                <a:cubicBezTo>
                  <a:pt x="5105821" y="3775990"/>
                  <a:pt x="5110929" y="3791049"/>
                  <a:pt x="5118538" y="3804745"/>
                </a:cubicBezTo>
                <a:cubicBezTo>
                  <a:pt x="5128459" y="3822603"/>
                  <a:pt x="5140148" y="3839439"/>
                  <a:pt x="5150069" y="3857297"/>
                </a:cubicBezTo>
                <a:cubicBezTo>
                  <a:pt x="5157678" y="3870993"/>
                  <a:pt x="5162105" y="3886502"/>
                  <a:pt x="5171090" y="3899338"/>
                </a:cubicBezTo>
                <a:cubicBezTo>
                  <a:pt x="5259107" y="4025075"/>
                  <a:pt x="5186227" y="3914474"/>
                  <a:pt x="5265683" y="3993931"/>
                </a:cubicBezTo>
                <a:cubicBezTo>
                  <a:pt x="5278070" y="4006318"/>
                  <a:pt x="5285377" y="4023060"/>
                  <a:pt x="5297214" y="4035973"/>
                </a:cubicBezTo>
                <a:cubicBezTo>
                  <a:pt x="5378100" y="4124213"/>
                  <a:pt x="5346777" y="4108550"/>
                  <a:pt x="5412828" y="4130566"/>
                </a:cubicBezTo>
                <a:cubicBezTo>
                  <a:pt x="5419835" y="4141076"/>
                  <a:pt x="5423569" y="4154755"/>
                  <a:pt x="5433848" y="4162097"/>
                </a:cubicBezTo>
                <a:cubicBezTo>
                  <a:pt x="5453344" y="4176023"/>
                  <a:pt x="5531484" y="4195149"/>
                  <a:pt x="5549462" y="4204138"/>
                </a:cubicBezTo>
                <a:cubicBezTo>
                  <a:pt x="5570483" y="4214648"/>
                  <a:pt x="5589582" y="4230571"/>
                  <a:pt x="5612524" y="4235669"/>
                </a:cubicBezTo>
                <a:cubicBezTo>
                  <a:pt x="5653706" y="4244821"/>
                  <a:pt x="5696607" y="4242676"/>
                  <a:pt x="5738648" y="4246180"/>
                </a:cubicBezTo>
                <a:cubicBezTo>
                  <a:pt x="5894183" y="4235453"/>
                  <a:pt x="5967863" y="4248257"/>
                  <a:pt x="6085490" y="4214649"/>
                </a:cubicBezTo>
                <a:cubicBezTo>
                  <a:pt x="6096143" y="4211605"/>
                  <a:pt x="6106511" y="4207642"/>
                  <a:pt x="6117021" y="4204138"/>
                </a:cubicBezTo>
                <a:cubicBezTo>
                  <a:pt x="6131035" y="4193628"/>
                  <a:pt x="6145762" y="4184007"/>
                  <a:pt x="6159062" y="4172607"/>
                </a:cubicBezTo>
                <a:cubicBezTo>
                  <a:pt x="6229867" y="4111916"/>
                  <a:pt x="6152440" y="4166511"/>
                  <a:pt x="6222124" y="4120056"/>
                </a:cubicBezTo>
                <a:cubicBezTo>
                  <a:pt x="6232634" y="4106042"/>
                  <a:pt x="6241871" y="4090976"/>
                  <a:pt x="6253655" y="4078014"/>
                </a:cubicBezTo>
                <a:cubicBezTo>
                  <a:pt x="6356786" y="3964571"/>
                  <a:pt x="6300478" y="4044568"/>
                  <a:pt x="6348248" y="3972911"/>
                </a:cubicBezTo>
                <a:cubicBezTo>
                  <a:pt x="6373602" y="3871497"/>
                  <a:pt x="6363603" y="3917157"/>
                  <a:pt x="6379780" y="3836276"/>
                </a:cubicBezTo>
                <a:cubicBezTo>
                  <a:pt x="6374845" y="3752389"/>
                  <a:pt x="6376638" y="3674993"/>
                  <a:pt x="6358759" y="3594538"/>
                </a:cubicBezTo>
                <a:cubicBezTo>
                  <a:pt x="6356356" y="3583723"/>
                  <a:pt x="6353553" y="3572733"/>
                  <a:pt x="6348248" y="3563007"/>
                </a:cubicBezTo>
                <a:cubicBezTo>
                  <a:pt x="6247746" y="3378754"/>
                  <a:pt x="6348026" y="3569720"/>
                  <a:pt x="6232635" y="3415863"/>
                </a:cubicBezTo>
                <a:cubicBezTo>
                  <a:pt x="6222125" y="3401849"/>
                  <a:pt x="6213491" y="3386208"/>
                  <a:pt x="6201104" y="3373821"/>
                </a:cubicBezTo>
                <a:cubicBezTo>
                  <a:pt x="6192172" y="3364889"/>
                  <a:pt x="6179014" y="3361192"/>
                  <a:pt x="6169573" y="3352800"/>
                </a:cubicBezTo>
                <a:cubicBezTo>
                  <a:pt x="6147354" y="3333050"/>
                  <a:pt x="6131246" y="3306228"/>
                  <a:pt x="6106511" y="3289738"/>
                </a:cubicBezTo>
                <a:cubicBezTo>
                  <a:pt x="6096001" y="3282731"/>
                  <a:pt x="6084571" y="3276939"/>
                  <a:pt x="6074980" y="3268718"/>
                </a:cubicBezTo>
                <a:cubicBezTo>
                  <a:pt x="6048868" y="3246337"/>
                  <a:pt x="6033582" y="3219445"/>
                  <a:pt x="6001407" y="3205656"/>
                </a:cubicBezTo>
                <a:cubicBezTo>
                  <a:pt x="5988130" y="3199966"/>
                  <a:pt x="5973380" y="3198649"/>
                  <a:pt x="5959366" y="3195145"/>
                </a:cubicBezTo>
                <a:cubicBezTo>
                  <a:pt x="5930702" y="3166481"/>
                  <a:pt x="5921749" y="3154555"/>
                  <a:pt x="5885793" y="3132083"/>
                </a:cubicBezTo>
                <a:cubicBezTo>
                  <a:pt x="5872507" y="3123779"/>
                  <a:pt x="5857766" y="3118070"/>
                  <a:pt x="5843752" y="3111063"/>
                </a:cubicBezTo>
                <a:cubicBezTo>
                  <a:pt x="5833242" y="3100552"/>
                  <a:pt x="5824316" y="3088171"/>
                  <a:pt x="5812221" y="3079531"/>
                </a:cubicBezTo>
                <a:cubicBezTo>
                  <a:pt x="5799472" y="3070424"/>
                  <a:pt x="5783783" y="3066284"/>
                  <a:pt x="5770180" y="3058511"/>
                </a:cubicBezTo>
                <a:cubicBezTo>
                  <a:pt x="5759212" y="3052244"/>
                  <a:pt x="5749616" y="3043757"/>
                  <a:pt x="5738648" y="3037490"/>
                </a:cubicBezTo>
                <a:cubicBezTo>
                  <a:pt x="5725045" y="3029717"/>
                  <a:pt x="5709356" y="3025576"/>
                  <a:pt x="5696607" y="3016469"/>
                </a:cubicBezTo>
                <a:cubicBezTo>
                  <a:pt x="5684512" y="3007829"/>
                  <a:pt x="5676495" y="2994454"/>
                  <a:pt x="5665076" y="2984938"/>
                </a:cubicBezTo>
                <a:cubicBezTo>
                  <a:pt x="5637912" y="2962301"/>
                  <a:pt x="5633614" y="2963941"/>
                  <a:pt x="5602014" y="2953407"/>
                </a:cubicBezTo>
                <a:cubicBezTo>
                  <a:pt x="5595007" y="2942897"/>
                  <a:pt x="5590500" y="2930194"/>
                  <a:pt x="5580993" y="2921876"/>
                </a:cubicBezTo>
                <a:cubicBezTo>
                  <a:pt x="5561980" y="2905240"/>
                  <a:pt x="5517931" y="2879835"/>
                  <a:pt x="5517931" y="2879835"/>
                </a:cubicBezTo>
                <a:cubicBezTo>
                  <a:pt x="5465747" y="2801556"/>
                  <a:pt x="5532812" y="2897691"/>
                  <a:pt x="5465380" y="2816773"/>
                </a:cubicBezTo>
                <a:cubicBezTo>
                  <a:pt x="5421587" y="2764221"/>
                  <a:pt x="5470635" y="2802759"/>
                  <a:pt x="5412828" y="2764221"/>
                </a:cubicBezTo>
                <a:cubicBezTo>
                  <a:pt x="5405821" y="2753711"/>
                  <a:pt x="5397456" y="2743988"/>
                  <a:pt x="5391807" y="2732690"/>
                </a:cubicBezTo>
                <a:cubicBezTo>
                  <a:pt x="5386852" y="2722781"/>
                  <a:pt x="5387442" y="2710377"/>
                  <a:pt x="5381297" y="2701159"/>
                </a:cubicBezTo>
                <a:cubicBezTo>
                  <a:pt x="5373052" y="2688791"/>
                  <a:pt x="5360276" y="2680138"/>
                  <a:pt x="5349766" y="2669628"/>
                </a:cubicBezTo>
                <a:cubicBezTo>
                  <a:pt x="5338060" y="2634513"/>
                  <a:pt x="5337544" y="2635651"/>
                  <a:pt x="5328745" y="2596056"/>
                </a:cubicBezTo>
                <a:cubicBezTo>
                  <a:pt x="5324870" y="2578617"/>
                  <a:pt x="5320596" y="2561212"/>
                  <a:pt x="5318235" y="2543504"/>
                </a:cubicBezTo>
                <a:cubicBezTo>
                  <a:pt x="5313582" y="2508603"/>
                  <a:pt x="5311228" y="2473435"/>
                  <a:pt x="5307724" y="2438400"/>
                </a:cubicBezTo>
                <a:cubicBezTo>
                  <a:pt x="5311228" y="2350814"/>
                  <a:pt x="5312767" y="2263127"/>
                  <a:pt x="5318235" y="2175642"/>
                </a:cubicBezTo>
                <a:cubicBezTo>
                  <a:pt x="5320783" y="2134881"/>
                  <a:pt x="5334114" y="2080132"/>
                  <a:pt x="5339255" y="2039007"/>
                </a:cubicBezTo>
                <a:cubicBezTo>
                  <a:pt x="5343622" y="2004070"/>
                  <a:pt x="5346262" y="1968938"/>
                  <a:pt x="5349766" y="1933904"/>
                </a:cubicBezTo>
                <a:cubicBezTo>
                  <a:pt x="5346262" y="1863835"/>
                  <a:pt x="5345333" y="1793590"/>
                  <a:pt x="5339255" y="1723697"/>
                </a:cubicBezTo>
                <a:cubicBezTo>
                  <a:pt x="5338295" y="1712660"/>
                  <a:pt x="5332635" y="1702539"/>
                  <a:pt x="5328745" y="1692166"/>
                </a:cubicBezTo>
                <a:cubicBezTo>
                  <a:pt x="5322120" y="1674500"/>
                  <a:pt x="5314172" y="1657345"/>
                  <a:pt x="5307724" y="1639614"/>
                </a:cubicBezTo>
                <a:cubicBezTo>
                  <a:pt x="5300152" y="1618790"/>
                  <a:pt x="5293711" y="1597573"/>
                  <a:pt x="5286704" y="1576552"/>
                </a:cubicBezTo>
                <a:cubicBezTo>
                  <a:pt x="5283201" y="1566042"/>
                  <a:pt x="5282338" y="1554239"/>
                  <a:pt x="5276193" y="1545021"/>
                </a:cubicBezTo>
                <a:cubicBezTo>
                  <a:pt x="5269186" y="1534511"/>
                  <a:pt x="5260822" y="1524788"/>
                  <a:pt x="5255173" y="1513490"/>
                </a:cubicBezTo>
                <a:cubicBezTo>
                  <a:pt x="5211659" y="1426461"/>
                  <a:pt x="5283882" y="1540791"/>
                  <a:pt x="5223642" y="1450428"/>
                </a:cubicBezTo>
                <a:cubicBezTo>
                  <a:pt x="5206627" y="1382375"/>
                  <a:pt x="5226328" y="1430530"/>
                  <a:pt x="5181600" y="1376856"/>
                </a:cubicBezTo>
                <a:cubicBezTo>
                  <a:pt x="5131955" y="1317281"/>
                  <a:pt x="5190955" y="1375238"/>
                  <a:pt x="5139559" y="1303283"/>
                </a:cubicBezTo>
                <a:cubicBezTo>
                  <a:pt x="5130920" y="1291188"/>
                  <a:pt x="5118538" y="1282262"/>
                  <a:pt x="5108028" y="1271752"/>
                </a:cubicBezTo>
                <a:cubicBezTo>
                  <a:pt x="5096002" y="1235676"/>
                  <a:pt x="5097801" y="1229995"/>
                  <a:pt x="5065986" y="1198180"/>
                </a:cubicBezTo>
                <a:cubicBezTo>
                  <a:pt x="5057054" y="1189248"/>
                  <a:pt x="5044965" y="1184166"/>
                  <a:pt x="5034455" y="1177159"/>
                </a:cubicBezTo>
                <a:cubicBezTo>
                  <a:pt x="5020441" y="1156138"/>
                  <a:pt x="5013435" y="1128111"/>
                  <a:pt x="4992414" y="1114097"/>
                </a:cubicBezTo>
                <a:cubicBezTo>
                  <a:pt x="4981904" y="1107090"/>
                  <a:pt x="4969815" y="1102008"/>
                  <a:pt x="4960883" y="1093076"/>
                </a:cubicBezTo>
                <a:cubicBezTo>
                  <a:pt x="4948497" y="1080690"/>
                  <a:pt x="4940752" y="1064335"/>
                  <a:pt x="4929352" y="1051035"/>
                </a:cubicBezTo>
                <a:cubicBezTo>
                  <a:pt x="4919679" y="1039750"/>
                  <a:pt x="4907337" y="1030923"/>
                  <a:pt x="4897821" y="1019504"/>
                </a:cubicBezTo>
                <a:cubicBezTo>
                  <a:pt x="4889734" y="1009800"/>
                  <a:pt x="4884887" y="997677"/>
                  <a:pt x="4876800" y="987973"/>
                </a:cubicBezTo>
                <a:cubicBezTo>
                  <a:pt x="4867284" y="976554"/>
                  <a:pt x="4854942" y="967728"/>
                  <a:pt x="4845269" y="956442"/>
                </a:cubicBezTo>
                <a:cubicBezTo>
                  <a:pt x="4837252" y="947089"/>
                  <a:pt x="4801034" y="898116"/>
                  <a:pt x="4792717" y="882869"/>
                </a:cubicBezTo>
                <a:cubicBezTo>
                  <a:pt x="4721181" y="751721"/>
                  <a:pt x="4777671" y="839278"/>
                  <a:pt x="4729655" y="767256"/>
                </a:cubicBezTo>
                <a:cubicBezTo>
                  <a:pt x="4726152" y="749739"/>
                  <a:pt x="4723478" y="732035"/>
                  <a:pt x="4719145" y="714704"/>
                </a:cubicBezTo>
                <a:cubicBezTo>
                  <a:pt x="4716458" y="703956"/>
                  <a:pt x="4710808" y="694037"/>
                  <a:pt x="4708635" y="683173"/>
                </a:cubicBezTo>
                <a:cubicBezTo>
                  <a:pt x="4703777" y="658881"/>
                  <a:pt x="4701628" y="634124"/>
                  <a:pt x="4698124" y="609600"/>
                </a:cubicBezTo>
                <a:cubicBezTo>
                  <a:pt x="4701628" y="553545"/>
                  <a:pt x="4703046" y="497321"/>
                  <a:pt x="4708635" y="441435"/>
                </a:cubicBezTo>
                <a:cubicBezTo>
                  <a:pt x="4710072" y="427062"/>
                  <a:pt x="4710749" y="411148"/>
                  <a:pt x="4719145" y="399394"/>
                </a:cubicBezTo>
                <a:cubicBezTo>
                  <a:pt x="4729327" y="385140"/>
                  <a:pt x="4747172" y="378373"/>
                  <a:pt x="4761186" y="367863"/>
                </a:cubicBezTo>
                <a:cubicBezTo>
                  <a:pt x="4776830" y="320932"/>
                  <a:pt x="4769902" y="326049"/>
                  <a:pt x="4824248" y="283780"/>
                </a:cubicBezTo>
                <a:cubicBezTo>
                  <a:pt x="4836616" y="274161"/>
                  <a:pt x="4853454" y="271744"/>
                  <a:pt x="4866290" y="262759"/>
                </a:cubicBezTo>
                <a:cubicBezTo>
                  <a:pt x="4889561" y="246469"/>
                  <a:pt x="4929433" y="204912"/>
                  <a:pt x="4960883" y="189187"/>
                </a:cubicBezTo>
                <a:cubicBezTo>
                  <a:pt x="4977758" y="180750"/>
                  <a:pt x="4996872" y="177200"/>
                  <a:pt x="5013435" y="168166"/>
                </a:cubicBezTo>
                <a:cubicBezTo>
                  <a:pt x="5035614" y="156068"/>
                  <a:pt x="5053411" y="136386"/>
                  <a:pt x="5076497" y="126125"/>
                </a:cubicBezTo>
                <a:cubicBezTo>
                  <a:pt x="5116993" y="108127"/>
                  <a:pt x="5165748" y="108664"/>
                  <a:pt x="5202621" y="84083"/>
                </a:cubicBezTo>
                <a:cubicBezTo>
                  <a:pt x="5256867" y="47920"/>
                  <a:pt x="5214663" y="72061"/>
                  <a:pt x="5297214" y="42042"/>
                </a:cubicBezTo>
                <a:cubicBezTo>
                  <a:pt x="5314945" y="35594"/>
                  <a:pt x="5331266" y="24721"/>
                  <a:pt x="5349766" y="21021"/>
                </a:cubicBezTo>
                <a:cubicBezTo>
                  <a:pt x="5384291" y="14116"/>
                  <a:pt x="5419932" y="14878"/>
                  <a:pt x="5454869" y="10511"/>
                </a:cubicBezTo>
                <a:cubicBezTo>
                  <a:pt x="5476015" y="7868"/>
                  <a:pt x="5496910" y="3504"/>
                  <a:pt x="5517931" y="0"/>
                </a:cubicBezTo>
                <a:lnTo>
                  <a:pt x="6001407" y="10511"/>
                </a:lnTo>
                <a:cubicBezTo>
                  <a:pt x="6054926" y="16048"/>
                  <a:pt x="6135454" y="71620"/>
                  <a:pt x="6190593" y="94594"/>
                </a:cubicBezTo>
                <a:cubicBezTo>
                  <a:pt x="6211046" y="103116"/>
                  <a:pt x="6232634" y="108607"/>
                  <a:pt x="6253655" y="115614"/>
                </a:cubicBezTo>
                <a:cubicBezTo>
                  <a:pt x="6267669" y="126124"/>
                  <a:pt x="6282676" y="135427"/>
                  <a:pt x="6295697" y="147145"/>
                </a:cubicBezTo>
                <a:cubicBezTo>
                  <a:pt x="6317793" y="167032"/>
                  <a:pt x="6337738" y="189186"/>
                  <a:pt x="6358759" y="210207"/>
                </a:cubicBezTo>
                <a:cubicBezTo>
                  <a:pt x="6369269" y="220717"/>
                  <a:pt x="6377923" y="233493"/>
                  <a:pt x="6390290" y="241738"/>
                </a:cubicBezTo>
                <a:lnTo>
                  <a:pt x="6421821" y="262759"/>
                </a:lnTo>
                <a:cubicBezTo>
                  <a:pt x="6428828" y="276773"/>
                  <a:pt x="6437341" y="290130"/>
                  <a:pt x="6442842" y="304800"/>
                </a:cubicBezTo>
                <a:cubicBezTo>
                  <a:pt x="6447914" y="318326"/>
                  <a:pt x="6446185" y="334300"/>
                  <a:pt x="6453352" y="346842"/>
                </a:cubicBezTo>
                <a:cubicBezTo>
                  <a:pt x="6460726" y="359747"/>
                  <a:pt x="6474373" y="367863"/>
                  <a:pt x="6484883" y="378373"/>
                </a:cubicBezTo>
                <a:lnTo>
                  <a:pt x="6505904" y="441435"/>
                </a:lnTo>
                <a:cubicBezTo>
                  <a:pt x="6509407" y="451945"/>
                  <a:pt x="6514241" y="462102"/>
                  <a:pt x="6516414" y="472966"/>
                </a:cubicBezTo>
                <a:cubicBezTo>
                  <a:pt x="6531269" y="547246"/>
                  <a:pt x="6521275" y="508571"/>
                  <a:pt x="6547945" y="588580"/>
                </a:cubicBezTo>
                <a:cubicBezTo>
                  <a:pt x="6540491" y="648214"/>
                  <a:pt x="6541807" y="665094"/>
                  <a:pt x="6526924" y="714704"/>
                </a:cubicBezTo>
                <a:cubicBezTo>
                  <a:pt x="6520557" y="735927"/>
                  <a:pt x="6518195" y="759330"/>
                  <a:pt x="6505904" y="777766"/>
                </a:cubicBezTo>
                <a:cubicBezTo>
                  <a:pt x="6453713" y="856052"/>
                  <a:pt x="6520791" y="759902"/>
                  <a:pt x="6453352" y="840828"/>
                </a:cubicBezTo>
                <a:cubicBezTo>
                  <a:pt x="6445265" y="850532"/>
                  <a:pt x="6440552" y="862768"/>
                  <a:pt x="6432331" y="872359"/>
                </a:cubicBezTo>
                <a:cubicBezTo>
                  <a:pt x="6419433" y="887406"/>
                  <a:pt x="6403188" y="899353"/>
                  <a:pt x="6390290" y="914400"/>
                </a:cubicBezTo>
                <a:cubicBezTo>
                  <a:pt x="6354485" y="956173"/>
                  <a:pt x="6383875" y="941835"/>
                  <a:pt x="6337738" y="987973"/>
                </a:cubicBezTo>
                <a:cubicBezTo>
                  <a:pt x="6312754" y="1012958"/>
                  <a:pt x="6274368" y="1019606"/>
                  <a:pt x="6243145" y="1030014"/>
                </a:cubicBezTo>
                <a:cubicBezTo>
                  <a:pt x="6232635" y="1033517"/>
                  <a:pt x="6220832" y="1034380"/>
                  <a:pt x="6211614" y="1040525"/>
                </a:cubicBezTo>
                <a:cubicBezTo>
                  <a:pt x="6201104" y="1047532"/>
                  <a:pt x="6191381" y="1055896"/>
                  <a:pt x="6180083" y="1061545"/>
                </a:cubicBezTo>
                <a:cubicBezTo>
                  <a:pt x="6170174" y="1066500"/>
                  <a:pt x="6159241" y="1069141"/>
                  <a:pt x="6148552" y="1072056"/>
                </a:cubicBezTo>
                <a:cubicBezTo>
                  <a:pt x="6120680" y="1079657"/>
                  <a:pt x="6093136" y="1089493"/>
                  <a:pt x="6064469" y="1093076"/>
                </a:cubicBezTo>
                <a:cubicBezTo>
                  <a:pt x="5980386" y="1103586"/>
                  <a:pt x="5896770" y="1118970"/>
                  <a:pt x="5812221" y="1124607"/>
                </a:cubicBezTo>
                <a:cubicBezTo>
                  <a:pt x="5612472" y="1137924"/>
                  <a:pt x="5707052" y="1130744"/>
                  <a:pt x="5528442" y="1145628"/>
                </a:cubicBezTo>
                <a:cubicBezTo>
                  <a:pt x="5514428" y="1149131"/>
                  <a:pt x="5500104" y="1151570"/>
                  <a:pt x="5486400" y="1156138"/>
                </a:cubicBezTo>
                <a:cubicBezTo>
                  <a:pt x="5468501" y="1162104"/>
                  <a:pt x="5452050" y="1172195"/>
                  <a:pt x="5433848" y="1177159"/>
                </a:cubicBezTo>
                <a:cubicBezTo>
                  <a:pt x="5413288" y="1182766"/>
                  <a:pt x="5391807" y="1184166"/>
                  <a:pt x="5370786" y="1187669"/>
                </a:cubicBezTo>
                <a:cubicBezTo>
                  <a:pt x="5360276" y="1191173"/>
                  <a:pt x="5349908" y="1195136"/>
                  <a:pt x="5339255" y="1198180"/>
                </a:cubicBezTo>
                <a:cubicBezTo>
                  <a:pt x="5325366" y="1202148"/>
                  <a:pt x="5310548" y="1203134"/>
                  <a:pt x="5297214" y="1208690"/>
                </a:cubicBezTo>
                <a:cubicBezTo>
                  <a:pt x="5268289" y="1220742"/>
                  <a:pt x="5239204" y="1233349"/>
                  <a:pt x="5213131" y="1250731"/>
                </a:cubicBezTo>
                <a:cubicBezTo>
                  <a:pt x="5140851" y="1298918"/>
                  <a:pt x="5174036" y="1284784"/>
                  <a:pt x="5118538" y="1303283"/>
                </a:cubicBezTo>
                <a:cubicBezTo>
                  <a:pt x="5063031" y="1340288"/>
                  <a:pt x="5107623" y="1305507"/>
                  <a:pt x="5055476" y="1366345"/>
                </a:cubicBezTo>
                <a:cubicBezTo>
                  <a:pt x="5015787" y="1412649"/>
                  <a:pt x="5027880" y="1383172"/>
                  <a:pt x="4992414" y="1439918"/>
                </a:cubicBezTo>
                <a:cubicBezTo>
                  <a:pt x="4984110" y="1453204"/>
                  <a:pt x="4979166" y="1468356"/>
                  <a:pt x="4971393" y="1481959"/>
                </a:cubicBezTo>
                <a:cubicBezTo>
                  <a:pt x="4965126" y="1492926"/>
                  <a:pt x="4956022" y="1502192"/>
                  <a:pt x="4950373" y="1513490"/>
                </a:cubicBezTo>
                <a:cubicBezTo>
                  <a:pt x="4945418" y="1523399"/>
                  <a:pt x="4944817" y="1535112"/>
                  <a:pt x="4939862" y="1545021"/>
                </a:cubicBezTo>
                <a:cubicBezTo>
                  <a:pt x="4934213" y="1556319"/>
                  <a:pt x="4925109" y="1565585"/>
                  <a:pt x="4918842" y="1576552"/>
                </a:cubicBezTo>
                <a:cubicBezTo>
                  <a:pt x="4911069" y="1590156"/>
                  <a:pt x="4905595" y="1604990"/>
                  <a:pt x="4897821" y="1618594"/>
                </a:cubicBezTo>
                <a:cubicBezTo>
                  <a:pt x="4867659" y="1671377"/>
                  <a:pt x="4883007" y="1628637"/>
                  <a:pt x="4855780" y="1692166"/>
                </a:cubicBezTo>
                <a:cubicBezTo>
                  <a:pt x="4851416" y="1702349"/>
                  <a:pt x="4849633" y="1713514"/>
                  <a:pt x="4845269" y="1723697"/>
                </a:cubicBezTo>
                <a:cubicBezTo>
                  <a:pt x="4825697" y="1769363"/>
                  <a:pt x="4827216" y="1758888"/>
                  <a:pt x="4803228" y="1797269"/>
                </a:cubicBezTo>
                <a:cubicBezTo>
                  <a:pt x="4792401" y="1814592"/>
                  <a:pt x="4784992" y="1834310"/>
                  <a:pt x="4771697" y="1849821"/>
                </a:cubicBezTo>
                <a:cubicBezTo>
                  <a:pt x="4763476" y="1859412"/>
                  <a:pt x="4750676" y="1863835"/>
                  <a:pt x="4740166" y="1870842"/>
                </a:cubicBezTo>
                <a:cubicBezTo>
                  <a:pt x="4736662" y="1881352"/>
                  <a:pt x="4735801" y="1893155"/>
                  <a:pt x="4729655" y="1902373"/>
                </a:cubicBezTo>
                <a:cubicBezTo>
                  <a:pt x="4713470" y="1926651"/>
                  <a:pt x="4689859" y="1939414"/>
                  <a:pt x="4666593" y="1954925"/>
                </a:cubicBezTo>
                <a:cubicBezTo>
                  <a:pt x="4647416" y="1983691"/>
                  <a:pt x="4647234" y="1992724"/>
                  <a:pt x="4614042" y="2007476"/>
                </a:cubicBezTo>
                <a:cubicBezTo>
                  <a:pt x="4593794" y="2016475"/>
                  <a:pt x="4550980" y="2028497"/>
                  <a:pt x="4550980" y="2028497"/>
                </a:cubicBezTo>
                <a:cubicBezTo>
                  <a:pt x="4540469" y="2035504"/>
                  <a:pt x="4530747" y="2043869"/>
                  <a:pt x="4519448" y="2049518"/>
                </a:cubicBezTo>
                <a:cubicBezTo>
                  <a:pt x="4509539" y="2054473"/>
                  <a:pt x="4498570" y="2056984"/>
                  <a:pt x="4487917" y="2060028"/>
                </a:cubicBezTo>
                <a:cubicBezTo>
                  <a:pt x="4431454" y="2076160"/>
                  <a:pt x="4424310" y="2073494"/>
                  <a:pt x="4351283" y="2081049"/>
                </a:cubicBezTo>
                <a:cubicBezTo>
                  <a:pt x="3992907" y="2118122"/>
                  <a:pt x="4174727" y="2101353"/>
                  <a:pt x="3647090" y="2112580"/>
                </a:cubicBezTo>
                <a:cubicBezTo>
                  <a:pt x="3612055" y="2116083"/>
                  <a:pt x="3577092" y="2120390"/>
                  <a:pt x="3541986" y="2123090"/>
                </a:cubicBezTo>
                <a:cubicBezTo>
                  <a:pt x="3306910" y="2141172"/>
                  <a:pt x="3448029" y="2122998"/>
                  <a:pt x="3300248" y="2144111"/>
                </a:cubicBezTo>
                <a:cubicBezTo>
                  <a:pt x="3286234" y="2151118"/>
                  <a:pt x="3273214" y="2160629"/>
                  <a:pt x="3258207" y="2165131"/>
                </a:cubicBezTo>
                <a:cubicBezTo>
                  <a:pt x="3237795" y="2171255"/>
                  <a:pt x="3215983" y="2171177"/>
                  <a:pt x="3195145" y="2175642"/>
                </a:cubicBezTo>
                <a:cubicBezTo>
                  <a:pt x="3128765" y="2189867"/>
                  <a:pt x="3127560" y="2191164"/>
                  <a:pt x="3079531" y="2207173"/>
                </a:cubicBezTo>
                <a:cubicBezTo>
                  <a:pt x="3065517" y="2217683"/>
                  <a:pt x="3052511" y="2229691"/>
                  <a:pt x="3037490" y="2238704"/>
                </a:cubicBezTo>
                <a:cubicBezTo>
                  <a:pt x="2991882" y="2266069"/>
                  <a:pt x="2983825" y="2267103"/>
                  <a:pt x="2942897" y="2280745"/>
                </a:cubicBezTo>
                <a:cubicBezTo>
                  <a:pt x="2925380" y="2294759"/>
                  <a:pt x="2908488" y="2309592"/>
                  <a:pt x="2890345" y="2322787"/>
                </a:cubicBezTo>
                <a:cubicBezTo>
                  <a:pt x="2869913" y="2337646"/>
                  <a:pt x="2846061" y="2347927"/>
                  <a:pt x="2827283" y="2364828"/>
                </a:cubicBezTo>
                <a:cubicBezTo>
                  <a:pt x="2810609" y="2379835"/>
                  <a:pt x="2800146" y="2400613"/>
                  <a:pt x="2785242" y="2417380"/>
                </a:cubicBezTo>
                <a:cubicBezTo>
                  <a:pt x="2748327" y="2458910"/>
                  <a:pt x="2702235" y="2488263"/>
                  <a:pt x="2680138" y="2543504"/>
                </a:cubicBezTo>
                <a:cubicBezTo>
                  <a:pt x="2648627" y="2622281"/>
                  <a:pt x="2668478" y="2579675"/>
                  <a:pt x="2617076" y="2669628"/>
                </a:cubicBezTo>
                <a:cubicBezTo>
                  <a:pt x="2610069" y="2697656"/>
                  <a:pt x="2608010" y="2727410"/>
                  <a:pt x="2596055" y="2753711"/>
                </a:cubicBezTo>
                <a:cubicBezTo>
                  <a:pt x="2589904" y="2767243"/>
                  <a:pt x="2570241" y="2771521"/>
                  <a:pt x="2564524" y="2785242"/>
                </a:cubicBezTo>
                <a:cubicBezTo>
                  <a:pt x="2547519" y="2826055"/>
                  <a:pt x="2547667" y="2900923"/>
                  <a:pt x="2522483" y="2942897"/>
                </a:cubicBezTo>
                <a:cubicBezTo>
                  <a:pt x="2511973" y="2960414"/>
                  <a:pt x="2500873" y="2977591"/>
                  <a:pt x="2490952" y="2995449"/>
                </a:cubicBezTo>
                <a:cubicBezTo>
                  <a:pt x="2483343" y="3009145"/>
                  <a:pt x="2479038" y="3024741"/>
                  <a:pt x="2469931" y="3037490"/>
                </a:cubicBezTo>
                <a:cubicBezTo>
                  <a:pt x="2461291" y="3049585"/>
                  <a:pt x="2447916" y="3057602"/>
                  <a:pt x="2438400" y="3069021"/>
                </a:cubicBezTo>
                <a:cubicBezTo>
                  <a:pt x="2355711" y="3168249"/>
                  <a:pt x="2470073" y="3037278"/>
                  <a:pt x="2406869" y="3132083"/>
                </a:cubicBezTo>
                <a:cubicBezTo>
                  <a:pt x="2390684" y="3156361"/>
                  <a:pt x="2367073" y="3169124"/>
                  <a:pt x="2343807" y="3184635"/>
                </a:cubicBezTo>
                <a:cubicBezTo>
                  <a:pt x="2305495" y="3242103"/>
                  <a:pt x="2344752" y="3194516"/>
                  <a:pt x="2280745" y="3237187"/>
                </a:cubicBezTo>
                <a:cubicBezTo>
                  <a:pt x="2272526" y="3242666"/>
                  <a:pt x="2216340" y="3291816"/>
                  <a:pt x="2196662" y="3300249"/>
                </a:cubicBezTo>
                <a:cubicBezTo>
                  <a:pt x="2183385" y="3305939"/>
                  <a:pt x="2168510" y="3306791"/>
                  <a:pt x="2154621" y="3310759"/>
                </a:cubicBezTo>
                <a:cubicBezTo>
                  <a:pt x="2121217" y="3320303"/>
                  <a:pt x="2106085" y="3328960"/>
                  <a:pt x="2070538" y="3342290"/>
                </a:cubicBezTo>
                <a:cubicBezTo>
                  <a:pt x="2060165" y="3346180"/>
                  <a:pt x="2049907" y="3350818"/>
                  <a:pt x="2039007" y="3352800"/>
                </a:cubicBezTo>
                <a:cubicBezTo>
                  <a:pt x="1965763" y="3366117"/>
                  <a:pt x="1850747" y="3369822"/>
                  <a:pt x="1786759" y="3373821"/>
                </a:cubicBezTo>
                <a:cubicBezTo>
                  <a:pt x="1699173" y="3370318"/>
                  <a:pt x="1611274" y="3371493"/>
                  <a:pt x="1524000" y="3363311"/>
                </a:cubicBezTo>
                <a:cubicBezTo>
                  <a:pt x="1498606" y="3360930"/>
                  <a:pt x="1475586" y="3346483"/>
                  <a:pt x="1450428" y="3342290"/>
                </a:cubicBezTo>
                <a:cubicBezTo>
                  <a:pt x="1412258" y="3335928"/>
                  <a:pt x="1373352" y="3335283"/>
                  <a:pt x="1334814" y="3331780"/>
                </a:cubicBezTo>
                <a:lnTo>
                  <a:pt x="840828" y="3352800"/>
                </a:lnTo>
                <a:cubicBezTo>
                  <a:pt x="819551" y="3354004"/>
                  <a:pt x="798890" y="3360494"/>
                  <a:pt x="777766" y="3363311"/>
                </a:cubicBezTo>
                <a:cubicBezTo>
                  <a:pt x="746319" y="3367504"/>
                  <a:pt x="714704" y="3370318"/>
                  <a:pt x="683173" y="3373821"/>
                </a:cubicBezTo>
                <a:cubicBezTo>
                  <a:pt x="562485" y="3403991"/>
                  <a:pt x="711207" y="3361805"/>
                  <a:pt x="609600" y="3405352"/>
                </a:cubicBezTo>
                <a:cubicBezTo>
                  <a:pt x="596323" y="3411042"/>
                  <a:pt x="581162" y="3411005"/>
                  <a:pt x="567559" y="3415863"/>
                </a:cubicBezTo>
                <a:cubicBezTo>
                  <a:pt x="532024" y="3428554"/>
                  <a:pt x="462455" y="3457904"/>
                  <a:pt x="462455" y="3457904"/>
                </a:cubicBezTo>
                <a:cubicBezTo>
                  <a:pt x="451945" y="3468414"/>
                  <a:pt x="442343" y="3479919"/>
                  <a:pt x="430924" y="3489435"/>
                </a:cubicBezTo>
                <a:cubicBezTo>
                  <a:pt x="421220" y="3497522"/>
                  <a:pt x="408834" y="3502064"/>
                  <a:pt x="399393" y="3510456"/>
                </a:cubicBezTo>
                <a:cubicBezTo>
                  <a:pt x="377174" y="3530206"/>
                  <a:pt x="336331" y="3573518"/>
                  <a:pt x="336331" y="3573518"/>
                </a:cubicBezTo>
                <a:cubicBezTo>
                  <a:pt x="311237" y="3648801"/>
                  <a:pt x="347113" y="3562682"/>
                  <a:pt x="294290" y="3626069"/>
                </a:cubicBezTo>
                <a:cubicBezTo>
                  <a:pt x="284259" y="3638106"/>
                  <a:pt x="281043" y="3654507"/>
                  <a:pt x="273269" y="3668111"/>
                </a:cubicBezTo>
                <a:cubicBezTo>
                  <a:pt x="267002" y="3679079"/>
                  <a:pt x="259255" y="3689132"/>
                  <a:pt x="252248" y="3699642"/>
                </a:cubicBezTo>
                <a:cubicBezTo>
                  <a:pt x="248745" y="3713656"/>
                  <a:pt x="244871" y="3727582"/>
                  <a:pt x="241738" y="3741683"/>
                </a:cubicBezTo>
                <a:cubicBezTo>
                  <a:pt x="237863" y="3759122"/>
                  <a:pt x="238483" y="3777910"/>
                  <a:pt x="231228" y="3794235"/>
                </a:cubicBezTo>
                <a:cubicBezTo>
                  <a:pt x="224114" y="3810242"/>
                  <a:pt x="210207" y="3822262"/>
                  <a:pt x="199697" y="3836276"/>
                </a:cubicBezTo>
                <a:cubicBezTo>
                  <a:pt x="182819" y="4021925"/>
                  <a:pt x="183255" y="3962096"/>
                  <a:pt x="199697" y="4225159"/>
                </a:cubicBezTo>
                <a:cubicBezTo>
                  <a:pt x="202419" y="4268712"/>
                  <a:pt x="211933" y="4302183"/>
                  <a:pt x="231228" y="4340773"/>
                </a:cubicBezTo>
                <a:cubicBezTo>
                  <a:pt x="236877" y="4352071"/>
                  <a:pt x="245241" y="4361794"/>
                  <a:pt x="252248" y="4372304"/>
                </a:cubicBezTo>
                <a:cubicBezTo>
                  <a:pt x="254522" y="4381401"/>
                  <a:pt x="266569" y="4434151"/>
                  <a:pt x="273269" y="4445876"/>
                </a:cubicBezTo>
                <a:cubicBezTo>
                  <a:pt x="281960" y="4461085"/>
                  <a:pt x="294290" y="4473904"/>
                  <a:pt x="304800" y="4487918"/>
                </a:cubicBezTo>
                <a:cubicBezTo>
                  <a:pt x="325263" y="4549304"/>
                  <a:pt x="299300" y="4492927"/>
                  <a:pt x="346842" y="4540469"/>
                </a:cubicBezTo>
                <a:cubicBezTo>
                  <a:pt x="355774" y="4549401"/>
                  <a:pt x="358473" y="4563550"/>
                  <a:pt x="367862" y="4572000"/>
                </a:cubicBezTo>
                <a:cubicBezTo>
                  <a:pt x="450868" y="4646706"/>
                  <a:pt x="423165" y="4625339"/>
                  <a:pt x="493986" y="4645573"/>
                </a:cubicBezTo>
                <a:cubicBezTo>
                  <a:pt x="504639" y="4648617"/>
                  <a:pt x="515007" y="4652580"/>
                  <a:pt x="525517" y="4656083"/>
                </a:cubicBezTo>
                <a:cubicBezTo>
                  <a:pt x="536027" y="4663090"/>
                  <a:pt x="545750" y="4671455"/>
                  <a:pt x="557048" y="4677104"/>
                </a:cubicBezTo>
                <a:cubicBezTo>
                  <a:pt x="566958" y="4682059"/>
                  <a:pt x="577927" y="4684570"/>
                  <a:pt x="588580" y="4687614"/>
                </a:cubicBezTo>
                <a:cubicBezTo>
                  <a:pt x="623227" y="4697513"/>
                  <a:pt x="647033" y="4701407"/>
                  <a:pt x="683173" y="4708635"/>
                </a:cubicBezTo>
                <a:cubicBezTo>
                  <a:pt x="693683" y="4715642"/>
                  <a:pt x="702449" y="4726592"/>
                  <a:pt x="714704" y="4729656"/>
                </a:cubicBezTo>
                <a:cubicBezTo>
                  <a:pt x="810727" y="4753662"/>
                  <a:pt x="1033810" y="4731531"/>
                  <a:pt x="1082566" y="4729656"/>
                </a:cubicBezTo>
                <a:lnTo>
                  <a:pt x="1177159" y="4698125"/>
                </a:lnTo>
                <a:cubicBezTo>
                  <a:pt x="1187669" y="4694621"/>
                  <a:pt x="1198781" y="4692569"/>
                  <a:pt x="1208690" y="4687614"/>
                </a:cubicBezTo>
                <a:cubicBezTo>
                  <a:pt x="1270548" y="4656686"/>
                  <a:pt x="1235870" y="4671547"/>
                  <a:pt x="1313793" y="4645573"/>
                </a:cubicBezTo>
                <a:lnTo>
                  <a:pt x="1376855" y="4624552"/>
                </a:lnTo>
                <a:lnTo>
                  <a:pt x="1408386" y="4614042"/>
                </a:lnTo>
                <a:cubicBezTo>
                  <a:pt x="1422400" y="4603532"/>
                  <a:pt x="1435219" y="4591202"/>
                  <a:pt x="1450428" y="4582511"/>
                </a:cubicBezTo>
                <a:cubicBezTo>
                  <a:pt x="1460047" y="4577014"/>
                  <a:pt x="1473308" y="4578921"/>
                  <a:pt x="1481959" y="4572000"/>
                </a:cubicBezTo>
                <a:cubicBezTo>
                  <a:pt x="1509041" y="4550334"/>
                  <a:pt x="1525791" y="4516272"/>
                  <a:pt x="1555531" y="4498428"/>
                </a:cubicBezTo>
                <a:cubicBezTo>
                  <a:pt x="1573048" y="4487918"/>
                  <a:pt x="1591958" y="4479439"/>
                  <a:pt x="1608083" y="4466897"/>
                </a:cubicBezTo>
                <a:cubicBezTo>
                  <a:pt x="1667914" y="4420362"/>
                  <a:pt x="1633485" y="4438517"/>
                  <a:pt x="1671145" y="4393325"/>
                </a:cubicBezTo>
                <a:cubicBezTo>
                  <a:pt x="1680661" y="4381906"/>
                  <a:pt x="1694037" y="4373889"/>
                  <a:pt x="1702676" y="4361794"/>
                </a:cubicBezTo>
                <a:cubicBezTo>
                  <a:pt x="1711783" y="4349044"/>
                  <a:pt x="1716194" y="4333507"/>
                  <a:pt x="1723697" y="4319752"/>
                </a:cubicBezTo>
                <a:cubicBezTo>
                  <a:pt x="1737222" y="4294955"/>
                  <a:pt x="1753106" y="4271444"/>
                  <a:pt x="1765738" y="4246180"/>
                </a:cubicBezTo>
                <a:cubicBezTo>
                  <a:pt x="1777670" y="4222315"/>
                  <a:pt x="1786228" y="4196897"/>
                  <a:pt x="1797269" y="4172607"/>
                </a:cubicBezTo>
                <a:cubicBezTo>
                  <a:pt x="1803752" y="4158344"/>
                  <a:pt x="1811283" y="4144580"/>
                  <a:pt x="1818290" y="4130566"/>
                </a:cubicBezTo>
                <a:cubicBezTo>
                  <a:pt x="1849989" y="3972067"/>
                  <a:pt x="1809624" y="4169561"/>
                  <a:pt x="1839311" y="4035973"/>
                </a:cubicBezTo>
                <a:cubicBezTo>
                  <a:pt x="1843186" y="4018534"/>
                  <a:pt x="1844688" y="4000532"/>
                  <a:pt x="1849821" y="3983421"/>
                </a:cubicBezTo>
                <a:cubicBezTo>
                  <a:pt x="1855242" y="3965350"/>
                  <a:pt x="1863835" y="3948386"/>
                  <a:pt x="1870842" y="3930869"/>
                </a:cubicBezTo>
                <a:cubicBezTo>
                  <a:pt x="1874345" y="3871311"/>
                  <a:pt x="1881352" y="3811855"/>
                  <a:pt x="1881352" y="3752194"/>
                </a:cubicBezTo>
                <a:cubicBezTo>
                  <a:pt x="1881352" y="3680724"/>
                  <a:pt x="1874745" y="3544387"/>
                  <a:pt x="1860331" y="3457904"/>
                </a:cubicBezTo>
                <a:cubicBezTo>
                  <a:pt x="1857956" y="3443656"/>
                  <a:pt x="1852483" y="3430061"/>
                  <a:pt x="1849821" y="3415863"/>
                </a:cubicBezTo>
                <a:cubicBezTo>
                  <a:pt x="1841966" y="3373971"/>
                  <a:pt x="1852442" y="3325202"/>
                  <a:pt x="1828800" y="3289738"/>
                </a:cubicBezTo>
                <a:cubicBezTo>
                  <a:pt x="1821793" y="3279228"/>
                  <a:pt x="1813429" y="3269505"/>
                  <a:pt x="1807780" y="3258207"/>
                </a:cubicBezTo>
                <a:cubicBezTo>
                  <a:pt x="1802825" y="3248298"/>
                  <a:pt x="1800313" y="3237329"/>
                  <a:pt x="1797269" y="3226676"/>
                </a:cubicBezTo>
                <a:cubicBezTo>
                  <a:pt x="1791091" y="3205053"/>
                  <a:pt x="1785944" y="3174435"/>
                  <a:pt x="1776248" y="3153104"/>
                </a:cubicBezTo>
                <a:cubicBezTo>
                  <a:pt x="1763281" y="3124577"/>
                  <a:pt x="1734207" y="3069021"/>
                  <a:pt x="1734207" y="3069021"/>
                </a:cubicBezTo>
                <a:cubicBezTo>
                  <a:pt x="1700157" y="2898765"/>
                  <a:pt x="1754130" y="3129334"/>
                  <a:pt x="1692166" y="2974428"/>
                </a:cubicBezTo>
                <a:cubicBezTo>
                  <a:pt x="1684251" y="2954642"/>
                  <a:pt x="1690473" y="2930766"/>
                  <a:pt x="1681655" y="2911366"/>
                </a:cubicBezTo>
                <a:cubicBezTo>
                  <a:pt x="1672372" y="2890944"/>
                  <a:pt x="1650917" y="2878191"/>
                  <a:pt x="1639614" y="2858814"/>
                </a:cubicBezTo>
                <a:cubicBezTo>
                  <a:pt x="1626170" y="2835767"/>
                  <a:pt x="1624979" y="2805892"/>
                  <a:pt x="1608083" y="2785242"/>
                </a:cubicBezTo>
                <a:cubicBezTo>
                  <a:pt x="1592085" y="2765689"/>
                  <a:pt x="1545021" y="2743200"/>
                  <a:pt x="1545021" y="2743200"/>
                </a:cubicBezTo>
                <a:cubicBezTo>
                  <a:pt x="1494286" y="2641731"/>
                  <a:pt x="1536647" y="2714415"/>
                  <a:pt x="1460938" y="2617076"/>
                </a:cubicBezTo>
                <a:cubicBezTo>
                  <a:pt x="1433289" y="2581527"/>
                  <a:pt x="1443213" y="2581010"/>
                  <a:pt x="1408386" y="2543504"/>
                </a:cubicBezTo>
                <a:cubicBezTo>
                  <a:pt x="1374672" y="2507197"/>
                  <a:pt x="1335002" y="2476462"/>
                  <a:pt x="1303283" y="2438400"/>
                </a:cubicBezTo>
                <a:cubicBezTo>
                  <a:pt x="1270645" y="2399235"/>
                  <a:pt x="1246467" y="2366351"/>
                  <a:pt x="1208690" y="2333297"/>
                </a:cubicBezTo>
                <a:cubicBezTo>
                  <a:pt x="1195507" y="2321762"/>
                  <a:pt x="1179035" y="2314153"/>
                  <a:pt x="1166648" y="2301766"/>
                </a:cubicBezTo>
                <a:cubicBezTo>
                  <a:pt x="1154261" y="2289380"/>
                  <a:pt x="1146652" y="2272908"/>
                  <a:pt x="1135117" y="2259725"/>
                </a:cubicBezTo>
                <a:cubicBezTo>
                  <a:pt x="1068961" y="2184117"/>
                  <a:pt x="1114883" y="2250000"/>
                  <a:pt x="1030014" y="2165131"/>
                </a:cubicBezTo>
                <a:cubicBezTo>
                  <a:pt x="1010666" y="2145783"/>
                  <a:pt x="995641" y="2122520"/>
                  <a:pt x="977462" y="2102069"/>
                </a:cubicBezTo>
                <a:cubicBezTo>
                  <a:pt x="967587" y="2090960"/>
                  <a:pt x="957216" y="2080211"/>
                  <a:pt x="945931" y="2070538"/>
                </a:cubicBezTo>
                <a:cubicBezTo>
                  <a:pt x="902862" y="2033622"/>
                  <a:pt x="899502" y="2044033"/>
                  <a:pt x="861848" y="1996966"/>
                </a:cubicBezTo>
                <a:cubicBezTo>
                  <a:pt x="846066" y="1977238"/>
                  <a:pt x="836443" y="1952917"/>
                  <a:pt x="819807" y="1933904"/>
                </a:cubicBezTo>
                <a:cubicBezTo>
                  <a:pt x="811489" y="1924397"/>
                  <a:pt x="797208" y="1921815"/>
                  <a:pt x="788276" y="1912883"/>
                </a:cubicBezTo>
                <a:cubicBezTo>
                  <a:pt x="775890" y="1900497"/>
                  <a:pt x="769837" y="1882480"/>
                  <a:pt x="756745" y="1870842"/>
                </a:cubicBezTo>
                <a:cubicBezTo>
                  <a:pt x="737863" y="1854058"/>
                  <a:pt x="712865" y="1845241"/>
                  <a:pt x="693683" y="1828800"/>
                </a:cubicBezTo>
                <a:cubicBezTo>
                  <a:pt x="663588" y="1803005"/>
                  <a:pt x="637628" y="1772745"/>
                  <a:pt x="609600" y="1744718"/>
                </a:cubicBezTo>
                <a:cubicBezTo>
                  <a:pt x="592083" y="1727201"/>
                  <a:pt x="579206" y="1703245"/>
                  <a:pt x="557048" y="1692166"/>
                </a:cubicBezTo>
                <a:lnTo>
                  <a:pt x="515007" y="1671145"/>
                </a:lnTo>
                <a:cubicBezTo>
                  <a:pt x="508000" y="1660635"/>
                  <a:pt x="503375" y="1648064"/>
                  <a:pt x="493986" y="1639614"/>
                </a:cubicBezTo>
                <a:cubicBezTo>
                  <a:pt x="467945" y="1616177"/>
                  <a:pt x="439054" y="1595986"/>
                  <a:pt x="409904" y="1576552"/>
                </a:cubicBezTo>
                <a:cubicBezTo>
                  <a:pt x="399394" y="1569545"/>
                  <a:pt x="387964" y="1563752"/>
                  <a:pt x="378373" y="1555531"/>
                </a:cubicBezTo>
                <a:cubicBezTo>
                  <a:pt x="363326" y="1542633"/>
                  <a:pt x="352186" y="1525381"/>
                  <a:pt x="336331" y="1513490"/>
                </a:cubicBezTo>
                <a:cubicBezTo>
                  <a:pt x="323797" y="1504089"/>
                  <a:pt x="307893" y="1500242"/>
                  <a:pt x="294290" y="1492469"/>
                </a:cubicBezTo>
                <a:cubicBezTo>
                  <a:pt x="244470" y="1464000"/>
                  <a:pt x="278659" y="1479444"/>
                  <a:pt x="231228" y="1439918"/>
                </a:cubicBezTo>
                <a:cubicBezTo>
                  <a:pt x="221524" y="1431831"/>
                  <a:pt x="209976" y="1426239"/>
                  <a:pt x="199697" y="1418897"/>
                </a:cubicBezTo>
                <a:cubicBezTo>
                  <a:pt x="185442" y="1408715"/>
                  <a:pt x="172006" y="1397411"/>
                  <a:pt x="157655" y="1387366"/>
                </a:cubicBezTo>
                <a:cubicBezTo>
                  <a:pt x="136958" y="1372878"/>
                  <a:pt x="94593" y="1345325"/>
                  <a:pt x="94593" y="1345325"/>
                </a:cubicBezTo>
                <a:cubicBezTo>
                  <a:pt x="87586" y="1334815"/>
                  <a:pt x="83437" y="1321685"/>
                  <a:pt x="73573" y="1313794"/>
                </a:cubicBezTo>
                <a:cubicBezTo>
                  <a:pt x="64922" y="1306873"/>
                  <a:pt x="48963" y="1311934"/>
                  <a:pt x="42042" y="1303283"/>
                </a:cubicBezTo>
                <a:cubicBezTo>
                  <a:pt x="33018" y="1292003"/>
                  <a:pt x="35499" y="1275131"/>
                  <a:pt x="31531" y="1261242"/>
                </a:cubicBezTo>
                <a:cubicBezTo>
                  <a:pt x="28487" y="1250589"/>
                  <a:pt x="24524" y="1240221"/>
                  <a:pt x="21021" y="1229711"/>
                </a:cubicBezTo>
                <a:cubicBezTo>
                  <a:pt x="17518" y="1240221"/>
                  <a:pt x="10511" y="1250163"/>
                  <a:pt x="10511" y="1261242"/>
                </a:cubicBezTo>
                <a:cubicBezTo>
                  <a:pt x="10511" y="1272321"/>
                  <a:pt x="17977" y="1282120"/>
                  <a:pt x="21021" y="1292773"/>
                </a:cubicBezTo>
                <a:cubicBezTo>
                  <a:pt x="28643" y="1319451"/>
                  <a:pt x="31239" y="1341137"/>
                  <a:pt x="42042" y="1366345"/>
                </a:cubicBezTo>
                <a:cubicBezTo>
                  <a:pt x="48214" y="1380746"/>
                  <a:pt x="58107" y="1393523"/>
                  <a:pt x="63062" y="1408387"/>
                </a:cubicBezTo>
                <a:cubicBezTo>
                  <a:pt x="72198" y="1435794"/>
                  <a:pt x="84083" y="1492469"/>
                  <a:pt x="84083" y="1492469"/>
                </a:cubicBezTo>
                <a:cubicBezTo>
                  <a:pt x="80580" y="1453931"/>
                  <a:pt x="81681" y="1414694"/>
                  <a:pt x="73573" y="1376856"/>
                </a:cubicBezTo>
                <a:cubicBezTo>
                  <a:pt x="70926" y="1364504"/>
                  <a:pt x="57682" y="1356868"/>
                  <a:pt x="52552" y="1345325"/>
                </a:cubicBezTo>
                <a:cubicBezTo>
                  <a:pt x="43553" y="1325077"/>
                  <a:pt x="38538" y="1303284"/>
                  <a:pt x="31531" y="1282263"/>
                </a:cubicBezTo>
                <a:lnTo>
                  <a:pt x="21021" y="1250731"/>
                </a:lnTo>
                <a:cubicBezTo>
                  <a:pt x="21021" y="1250731"/>
                  <a:pt x="22313" y="1276118"/>
                  <a:pt x="31531" y="1282263"/>
                </a:cubicBezTo>
                <a:lnTo>
                  <a:pt x="63062" y="1303283"/>
                </a:lnTo>
                <a:cubicBezTo>
                  <a:pt x="56055" y="1292773"/>
                  <a:pt x="33110" y="1280684"/>
                  <a:pt x="42042" y="1271752"/>
                </a:cubicBezTo>
                <a:cubicBezTo>
                  <a:pt x="52256" y="1261538"/>
                  <a:pt x="70247" y="1278112"/>
                  <a:pt x="84083" y="1282263"/>
                </a:cubicBezTo>
                <a:cubicBezTo>
                  <a:pt x="105306" y="1288630"/>
                  <a:pt x="147145" y="1303283"/>
                  <a:pt x="147145" y="1303283"/>
                </a:cubicBezTo>
                <a:cubicBezTo>
                  <a:pt x="157655" y="1310290"/>
                  <a:pt x="167133" y="1319174"/>
                  <a:pt x="178676" y="1324304"/>
                </a:cubicBezTo>
                <a:cubicBezTo>
                  <a:pt x="198924" y="1333303"/>
                  <a:pt x="241738" y="1345325"/>
                  <a:pt x="241738" y="1345325"/>
                </a:cubicBezTo>
                <a:cubicBezTo>
                  <a:pt x="234731" y="1334815"/>
                  <a:pt x="231685" y="1320061"/>
                  <a:pt x="220717" y="1313794"/>
                </a:cubicBezTo>
                <a:cubicBezTo>
                  <a:pt x="205207" y="1304931"/>
                  <a:pt x="185572" y="1307300"/>
                  <a:pt x="168166" y="1303283"/>
                </a:cubicBezTo>
                <a:cubicBezTo>
                  <a:pt x="140016" y="1296787"/>
                  <a:pt x="111491" y="1291399"/>
                  <a:pt x="84083" y="1282263"/>
                </a:cubicBezTo>
                <a:cubicBezTo>
                  <a:pt x="63062" y="1275256"/>
                  <a:pt x="-835" y="1257599"/>
                  <a:pt x="21021" y="1261242"/>
                </a:cubicBezTo>
                <a:lnTo>
                  <a:pt x="84083" y="1271752"/>
                </a:lnTo>
                <a:lnTo>
                  <a:pt x="147145" y="1292773"/>
                </a:lnTo>
                <a:lnTo>
                  <a:pt x="178676" y="1303283"/>
                </a:lnTo>
                <a:lnTo>
                  <a:pt x="126124" y="1292773"/>
                </a:lnTo>
                <a:cubicBezTo>
                  <a:pt x="46963" y="1239998"/>
                  <a:pt x="147570" y="1301964"/>
                  <a:pt x="52552" y="1261242"/>
                </a:cubicBezTo>
                <a:cubicBezTo>
                  <a:pt x="40941" y="1256266"/>
                  <a:pt x="31531" y="1247228"/>
                  <a:pt x="21021" y="1240221"/>
                </a:cubicBezTo>
                <a:cubicBezTo>
                  <a:pt x="74746" y="1222313"/>
                  <a:pt x="31692" y="1227446"/>
                  <a:pt x="84083" y="1250731"/>
                </a:cubicBezTo>
                <a:cubicBezTo>
                  <a:pt x="104331" y="1259730"/>
                  <a:pt x="126124" y="1264745"/>
                  <a:pt x="147145" y="1271752"/>
                </a:cubicBezTo>
                <a:cubicBezTo>
                  <a:pt x="157655" y="1275256"/>
                  <a:pt x="168767" y="1277308"/>
                  <a:pt x="178676" y="1282263"/>
                </a:cubicBezTo>
                <a:cubicBezTo>
                  <a:pt x="232015" y="1308932"/>
                  <a:pt x="207681" y="1294592"/>
                  <a:pt x="252248" y="1324304"/>
                </a:cubicBezTo>
                <a:cubicBezTo>
                  <a:pt x="238234" y="1327807"/>
                  <a:pt x="224507" y="1336857"/>
                  <a:pt x="210207" y="1334814"/>
                </a:cubicBezTo>
                <a:cubicBezTo>
                  <a:pt x="197702" y="1333028"/>
                  <a:pt x="190286" y="1318770"/>
                  <a:pt x="178676" y="1313794"/>
                </a:cubicBezTo>
                <a:cubicBezTo>
                  <a:pt x="165399" y="1308104"/>
                  <a:pt x="150524" y="1307251"/>
                  <a:pt x="136635" y="1303283"/>
                </a:cubicBezTo>
                <a:cubicBezTo>
                  <a:pt x="125982" y="1300239"/>
                  <a:pt x="115919" y="1295176"/>
                  <a:pt x="105104" y="1292773"/>
                </a:cubicBezTo>
                <a:cubicBezTo>
                  <a:pt x="84301" y="1288150"/>
                  <a:pt x="62939" y="1286442"/>
                  <a:pt x="42042" y="1282263"/>
                </a:cubicBezTo>
                <a:cubicBezTo>
                  <a:pt x="27877" y="1279430"/>
                  <a:pt x="14014" y="1275256"/>
                  <a:pt x="0" y="1271752"/>
                </a:cubicBezTo>
                <a:cubicBezTo>
                  <a:pt x="445" y="1275312"/>
                  <a:pt x="6066" y="1364934"/>
                  <a:pt x="21021" y="1387366"/>
                </a:cubicBezTo>
                <a:cubicBezTo>
                  <a:pt x="29266" y="1399734"/>
                  <a:pt x="41133" y="1409381"/>
                  <a:pt x="52552" y="1418897"/>
                </a:cubicBezTo>
                <a:cubicBezTo>
                  <a:pt x="62256" y="1426984"/>
                  <a:pt x="73573" y="1432911"/>
                  <a:pt x="84083" y="1439918"/>
                </a:cubicBezTo>
                <a:cubicBezTo>
                  <a:pt x="93956" y="1469538"/>
                  <a:pt x="109952" y="1494897"/>
                  <a:pt x="73573" y="1524000"/>
                </a:cubicBezTo>
                <a:cubicBezTo>
                  <a:pt x="64922" y="1530921"/>
                  <a:pt x="52552" y="1516993"/>
                  <a:pt x="42042" y="1513490"/>
                </a:cubicBezTo>
                <a:cubicBezTo>
                  <a:pt x="22590" y="1455136"/>
                  <a:pt x="19014" y="1458454"/>
                  <a:pt x="42042" y="1366345"/>
                </a:cubicBezTo>
                <a:cubicBezTo>
                  <a:pt x="44729" y="1355597"/>
                  <a:pt x="46407" y="1388658"/>
                  <a:pt x="52552" y="1397876"/>
                </a:cubicBezTo>
                <a:cubicBezTo>
                  <a:pt x="60797" y="1410244"/>
                  <a:pt x="73573" y="1418897"/>
                  <a:pt x="84083" y="1429407"/>
                </a:cubicBezTo>
                <a:cubicBezTo>
                  <a:pt x="87147" y="1447791"/>
                  <a:pt x="112058" y="1508605"/>
                  <a:pt x="73573" y="1524000"/>
                </a:cubicBezTo>
                <a:cubicBezTo>
                  <a:pt x="63287" y="1528115"/>
                  <a:pt x="52552" y="1516993"/>
                  <a:pt x="42042" y="1513490"/>
                </a:cubicBezTo>
                <a:cubicBezTo>
                  <a:pt x="23678" y="1403310"/>
                  <a:pt x="27928" y="1449025"/>
                  <a:pt x="42042" y="1481959"/>
                </a:cubicBezTo>
                <a:cubicBezTo>
                  <a:pt x="80999" y="1572859"/>
                  <a:pt x="58836" y="1511322"/>
                  <a:pt x="52552" y="1492469"/>
                </a:cubicBezTo>
                <a:cubicBezTo>
                  <a:pt x="39069" y="1398088"/>
                  <a:pt x="42042" y="1443670"/>
                  <a:pt x="42042" y="13558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207258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273939"/>
            <a:ext cx="8229600" cy="1143000"/>
          </a:xfrm>
        </p:spPr>
        <p:txBody>
          <a:bodyPr>
            <a:normAutofit fontScale="90000"/>
          </a:bodyPr>
          <a:lstStyle/>
          <a:p>
            <a:r>
              <a:rPr lang="sv-SE" dirty="0" smtClean="0"/>
              <a:t>Kvadraten 5</a:t>
            </a:r>
            <a:br>
              <a:rPr lang="sv-SE" dirty="0" smtClean="0"/>
            </a:br>
            <a:r>
              <a:rPr lang="sv-SE" dirty="0" smtClean="0"/>
              <a:t>Syfte: Finta och passa (4-5 </a:t>
            </a:r>
            <a:r>
              <a:rPr lang="sv-SE" dirty="0" err="1" smtClean="0"/>
              <a:t>pers</a:t>
            </a:r>
            <a:r>
              <a:rPr lang="sv-SE" dirty="0" smtClean="0"/>
              <a:t>)</a:t>
            </a:r>
            <a:endParaRPr lang="sv-SE" dirty="0"/>
          </a:p>
        </p:txBody>
      </p:sp>
      <p:grpSp>
        <p:nvGrpSpPr>
          <p:cNvPr id="8" name="Grupp 7"/>
          <p:cNvGrpSpPr/>
          <p:nvPr/>
        </p:nvGrpSpPr>
        <p:grpSpPr>
          <a:xfrm>
            <a:off x="1835696" y="2177207"/>
            <a:ext cx="5184576" cy="3822423"/>
            <a:chOff x="1835696" y="1946837"/>
            <a:chExt cx="5184576" cy="3822423"/>
          </a:xfrm>
        </p:grpSpPr>
        <p:sp>
          <p:nvSpPr>
            <p:cNvPr id="4" name="Likbent triangel 3"/>
            <p:cNvSpPr/>
            <p:nvPr/>
          </p:nvSpPr>
          <p:spPr>
            <a:xfrm>
              <a:off x="1835696" y="2010461"/>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Likbent triangel 4"/>
            <p:cNvSpPr/>
            <p:nvPr/>
          </p:nvSpPr>
          <p:spPr>
            <a:xfrm>
              <a:off x="1835696" y="5553236"/>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p:cNvSpPr/>
            <p:nvPr/>
          </p:nvSpPr>
          <p:spPr>
            <a:xfrm>
              <a:off x="6804248" y="5337212"/>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Likbent triangel 6"/>
            <p:cNvSpPr/>
            <p:nvPr/>
          </p:nvSpPr>
          <p:spPr>
            <a:xfrm>
              <a:off x="6804248" y="1946837"/>
              <a:ext cx="216024" cy="2160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 name="Grupp 2"/>
          <p:cNvGrpSpPr/>
          <p:nvPr/>
        </p:nvGrpSpPr>
        <p:grpSpPr>
          <a:xfrm>
            <a:off x="827018" y="3789040"/>
            <a:ext cx="302874" cy="688987"/>
            <a:chOff x="1460814" y="1257850"/>
            <a:chExt cx="302874" cy="688987"/>
          </a:xfrm>
        </p:grpSpPr>
        <p:sp>
          <p:nvSpPr>
            <p:cNvPr id="9" name="Multiplicera 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19" name="textruta 18"/>
            <p:cNvSpPr txBox="1"/>
            <p:nvPr/>
          </p:nvSpPr>
          <p:spPr>
            <a:xfrm>
              <a:off x="1460814" y="1257850"/>
              <a:ext cx="296876" cy="369332"/>
            </a:xfrm>
            <a:prstGeom prst="rect">
              <a:avLst/>
            </a:prstGeom>
            <a:noFill/>
          </p:spPr>
          <p:txBody>
            <a:bodyPr wrap="none" rtlCol="0">
              <a:spAutoFit/>
            </a:bodyPr>
            <a:lstStyle/>
            <a:p>
              <a:r>
                <a:rPr lang="sv-SE" dirty="0"/>
                <a:t>E</a:t>
              </a:r>
            </a:p>
          </p:txBody>
        </p:sp>
      </p:grpSp>
      <p:grpSp>
        <p:nvGrpSpPr>
          <p:cNvPr id="25" name="Grupp 24"/>
          <p:cNvGrpSpPr/>
          <p:nvPr/>
        </p:nvGrpSpPr>
        <p:grpSpPr>
          <a:xfrm>
            <a:off x="6865422" y="3654050"/>
            <a:ext cx="309700" cy="688987"/>
            <a:chOff x="1460814" y="1257850"/>
            <a:chExt cx="309700" cy="688987"/>
          </a:xfrm>
        </p:grpSpPr>
        <p:sp>
          <p:nvSpPr>
            <p:cNvPr id="27" name="Multiplicera 26"/>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29" name="textruta 28"/>
            <p:cNvSpPr txBox="1"/>
            <p:nvPr/>
          </p:nvSpPr>
          <p:spPr>
            <a:xfrm>
              <a:off x="1460814" y="1257850"/>
              <a:ext cx="309700" cy="369332"/>
            </a:xfrm>
            <a:prstGeom prst="rect">
              <a:avLst/>
            </a:prstGeom>
            <a:noFill/>
          </p:spPr>
          <p:txBody>
            <a:bodyPr wrap="none" rtlCol="0">
              <a:spAutoFit/>
            </a:bodyPr>
            <a:lstStyle/>
            <a:p>
              <a:r>
                <a:rPr lang="sv-SE" dirty="0"/>
                <a:t>B</a:t>
              </a:r>
            </a:p>
          </p:txBody>
        </p:sp>
      </p:grpSp>
      <p:grpSp>
        <p:nvGrpSpPr>
          <p:cNvPr id="30" name="Grupp 29"/>
          <p:cNvGrpSpPr/>
          <p:nvPr/>
        </p:nvGrpSpPr>
        <p:grpSpPr>
          <a:xfrm>
            <a:off x="1129892" y="3813878"/>
            <a:ext cx="308098" cy="688987"/>
            <a:chOff x="1460814" y="1257850"/>
            <a:chExt cx="308098" cy="688987"/>
          </a:xfrm>
        </p:grpSpPr>
        <p:sp>
          <p:nvSpPr>
            <p:cNvPr id="31" name="Multiplicera 30"/>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2" name="textruta 31"/>
            <p:cNvSpPr txBox="1"/>
            <p:nvPr/>
          </p:nvSpPr>
          <p:spPr>
            <a:xfrm>
              <a:off x="1460814" y="1257850"/>
              <a:ext cx="308098" cy="369332"/>
            </a:xfrm>
            <a:prstGeom prst="rect">
              <a:avLst/>
            </a:prstGeom>
            <a:noFill/>
          </p:spPr>
          <p:txBody>
            <a:bodyPr wrap="none" rtlCol="0">
              <a:spAutoFit/>
            </a:bodyPr>
            <a:lstStyle/>
            <a:p>
              <a:r>
                <a:rPr lang="sv-SE" dirty="0" smtClean="0"/>
                <a:t>C</a:t>
              </a:r>
              <a:endParaRPr lang="sv-SE" dirty="0"/>
            </a:p>
          </p:txBody>
        </p:sp>
      </p:grpSp>
      <p:grpSp>
        <p:nvGrpSpPr>
          <p:cNvPr id="35" name="Grupp 34"/>
          <p:cNvGrpSpPr/>
          <p:nvPr/>
        </p:nvGrpSpPr>
        <p:grpSpPr>
          <a:xfrm>
            <a:off x="1437990" y="3789040"/>
            <a:ext cx="317716" cy="688987"/>
            <a:chOff x="1460814" y="1257850"/>
            <a:chExt cx="317716" cy="688987"/>
          </a:xfrm>
        </p:grpSpPr>
        <p:sp>
          <p:nvSpPr>
            <p:cNvPr id="36" name="Multiplicera 35"/>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37" name="textruta 36"/>
            <p:cNvSpPr txBox="1"/>
            <p:nvPr/>
          </p:nvSpPr>
          <p:spPr>
            <a:xfrm>
              <a:off x="1460814" y="1257850"/>
              <a:ext cx="317716" cy="369332"/>
            </a:xfrm>
            <a:prstGeom prst="rect">
              <a:avLst/>
            </a:prstGeom>
            <a:noFill/>
          </p:spPr>
          <p:txBody>
            <a:bodyPr wrap="none" rtlCol="0">
              <a:spAutoFit/>
            </a:bodyPr>
            <a:lstStyle/>
            <a:p>
              <a:r>
                <a:rPr lang="sv-SE" dirty="0"/>
                <a:t>A</a:t>
              </a:r>
            </a:p>
          </p:txBody>
        </p:sp>
      </p:grpSp>
      <p:grpSp>
        <p:nvGrpSpPr>
          <p:cNvPr id="38" name="Grupp 37"/>
          <p:cNvGrpSpPr/>
          <p:nvPr/>
        </p:nvGrpSpPr>
        <p:grpSpPr>
          <a:xfrm>
            <a:off x="7308304" y="3648014"/>
            <a:ext cx="327334" cy="688987"/>
            <a:chOff x="1460814" y="1257850"/>
            <a:chExt cx="327334" cy="688987"/>
          </a:xfrm>
        </p:grpSpPr>
        <p:sp>
          <p:nvSpPr>
            <p:cNvPr id="39" name="Multiplicera 38"/>
            <p:cNvSpPr/>
            <p:nvPr/>
          </p:nvSpPr>
          <p:spPr>
            <a:xfrm>
              <a:off x="1475656" y="1514789"/>
              <a:ext cx="288032" cy="432048"/>
            </a:xfrm>
            <a:prstGeom prst="mathMultiply">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sv-SE">
                <a:solidFill>
                  <a:schemeClr val="tx1"/>
                </a:solidFill>
              </a:endParaRPr>
            </a:p>
          </p:txBody>
        </p:sp>
        <p:sp>
          <p:nvSpPr>
            <p:cNvPr id="40" name="textruta 39"/>
            <p:cNvSpPr txBox="1"/>
            <p:nvPr/>
          </p:nvSpPr>
          <p:spPr>
            <a:xfrm>
              <a:off x="1460814" y="1257850"/>
              <a:ext cx="327334" cy="369332"/>
            </a:xfrm>
            <a:prstGeom prst="rect">
              <a:avLst/>
            </a:prstGeom>
            <a:noFill/>
          </p:spPr>
          <p:txBody>
            <a:bodyPr wrap="none" rtlCol="0">
              <a:spAutoFit/>
            </a:bodyPr>
            <a:lstStyle/>
            <a:p>
              <a:r>
                <a:rPr lang="sv-SE" dirty="0"/>
                <a:t>D</a:t>
              </a:r>
            </a:p>
          </p:txBody>
        </p:sp>
      </p:grpSp>
      <p:sp>
        <p:nvSpPr>
          <p:cNvPr id="12" name="textruta 11"/>
          <p:cNvSpPr txBox="1"/>
          <p:nvPr/>
        </p:nvSpPr>
        <p:spPr>
          <a:xfrm>
            <a:off x="2129182" y="6318612"/>
            <a:ext cx="4940712" cy="369332"/>
          </a:xfrm>
          <a:prstGeom prst="rect">
            <a:avLst/>
          </a:prstGeom>
          <a:noFill/>
        </p:spPr>
        <p:txBody>
          <a:bodyPr wrap="none" rtlCol="0">
            <a:spAutoFit/>
          </a:bodyPr>
          <a:lstStyle/>
          <a:p>
            <a:r>
              <a:rPr lang="sv-SE" dirty="0" smtClean="0"/>
              <a:t>A och B startar samtidigt, finta när ni nästan möts.</a:t>
            </a:r>
            <a:endParaRPr lang="sv-SE" dirty="0"/>
          </a:p>
        </p:txBody>
      </p:sp>
      <p:sp>
        <p:nvSpPr>
          <p:cNvPr id="11" name="Frihandsfigur 10"/>
          <p:cNvSpPr/>
          <p:nvPr/>
        </p:nvSpPr>
        <p:spPr>
          <a:xfrm>
            <a:off x="1765738" y="3237186"/>
            <a:ext cx="2869324" cy="1860331"/>
          </a:xfrm>
          <a:custGeom>
            <a:avLst/>
            <a:gdLst>
              <a:gd name="connsiteX0" fmla="*/ 0 w 2869324"/>
              <a:gd name="connsiteY0" fmla="*/ 1051035 h 1860331"/>
              <a:gd name="connsiteX1" fmla="*/ 42041 w 2869324"/>
              <a:gd name="connsiteY1" fmla="*/ 998483 h 1860331"/>
              <a:gd name="connsiteX2" fmla="*/ 84083 w 2869324"/>
              <a:gd name="connsiteY2" fmla="*/ 945931 h 1860331"/>
              <a:gd name="connsiteX3" fmla="*/ 199696 w 2869324"/>
              <a:gd name="connsiteY3" fmla="*/ 956442 h 1860331"/>
              <a:gd name="connsiteX4" fmla="*/ 220717 w 2869324"/>
              <a:gd name="connsiteY4" fmla="*/ 987973 h 1860331"/>
              <a:gd name="connsiteX5" fmla="*/ 252248 w 2869324"/>
              <a:gd name="connsiteY5" fmla="*/ 1019504 h 1860331"/>
              <a:gd name="connsiteX6" fmla="*/ 283779 w 2869324"/>
              <a:gd name="connsiteY6" fmla="*/ 1093076 h 1860331"/>
              <a:gd name="connsiteX7" fmla="*/ 294290 w 2869324"/>
              <a:gd name="connsiteY7" fmla="*/ 1124607 h 1860331"/>
              <a:gd name="connsiteX8" fmla="*/ 346841 w 2869324"/>
              <a:gd name="connsiteY8" fmla="*/ 1198180 h 1860331"/>
              <a:gd name="connsiteX9" fmla="*/ 378372 w 2869324"/>
              <a:gd name="connsiteY9" fmla="*/ 1208690 h 1860331"/>
              <a:gd name="connsiteX10" fmla="*/ 441434 w 2869324"/>
              <a:gd name="connsiteY10" fmla="*/ 1187669 h 1860331"/>
              <a:gd name="connsiteX11" fmla="*/ 451945 w 2869324"/>
              <a:gd name="connsiteY11" fmla="*/ 1156138 h 1860331"/>
              <a:gd name="connsiteX12" fmla="*/ 483476 w 2869324"/>
              <a:gd name="connsiteY12" fmla="*/ 1114097 h 1860331"/>
              <a:gd name="connsiteX13" fmla="*/ 493986 w 2869324"/>
              <a:gd name="connsiteY13" fmla="*/ 1082566 h 1860331"/>
              <a:gd name="connsiteX14" fmla="*/ 504496 w 2869324"/>
              <a:gd name="connsiteY14" fmla="*/ 1040524 h 1860331"/>
              <a:gd name="connsiteX15" fmla="*/ 557048 w 2869324"/>
              <a:gd name="connsiteY15" fmla="*/ 966952 h 1860331"/>
              <a:gd name="connsiteX16" fmla="*/ 620110 w 2869324"/>
              <a:gd name="connsiteY16" fmla="*/ 882869 h 1860331"/>
              <a:gd name="connsiteX17" fmla="*/ 651641 w 2869324"/>
              <a:gd name="connsiteY17" fmla="*/ 872359 h 1860331"/>
              <a:gd name="connsiteX18" fmla="*/ 714703 w 2869324"/>
              <a:gd name="connsiteY18" fmla="*/ 840828 h 1860331"/>
              <a:gd name="connsiteX19" fmla="*/ 777765 w 2869324"/>
              <a:gd name="connsiteY19" fmla="*/ 861848 h 1860331"/>
              <a:gd name="connsiteX20" fmla="*/ 830317 w 2869324"/>
              <a:gd name="connsiteY20" fmla="*/ 924911 h 1860331"/>
              <a:gd name="connsiteX21" fmla="*/ 872359 w 2869324"/>
              <a:gd name="connsiteY21" fmla="*/ 945931 h 1860331"/>
              <a:gd name="connsiteX22" fmla="*/ 903890 w 2869324"/>
              <a:gd name="connsiteY22" fmla="*/ 966952 h 1860331"/>
              <a:gd name="connsiteX23" fmla="*/ 945931 w 2869324"/>
              <a:gd name="connsiteY23" fmla="*/ 1030014 h 1860331"/>
              <a:gd name="connsiteX24" fmla="*/ 977462 w 2869324"/>
              <a:gd name="connsiteY24" fmla="*/ 1061545 h 1860331"/>
              <a:gd name="connsiteX25" fmla="*/ 1051034 w 2869324"/>
              <a:gd name="connsiteY25" fmla="*/ 1135117 h 1860331"/>
              <a:gd name="connsiteX26" fmla="*/ 1082565 w 2869324"/>
              <a:gd name="connsiteY26" fmla="*/ 1166648 h 1860331"/>
              <a:gd name="connsiteX27" fmla="*/ 1208690 w 2869324"/>
              <a:gd name="connsiteY27" fmla="*/ 1156138 h 1860331"/>
              <a:gd name="connsiteX28" fmla="*/ 1240221 w 2869324"/>
              <a:gd name="connsiteY28" fmla="*/ 1124607 h 1860331"/>
              <a:gd name="connsiteX29" fmla="*/ 1282262 w 2869324"/>
              <a:gd name="connsiteY29" fmla="*/ 1103586 h 1860331"/>
              <a:gd name="connsiteX30" fmla="*/ 1345324 w 2869324"/>
              <a:gd name="connsiteY30" fmla="*/ 1061545 h 1860331"/>
              <a:gd name="connsiteX31" fmla="*/ 1376855 w 2869324"/>
              <a:gd name="connsiteY31" fmla="*/ 1030014 h 1860331"/>
              <a:gd name="connsiteX32" fmla="*/ 1408386 w 2869324"/>
              <a:gd name="connsiteY32" fmla="*/ 1019504 h 1860331"/>
              <a:gd name="connsiteX33" fmla="*/ 1429407 w 2869324"/>
              <a:gd name="connsiteY33" fmla="*/ 987973 h 1860331"/>
              <a:gd name="connsiteX34" fmla="*/ 1471448 w 2869324"/>
              <a:gd name="connsiteY34" fmla="*/ 956442 h 1860331"/>
              <a:gd name="connsiteX35" fmla="*/ 1492469 w 2869324"/>
              <a:gd name="connsiteY35" fmla="*/ 924911 h 1860331"/>
              <a:gd name="connsiteX36" fmla="*/ 1587062 w 2869324"/>
              <a:gd name="connsiteY36" fmla="*/ 872359 h 1860331"/>
              <a:gd name="connsiteX37" fmla="*/ 1671145 w 2869324"/>
              <a:gd name="connsiteY37" fmla="*/ 851338 h 1860331"/>
              <a:gd name="connsiteX38" fmla="*/ 1734207 w 2869324"/>
              <a:gd name="connsiteY38" fmla="*/ 861848 h 1860331"/>
              <a:gd name="connsiteX39" fmla="*/ 1755228 w 2869324"/>
              <a:gd name="connsiteY39" fmla="*/ 893380 h 1860331"/>
              <a:gd name="connsiteX40" fmla="*/ 1807779 w 2869324"/>
              <a:gd name="connsiteY40" fmla="*/ 977462 h 1860331"/>
              <a:gd name="connsiteX41" fmla="*/ 1860331 w 2869324"/>
              <a:gd name="connsiteY41" fmla="*/ 1040524 h 1860331"/>
              <a:gd name="connsiteX42" fmla="*/ 1912883 w 2869324"/>
              <a:gd name="connsiteY42" fmla="*/ 1114097 h 1860331"/>
              <a:gd name="connsiteX43" fmla="*/ 1933903 w 2869324"/>
              <a:gd name="connsiteY43" fmla="*/ 1145628 h 1860331"/>
              <a:gd name="connsiteX44" fmla="*/ 1954924 w 2869324"/>
              <a:gd name="connsiteY44" fmla="*/ 1187669 h 1860331"/>
              <a:gd name="connsiteX45" fmla="*/ 1986455 w 2869324"/>
              <a:gd name="connsiteY45" fmla="*/ 1208690 h 1860331"/>
              <a:gd name="connsiteX46" fmla="*/ 2165131 w 2869324"/>
              <a:gd name="connsiteY46" fmla="*/ 1198180 h 1860331"/>
              <a:gd name="connsiteX47" fmla="*/ 2228193 w 2869324"/>
              <a:gd name="connsiteY47" fmla="*/ 1156138 h 1860331"/>
              <a:gd name="connsiteX48" fmla="*/ 2238703 w 2869324"/>
              <a:gd name="connsiteY48" fmla="*/ 1124607 h 1860331"/>
              <a:gd name="connsiteX49" fmla="*/ 2280745 w 2869324"/>
              <a:gd name="connsiteY49" fmla="*/ 1030014 h 1860331"/>
              <a:gd name="connsiteX50" fmla="*/ 2291255 w 2869324"/>
              <a:gd name="connsiteY50" fmla="*/ 977462 h 1860331"/>
              <a:gd name="connsiteX51" fmla="*/ 2333296 w 2869324"/>
              <a:gd name="connsiteY51" fmla="*/ 945931 h 1860331"/>
              <a:gd name="connsiteX52" fmla="*/ 2375338 w 2869324"/>
              <a:gd name="connsiteY52" fmla="*/ 956442 h 1860331"/>
              <a:gd name="connsiteX53" fmla="*/ 2396359 w 2869324"/>
              <a:gd name="connsiteY53" fmla="*/ 998483 h 1860331"/>
              <a:gd name="connsiteX54" fmla="*/ 2438400 w 2869324"/>
              <a:gd name="connsiteY54" fmla="*/ 1156138 h 1860331"/>
              <a:gd name="connsiteX55" fmla="*/ 2459421 w 2869324"/>
              <a:gd name="connsiteY55" fmla="*/ 1282262 h 1860331"/>
              <a:gd name="connsiteX56" fmla="*/ 2490952 w 2869324"/>
              <a:gd name="connsiteY56" fmla="*/ 1397876 h 1860331"/>
              <a:gd name="connsiteX57" fmla="*/ 2511972 w 2869324"/>
              <a:gd name="connsiteY57" fmla="*/ 1555531 h 1860331"/>
              <a:gd name="connsiteX58" fmla="*/ 2532993 w 2869324"/>
              <a:gd name="connsiteY58" fmla="*/ 1608083 h 1860331"/>
              <a:gd name="connsiteX59" fmla="*/ 2543503 w 2869324"/>
              <a:gd name="connsiteY59" fmla="*/ 1681655 h 1860331"/>
              <a:gd name="connsiteX60" fmla="*/ 2554014 w 2869324"/>
              <a:gd name="connsiteY60" fmla="*/ 1765738 h 1860331"/>
              <a:gd name="connsiteX61" fmla="*/ 2585545 w 2869324"/>
              <a:gd name="connsiteY61" fmla="*/ 1860331 h 1860331"/>
              <a:gd name="connsiteX62" fmla="*/ 2606565 w 2869324"/>
              <a:gd name="connsiteY62" fmla="*/ 1629104 h 1860331"/>
              <a:gd name="connsiteX63" fmla="*/ 2627586 w 2869324"/>
              <a:gd name="connsiteY63" fmla="*/ 1513490 h 1860331"/>
              <a:gd name="connsiteX64" fmla="*/ 2659117 w 2869324"/>
              <a:gd name="connsiteY64" fmla="*/ 1282262 h 1860331"/>
              <a:gd name="connsiteX65" fmla="*/ 2669628 w 2869324"/>
              <a:gd name="connsiteY65" fmla="*/ 1177159 h 1860331"/>
              <a:gd name="connsiteX66" fmla="*/ 2680138 w 2869324"/>
              <a:gd name="connsiteY66" fmla="*/ 1093076 h 1860331"/>
              <a:gd name="connsiteX67" fmla="*/ 2690648 w 2869324"/>
              <a:gd name="connsiteY67" fmla="*/ 893380 h 1860331"/>
              <a:gd name="connsiteX68" fmla="*/ 2722179 w 2869324"/>
              <a:gd name="connsiteY68" fmla="*/ 504497 h 1860331"/>
              <a:gd name="connsiteX69" fmla="*/ 2732690 w 2869324"/>
              <a:gd name="connsiteY69" fmla="*/ 346842 h 1860331"/>
              <a:gd name="connsiteX70" fmla="*/ 2764221 w 2869324"/>
              <a:gd name="connsiteY70" fmla="*/ 178676 h 1860331"/>
              <a:gd name="connsiteX71" fmla="*/ 2774731 w 2869324"/>
              <a:gd name="connsiteY71" fmla="*/ 52552 h 1860331"/>
              <a:gd name="connsiteX72" fmla="*/ 2753710 w 2869324"/>
              <a:gd name="connsiteY72" fmla="*/ 21021 h 1860331"/>
              <a:gd name="connsiteX73" fmla="*/ 2732690 w 2869324"/>
              <a:gd name="connsiteY73" fmla="*/ 84083 h 1860331"/>
              <a:gd name="connsiteX74" fmla="*/ 2680138 w 2869324"/>
              <a:gd name="connsiteY74" fmla="*/ 157655 h 1860331"/>
              <a:gd name="connsiteX75" fmla="*/ 2701159 w 2869324"/>
              <a:gd name="connsiteY75" fmla="*/ 94593 h 1860331"/>
              <a:gd name="connsiteX76" fmla="*/ 2732690 w 2869324"/>
              <a:gd name="connsiteY76" fmla="*/ 31531 h 1860331"/>
              <a:gd name="connsiteX77" fmla="*/ 2764221 w 2869324"/>
              <a:gd name="connsiteY77" fmla="*/ 0 h 1860331"/>
              <a:gd name="connsiteX78" fmla="*/ 2795752 w 2869324"/>
              <a:gd name="connsiteY78" fmla="*/ 31531 h 1860331"/>
              <a:gd name="connsiteX79" fmla="*/ 2806262 w 2869324"/>
              <a:gd name="connsiteY79" fmla="*/ 73573 h 1860331"/>
              <a:gd name="connsiteX80" fmla="*/ 2816772 w 2869324"/>
              <a:gd name="connsiteY80" fmla="*/ 105104 h 1860331"/>
              <a:gd name="connsiteX81" fmla="*/ 2848303 w 2869324"/>
              <a:gd name="connsiteY81" fmla="*/ 147145 h 1860331"/>
              <a:gd name="connsiteX82" fmla="*/ 2869324 w 2869324"/>
              <a:gd name="connsiteY82" fmla="*/ 178676 h 1860331"/>
              <a:gd name="connsiteX83" fmla="*/ 2858814 w 2869324"/>
              <a:gd name="connsiteY83" fmla="*/ 136635 h 1860331"/>
              <a:gd name="connsiteX84" fmla="*/ 2827283 w 2869324"/>
              <a:gd name="connsiteY84" fmla="*/ 115614 h 1860331"/>
              <a:gd name="connsiteX85" fmla="*/ 2806262 w 2869324"/>
              <a:gd name="connsiteY85" fmla="*/ 52552 h 1860331"/>
              <a:gd name="connsiteX86" fmla="*/ 2785241 w 2869324"/>
              <a:gd name="connsiteY86" fmla="*/ 21021 h 1860331"/>
              <a:gd name="connsiteX87" fmla="*/ 2753710 w 2869324"/>
              <a:gd name="connsiteY87" fmla="*/ 10511 h 1860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Lst>
            <a:rect l="l" t="t" r="r" b="b"/>
            <a:pathLst>
              <a:path w="2869324" h="1860331">
                <a:moveTo>
                  <a:pt x="0" y="1051035"/>
                </a:moveTo>
                <a:cubicBezTo>
                  <a:pt x="14014" y="1033518"/>
                  <a:pt x="30152" y="1017506"/>
                  <a:pt x="42041" y="998483"/>
                </a:cubicBezTo>
                <a:cubicBezTo>
                  <a:pt x="78303" y="940464"/>
                  <a:pt x="18528" y="989635"/>
                  <a:pt x="84083" y="945931"/>
                </a:cubicBezTo>
                <a:cubicBezTo>
                  <a:pt x="122621" y="949435"/>
                  <a:pt x="162711" y="945062"/>
                  <a:pt x="199696" y="956442"/>
                </a:cubicBezTo>
                <a:cubicBezTo>
                  <a:pt x="211769" y="960157"/>
                  <a:pt x="212630" y="978269"/>
                  <a:pt x="220717" y="987973"/>
                </a:cubicBezTo>
                <a:cubicBezTo>
                  <a:pt x="230233" y="999392"/>
                  <a:pt x="241738" y="1008994"/>
                  <a:pt x="252248" y="1019504"/>
                </a:cubicBezTo>
                <a:cubicBezTo>
                  <a:pt x="274123" y="1106999"/>
                  <a:pt x="247488" y="1020494"/>
                  <a:pt x="283779" y="1093076"/>
                </a:cubicBezTo>
                <a:cubicBezTo>
                  <a:pt x="288734" y="1102985"/>
                  <a:pt x="289335" y="1114698"/>
                  <a:pt x="294290" y="1124607"/>
                </a:cubicBezTo>
                <a:cubicBezTo>
                  <a:pt x="299768" y="1135563"/>
                  <a:pt x="342759" y="1194779"/>
                  <a:pt x="346841" y="1198180"/>
                </a:cubicBezTo>
                <a:cubicBezTo>
                  <a:pt x="355352" y="1205273"/>
                  <a:pt x="367862" y="1205187"/>
                  <a:pt x="378372" y="1208690"/>
                </a:cubicBezTo>
                <a:cubicBezTo>
                  <a:pt x="399393" y="1201683"/>
                  <a:pt x="423403" y="1200548"/>
                  <a:pt x="441434" y="1187669"/>
                </a:cubicBezTo>
                <a:cubicBezTo>
                  <a:pt x="450449" y="1181230"/>
                  <a:pt x="446448" y="1165757"/>
                  <a:pt x="451945" y="1156138"/>
                </a:cubicBezTo>
                <a:cubicBezTo>
                  <a:pt x="460636" y="1140929"/>
                  <a:pt x="472966" y="1128111"/>
                  <a:pt x="483476" y="1114097"/>
                </a:cubicBezTo>
                <a:cubicBezTo>
                  <a:pt x="486979" y="1103587"/>
                  <a:pt x="490943" y="1093219"/>
                  <a:pt x="493986" y="1082566"/>
                </a:cubicBezTo>
                <a:cubicBezTo>
                  <a:pt x="497954" y="1068676"/>
                  <a:pt x="498806" y="1053801"/>
                  <a:pt x="504496" y="1040524"/>
                </a:cubicBezTo>
                <a:cubicBezTo>
                  <a:pt x="509618" y="1028572"/>
                  <a:pt x="553460" y="971736"/>
                  <a:pt x="557048" y="966952"/>
                </a:cubicBezTo>
                <a:cubicBezTo>
                  <a:pt x="580593" y="896317"/>
                  <a:pt x="559969" y="908644"/>
                  <a:pt x="620110" y="882869"/>
                </a:cubicBezTo>
                <a:cubicBezTo>
                  <a:pt x="630293" y="878505"/>
                  <a:pt x="641131" y="875862"/>
                  <a:pt x="651641" y="872359"/>
                </a:cubicBezTo>
                <a:cubicBezTo>
                  <a:pt x="664040" y="864093"/>
                  <a:pt x="696053" y="838756"/>
                  <a:pt x="714703" y="840828"/>
                </a:cubicBezTo>
                <a:cubicBezTo>
                  <a:pt x="736725" y="843275"/>
                  <a:pt x="756744" y="854841"/>
                  <a:pt x="777765" y="861848"/>
                </a:cubicBezTo>
                <a:cubicBezTo>
                  <a:pt x="886845" y="934569"/>
                  <a:pt x="723629" y="818224"/>
                  <a:pt x="830317" y="924911"/>
                </a:cubicBezTo>
                <a:cubicBezTo>
                  <a:pt x="841396" y="935990"/>
                  <a:pt x="858755" y="938158"/>
                  <a:pt x="872359" y="945931"/>
                </a:cubicBezTo>
                <a:cubicBezTo>
                  <a:pt x="883327" y="952198"/>
                  <a:pt x="893380" y="959945"/>
                  <a:pt x="903890" y="966952"/>
                </a:cubicBezTo>
                <a:cubicBezTo>
                  <a:pt x="917904" y="987973"/>
                  <a:pt x="928067" y="1012150"/>
                  <a:pt x="945931" y="1030014"/>
                </a:cubicBezTo>
                <a:cubicBezTo>
                  <a:pt x="956441" y="1040524"/>
                  <a:pt x="968337" y="1049812"/>
                  <a:pt x="977462" y="1061545"/>
                </a:cubicBezTo>
                <a:cubicBezTo>
                  <a:pt x="1036490" y="1137439"/>
                  <a:pt x="990781" y="1115033"/>
                  <a:pt x="1051034" y="1135117"/>
                </a:cubicBezTo>
                <a:cubicBezTo>
                  <a:pt x="1061544" y="1145627"/>
                  <a:pt x="1067832" y="1164684"/>
                  <a:pt x="1082565" y="1166648"/>
                </a:cubicBezTo>
                <a:cubicBezTo>
                  <a:pt x="1124382" y="1172224"/>
                  <a:pt x="1167927" y="1167008"/>
                  <a:pt x="1208690" y="1156138"/>
                </a:cubicBezTo>
                <a:cubicBezTo>
                  <a:pt x="1223052" y="1152308"/>
                  <a:pt x="1228126" y="1133247"/>
                  <a:pt x="1240221" y="1124607"/>
                </a:cubicBezTo>
                <a:cubicBezTo>
                  <a:pt x="1252970" y="1115500"/>
                  <a:pt x="1269513" y="1112693"/>
                  <a:pt x="1282262" y="1103586"/>
                </a:cubicBezTo>
                <a:cubicBezTo>
                  <a:pt x="1351148" y="1054381"/>
                  <a:pt x="1277688" y="1084090"/>
                  <a:pt x="1345324" y="1061545"/>
                </a:cubicBezTo>
                <a:cubicBezTo>
                  <a:pt x="1355834" y="1051035"/>
                  <a:pt x="1364487" y="1038259"/>
                  <a:pt x="1376855" y="1030014"/>
                </a:cubicBezTo>
                <a:cubicBezTo>
                  <a:pt x="1386073" y="1023869"/>
                  <a:pt x="1399735" y="1026425"/>
                  <a:pt x="1408386" y="1019504"/>
                </a:cubicBezTo>
                <a:cubicBezTo>
                  <a:pt x="1418250" y="1011613"/>
                  <a:pt x="1420475" y="996905"/>
                  <a:pt x="1429407" y="987973"/>
                </a:cubicBezTo>
                <a:cubicBezTo>
                  <a:pt x="1441793" y="975587"/>
                  <a:pt x="1459062" y="968828"/>
                  <a:pt x="1471448" y="956442"/>
                </a:cubicBezTo>
                <a:cubicBezTo>
                  <a:pt x="1480380" y="947510"/>
                  <a:pt x="1482963" y="933229"/>
                  <a:pt x="1492469" y="924911"/>
                </a:cubicBezTo>
                <a:cubicBezTo>
                  <a:pt x="1527014" y="894684"/>
                  <a:pt x="1548111" y="882982"/>
                  <a:pt x="1587062" y="872359"/>
                </a:cubicBezTo>
                <a:cubicBezTo>
                  <a:pt x="1614934" y="864757"/>
                  <a:pt x="1643117" y="858345"/>
                  <a:pt x="1671145" y="851338"/>
                </a:cubicBezTo>
                <a:cubicBezTo>
                  <a:pt x="1692166" y="854841"/>
                  <a:pt x="1715146" y="852318"/>
                  <a:pt x="1734207" y="861848"/>
                </a:cubicBezTo>
                <a:cubicBezTo>
                  <a:pt x="1745506" y="867497"/>
                  <a:pt x="1748446" y="882723"/>
                  <a:pt x="1755228" y="893380"/>
                </a:cubicBezTo>
                <a:cubicBezTo>
                  <a:pt x="1772972" y="921264"/>
                  <a:pt x="1784408" y="954091"/>
                  <a:pt x="1807779" y="977462"/>
                </a:cubicBezTo>
                <a:cubicBezTo>
                  <a:pt x="1848242" y="1017925"/>
                  <a:pt x="1831065" y="996626"/>
                  <a:pt x="1860331" y="1040524"/>
                </a:cubicBezTo>
                <a:cubicBezTo>
                  <a:pt x="1879643" y="1098461"/>
                  <a:pt x="1858473" y="1050618"/>
                  <a:pt x="1912883" y="1114097"/>
                </a:cubicBezTo>
                <a:cubicBezTo>
                  <a:pt x="1921104" y="1123688"/>
                  <a:pt x="1927636" y="1134661"/>
                  <a:pt x="1933903" y="1145628"/>
                </a:cubicBezTo>
                <a:cubicBezTo>
                  <a:pt x="1941676" y="1159231"/>
                  <a:pt x="1944894" y="1175633"/>
                  <a:pt x="1954924" y="1187669"/>
                </a:cubicBezTo>
                <a:cubicBezTo>
                  <a:pt x="1963011" y="1197373"/>
                  <a:pt x="1975945" y="1201683"/>
                  <a:pt x="1986455" y="1208690"/>
                </a:cubicBezTo>
                <a:cubicBezTo>
                  <a:pt x="2046014" y="1205187"/>
                  <a:pt x="2106831" y="1210854"/>
                  <a:pt x="2165131" y="1198180"/>
                </a:cubicBezTo>
                <a:cubicBezTo>
                  <a:pt x="2189818" y="1192813"/>
                  <a:pt x="2228193" y="1156138"/>
                  <a:pt x="2228193" y="1156138"/>
                </a:cubicBezTo>
                <a:cubicBezTo>
                  <a:pt x="2231696" y="1145628"/>
                  <a:pt x="2233748" y="1134516"/>
                  <a:pt x="2238703" y="1124607"/>
                </a:cubicBezTo>
                <a:cubicBezTo>
                  <a:pt x="2268059" y="1065895"/>
                  <a:pt x="2262669" y="1120399"/>
                  <a:pt x="2280745" y="1030014"/>
                </a:cubicBezTo>
                <a:cubicBezTo>
                  <a:pt x="2284248" y="1012497"/>
                  <a:pt x="2281787" y="992611"/>
                  <a:pt x="2291255" y="977462"/>
                </a:cubicBezTo>
                <a:cubicBezTo>
                  <a:pt x="2300539" y="962607"/>
                  <a:pt x="2319282" y="956441"/>
                  <a:pt x="2333296" y="945931"/>
                </a:cubicBezTo>
                <a:cubicBezTo>
                  <a:pt x="2347310" y="949435"/>
                  <a:pt x="2364241" y="947194"/>
                  <a:pt x="2375338" y="956442"/>
                </a:cubicBezTo>
                <a:cubicBezTo>
                  <a:pt x="2387374" y="966472"/>
                  <a:pt x="2392559" y="983283"/>
                  <a:pt x="2396359" y="998483"/>
                </a:cubicBezTo>
                <a:cubicBezTo>
                  <a:pt x="2437934" y="1164784"/>
                  <a:pt x="2388260" y="1080929"/>
                  <a:pt x="2438400" y="1156138"/>
                </a:cubicBezTo>
                <a:cubicBezTo>
                  <a:pt x="2445407" y="1198179"/>
                  <a:pt x="2445943" y="1241828"/>
                  <a:pt x="2459421" y="1282262"/>
                </a:cubicBezTo>
                <a:cubicBezTo>
                  <a:pt x="2478191" y="1338574"/>
                  <a:pt x="2482464" y="1342702"/>
                  <a:pt x="2490952" y="1397876"/>
                </a:cubicBezTo>
                <a:cubicBezTo>
                  <a:pt x="2492839" y="1410143"/>
                  <a:pt x="2507725" y="1538543"/>
                  <a:pt x="2511972" y="1555531"/>
                </a:cubicBezTo>
                <a:cubicBezTo>
                  <a:pt x="2516548" y="1573834"/>
                  <a:pt x="2525986" y="1590566"/>
                  <a:pt x="2532993" y="1608083"/>
                </a:cubicBezTo>
                <a:cubicBezTo>
                  <a:pt x="2536496" y="1632607"/>
                  <a:pt x="2540229" y="1657099"/>
                  <a:pt x="2543503" y="1681655"/>
                </a:cubicBezTo>
                <a:cubicBezTo>
                  <a:pt x="2547236" y="1709653"/>
                  <a:pt x="2549370" y="1737877"/>
                  <a:pt x="2554014" y="1765738"/>
                </a:cubicBezTo>
                <a:cubicBezTo>
                  <a:pt x="2560480" y="1804536"/>
                  <a:pt x="2570416" y="1822510"/>
                  <a:pt x="2585545" y="1860331"/>
                </a:cubicBezTo>
                <a:cubicBezTo>
                  <a:pt x="2590237" y="1799339"/>
                  <a:pt x="2596742" y="1694593"/>
                  <a:pt x="2606565" y="1629104"/>
                </a:cubicBezTo>
                <a:cubicBezTo>
                  <a:pt x="2612375" y="1590368"/>
                  <a:pt x="2620579" y="1552028"/>
                  <a:pt x="2627586" y="1513490"/>
                </a:cubicBezTo>
                <a:cubicBezTo>
                  <a:pt x="2651992" y="1245017"/>
                  <a:pt x="2620697" y="1551190"/>
                  <a:pt x="2659117" y="1282262"/>
                </a:cubicBezTo>
                <a:cubicBezTo>
                  <a:pt x="2664096" y="1247407"/>
                  <a:pt x="2665740" y="1212153"/>
                  <a:pt x="2669628" y="1177159"/>
                </a:cubicBezTo>
                <a:cubicBezTo>
                  <a:pt x="2672747" y="1149086"/>
                  <a:pt x="2676635" y="1121104"/>
                  <a:pt x="2680138" y="1093076"/>
                </a:cubicBezTo>
                <a:cubicBezTo>
                  <a:pt x="2683641" y="1026511"/>
                  <a:pt x="2685899" y="959868"/>
                  <a:pt x="2690648" y="893380"/>
                </a:cubicBezTo>
                <a:cubicBezTo>
                  <a:pt x="2699914" y="763657"/>
                  <a:pt x="2713527" y="634262"/>
                  <a:pt x="2722179" y="504497"/>
                </a:cubicBezTo>
                <a:cubicBezTo>
                  <a:pt x="2725683" y="451945"/>
                  <a:pt x="2727696" y="399273"/>
                  <a:pt x="2732690" y="346842"/>
                </a:cubicBezTo>
                <a:cubicBezTo>
                  <a:pt x="2735670" y="315557"/>
                  <a:pt x="2761493" y="192315"/>
                  <a:pt x="2764221" y="178676"/>
                </a:cubicBezTo>
                <a:cubicBezTo>
                  <a:pt x="2767724" y="136635"/>
                  <a:pt x="2777537" y="94646"/>
                  <a:pt x="2774731" y="52552"/>
                </a:cubicBezTo>
                <a:cubicBezTo>
                  <a:pt x="2773891" y="39948"/>
                  <a:pt x="2763815" y="13442"/>
                  <a:pt x="2753710" y="21021"/>
                </a:cubicBezTo>
                <a:cubicBezTo>
                  <a:pt x="2735984" y="34316"/>
                  <a:pt x="2744981" y="65647"/>
                  <a:pt x="2732690" y="84083"/>
                </a:cubicBezTo>
                <a:cubicBezTo>
                  <a:pt x="2701952" y="130189"/>
                  <a:pt x="2719248" y="105509"/>
                  <a:pt x="2680138" y="157655"/>
                </a:cubicBezTo>
                <a:lnTo>
                  <a:pt x="2701159" y="94593"/>
                </a:lnTo>
                <a:cubicBezTo>
                  <a:pt x="2711693" y="62990"/>
                  <a:pt x="2710050" y="58699"/>
                  <a:pt x="2732690" y="31531"/>
                </a:cubicBezTo>
                <a:cubicBezTo>
                  <a:pt x="2742206" y="20112"/>
                  <a:pt x="2753711" y="10510"/>
                  <a:pt x="2764221" y="0"/>
                </a:cubicBezTo>
                <a:cubicBezTo>
                  <a:pt x="2774731" y="10510"/>
                  <a:pt x="2788378" y="18626"/>
                  <a:pt x="2795752" y="31531"/>
                </a:cubicBezTo>
                <a:cubicBezTo>
                  <a:pt x="2802919" y="44073"/>
                  <a:pt x="2802294" y="59683"/>
                  <a:pt x="2806262" y="73573"/>
                </a:cubicBezTo>
                <a:cubicBezTo>
                  <a:pt x="2809305" y="84226"/>
                  <a:pt x="2811275" y="95485"/>
                  <a:pt x="2816772" y="105104"/>
                </a:cubicBezTo>
                <a:cubicBezTo>
                  <a:pt x="2825463" y="120313"/>
                  <a:pt x="2838121" y="132891"/>
                  <a:pt x="2848303" y="147145"/>
                </a:cubicBezTo>
                <a:cubicBezTo>
                  <a:pt x="2855645" y="157424"/>
                  <a:pt x="2862317" y="168166"/>
                  <a:pt x="2869324" y="178676"/>
                </a:cubicBezTo>
                <a:cubicBezTo>
                  <a:pt x="2865821" y="164662"/>
                  <a:pt x="2866827" y="148654"/>
                  <a:pt x="2858814" y="136635"/>
                </a:cubicBezTo>
                <a:cubicBezTo>
                  <a:pt x="2851807" y="126125"/>
                  <a:pt x="2833978" y="126326"/>
                  <a:pt x="2827283" y="115614"/>
                </a:cubicBezTo>
                <a:cubicBezTo>
                  <a:pt x="2815539" y="96824"/>
                  <a:pt x="2818553" y="70988"/>
                  <a:pt x="2806262" y="52552"/>
                </a:cubicBezTo>
                <a:cubicBezTo>
                  <a:pt x="2799255" y="42042"/>
                  <a:pt x="2795105" y="28912"/>
                  <a:pt x="2785241" y="21021"/>
                </a:cubicBezTo>
                <a:cubicBezTo>
                  <a:pt x="2776590" y="14100"/>
                  <a:pt x="2753710" y="10511"/>
                  <a:pt x="2753710" y="105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5" name="Rak pil 14"/>
          <p:cNvCxnSpPr/>
          <p:nvPr/>
        </p:nvCxnSpPr>
        <p:spPr>
          <a:xfrm>
            <a:off x="4860032" y="3237186"/>
            <a:ext cx="2164248" cy="4108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Frihandsfigur 16"/>
          <p:cNvSpPr/>
          <p:nvPr/>
        </p:nvSpPr>
        <p:spPr>
          <a:xfrm>
            <a:off x="4391752" y="3612820"/>
            <a:ext cx="2450482" cy="1947152"/>
          </a:xfrm>
          <a:custGeom>
            <a:avLst/>
            <a:gdLst>
              <a:gd name="connsiteX0" fmla="*/ 2450482 w 2450482"/>
              <a:gd name="connsiteY0" fmla="*/ 580808 h 1947152"/>
              <a:gd name="connsiteX1" fmla="*/ 2397931 w 2450482"/>
              <a:gd name="connsiteY1" fmla="*/ 538766 h 1947152"/>
              <a:gd name="connsiteX2" fmla="*/ 2292827 w 2450482"/>
              <a:gd name="connsiteY2" fmla="*/ 507235 h 1947152"/>
              <a:gd name="connsiteX3" fmla="*/ 2166703 w 2450482"/>
              <a:gd name="connsiteY3" fmla="*/ 538766 h 1947152"/>
              <a:gd name="connsiteX4" fmla="*/ 2145682 w 2450482"/>
              <a:gd name="connsiteY4" fmla="*/ 570297 h 1947152"/>
              <a:gd name="connsiteX5" fmla="*/ 2135172 w 2450482"/>
              <a:gd name="connsiteY5" fmla="*/ 601828 h 1947152"/>
              <a:gd name="connsiteX6" fmla="*/ 2103641 w 2450482"/>
              <a:gd name="connsiteY6" fmla="*/ 622849 h 1947152"/>
              <a:gd name="connsiteX7" fmla="*/ 2030069 w 2450482"/>
              <a:gd name="connsiteY7" fmla="*/ 675401 h 1947152"/>
              <a:gd name="connsiteX8" fmla="*/ 1903945 w 2450482"/>
              <a:gd name="connsiteY8" fmla="*/ 664890 h 1947152"/>
              <a:gd name="connsiteX9" fmla="*/ 1872414 w 2450482"/>
              <a:gd name="connsiteY9" fmla="*/ 633359 h 1947152"/>
              <a:gd name="connsiteX10" fmla="*/ 1840882 w 2450482"/>
              <a:gd name="connsiteY10" fmla="*/ 622849 h 1947152"/>
              <a:gd name="connsiteX11" fmla="*/ 1767310 w 2450482"/>
              <a:gd name="connsiteY11" fmla="*/ 528256 h 1947152"/>
              <a:gd name="connsiteX12" fmla="*/ 1714758 w 2450482"/>
              <a:gd name="connsiteY12" fmla="*/ 507235 h 1947152"/>
              <a:gd name="connsiteX13" fmla="*/ 1693738 w 2450482"/>
              <a:gd name="connsiteY13" fmla="*/ 475704 h 1947152"/>
              <a:gd name="connsiteX14" fmla="*/ 1462510 w 2450482"/>
              <a:gd name="connsiteY14" fmla="*/ 475704 h 1947152"/>
              <a:gd name="connsiteX15" fmla="*/ 1378427 w 2450482"/>
              <a:gd name="connsiteY15" fmla="*/ 507235 h 1947152"/>
              <a:gd name="connsiteX16" fmla="*/ 1367917 w 2450482"/>
              <a:gd name="connsiteY16" fmla="*/ 538766 h 1947152"/>
              <a:gd name="connsiteX17" fmla="*/ 1336386 w 2450482"/>
              <a:gd name="connsiteY17" fmla="*/ 559787 h 1947152"/>
              <a:gd name="connsiteX18" fmla="*/ 1252303 w 2450482"/>
              <a:gd name="connsiteY18" fmla="*/ 664890 h 1947152"/>
              <a:gd name="connsiteX19" fmla="*/ 1231282 w 2450482"/>
              <a:gd name="connsiteY19" fmla="*/ 706932 h 1947152"/>
              <a:gd name="connsiteX20" fmla="*/ 1220772 w 2450482"/>
              <a:gd name="connsiteY20" fmla="*/ 738463 h 1947152"/>
              <a:gd name="connsiteX21" fmla="*/ 1157710 w 2450482"/>
              <a:gd name="connsiteY21" fmla="*/ 780504 h 1947152"/>
              <a:gd name="connsiteX22" fmla="*/ 1094648 w 2450482"/>
              <a:gd name="connsiteY22" fmla="*/ 769994 h 1947152"/>
              <a:gd name="connsiteX23" fmla="*/ 1042096 w 2450482"/>
              <a:gd name="connsiteY23" fmla="*/ 727952 h 1947152"/>
              <a:gd name="connsiteX24" fmla="*/ 1010565 w 2450482"/>
              <a:gd name="connsiteY24" fmla="*/ 706932 h 1947152"/>
              <a:gd name="connsiteX25" fmla="*/ 947503 w 2450482"/>
              <a:gd name="connsiteY25" fmla="*/ 654380 h 1947152"/>
              <a:gd name="connsiteX26" fmla="*/ 915972 w 2450482"/>
              <a:gd name="connsiteY26" fmla="*/ 612339 h 1947152"/>
              <a:gd name="connsiteX27" fmla="*/ 873931 w 2450482"/>
              <a:gd name="connsiteY27" fmla="*/ 580808 h 1947152"/>
              <a:gd name="connsiteX28" fmla="*/ 842400 w 2450482"/>
              <a:gd name="connsiteY28" fmla="*/ 538766 h 1947152"/>
              <a:gd name="connsiteX29" fmla="*/ 800358 w 2450482"/>
              <a:gd name="connsiteY29" fmla="*/ 528256 h 1947152"/>
              <a:gd name="connsiteX30" fmla="*/ 716276 w 2450482"/>
              <a:gd name="connsiteY30" fmla="*/ 517746 h 1947152"/>
              <a:gd name="connsiteX31" fmla="*/ 611172 w 2450482"/>
              <a:gd name="connsiteY31" fmla="*/ 528256 h 1947152"/>
              <a:gd name="connsiteX32" fmla="*/ 579641 w 2450482"/>
              <a:gd name="connsiteY32" fmla="*/ 538766 h 1947152"/>
              <a:gd name="connsiteX33" fmla="*/ 558620 w 2450482"/>
              <a:gd name="connsiteY33" fmla="*/ 570297 h 1947152"/>
              <a:gd name="connsiteX34" fmla="*/ 495558 w 2450482"/>
              <a:gd name="connsiteY34" fmla="*/ 612339 h 1947152"/>
              <a:gd name="connsiteX35" fmla="*/ 474538 w 2450482"/>
              <a:gd name="connsiteY35" fmla="*/ 643870 h 1947152"/>
              <a:gd name="connsiteX36" fmla="*/ 421986 w 2450482"/>
              <a:gd name="connsiteY36" fmla="*/ 570297 h 1947152"/>
              <a:gd name="connsiteX37" fmla="*/ 411476 w 2450482"/>
              <a:gd name="connsiteY37" fmla="*/ 538766 h 1947152"/>
              <a:gd name="connsiteX38" fmla="*/ 400965 w 2450482"/>
              <a:gd name="connsiteY38" fmla="*/ 486214 h 1947152"/>
              <a:gd name="connsiteX39" fmla="*/ 379945 w 2450482"/>
              <a:gd name="connsiteY39" fmla="*/ 423152 h 1947152"/>
              <a:gd name="connsiteX40" fmla="*/ 358924 w 2450482"/>
              <a:gd name="connsiteY40" fmla="*/ 318049 h 1947152"/>
              <a:gd name="connsiteX41" fmla="*/ 316882 w 2450482"/>
              <a:gd name="connsiteY41" fmla="*/ 202435 h 1947152"/>
              <a:gd name="connsiteX42" fmla="*/ 306372 w 2450482"/>
              <a:gd name="connsiteY42" fmla="*/ 170904 h 1947152"/>
              <a:gd name="connsiteX43" fmla="*/ 285351 w 2450482"/>
              <a:gd name="connsiteY43" fmla="*/ 86821 h 1947152"/>
              <a:gd name="connsiteX44" fmla="*/ 274841 w 2450482"/>
              <a:gd name="connsiteY44" fmla="*/ 2739 h 1947152"/>
              <a:gd name="connsiteX45" fmla="*/ 264331 w 2450482"/>
              <a:gd name="connsiteY45" fmla="*/ 55290 h 1947152"/>
              <a:gd name="connsiteX46" fmla="*/ 253820 w 2450482"/>
              <a:gd name="connsiteY46" fmla="*/ 202435 h 1947152"/>
              <a:gd name="connsiteX47" fmla="*/ 232800 w 2450482"/>
              <a:gd name="connsiteY47" fmla="*/ 328559 h 1947152"/>
              <a:gd name="connsiteX48" fmla="*/ 222289 w 2450482"/>
              <a:gd name="connsiteY48" fmla="*/ 412642 h 1947152"/>
              <a:gd name="connsiteX49" fmla="*/ 211779 w 2450482"/>
              <a:gd name="connsiteY49" fmla="*/ 507235 h 1947152"/>
              <a:gd name="connsiteX50" fmla="*/ 201269 w 2450482"/>
              <a:gd name="connsiteY50" fmla="*/ 612339 h 1947152"/>
              <a:gd name="connsiteX51" fmla="*/ 180248 w 2450482"/>
              <a:gd name="connsiteY51" fmla="*/ 696421 h 1947152"/>
              <a:gd name="connsiteX52" fmla="*/ 159227 w 2450482"/>
              <a:gd name="connsiteY52" fmla="*/ 938159 h 1947152"/>
              <a:gd name="connsiteX53" fmla="*/ 138207 w 2450482"/>
              <a:gd name="connsiteY53" fmla="*/ 1032752 h 1947152"/>
              <a:gd name="connsiteX54" fmla="*/ 96165 w 2450482"/>
              <a:gd name="connsiteY54" fmla="*/ 1432146 h 1947152"/>
              <a:gd name="connsiteX55" fmla="*/ 75145 w 2450482"/>
              <a:gd name="connsiteY55" fmla="*/ 1673883 h 1947152"/>
              <a:gd name="connsiteX56" fmla="*/ 54124 w 2450482"/>
              <a:gd name="connsiteY56" fmla="*/ 1768477 h 1947152"/>
              <a:gd name="connsiteX57" fmla="*/ 33103 w 2450482"/>
              <a:gd name="connsiteY57" fmla="*/ 1884090 h 1947152"/>
              <a:gd name="connsiteX58" fmla="*/ 22593 w 2450482"/>
              <a:gd name="connsiteY58" fmla="*/ 1789497 h 1947152"/>
              <a:gd name="connsiteX59" fmla="*/ 12082 w 2450482"/>
              <a:gd name="connsiteY59" fmla="*/ 1715925 h 1947152"/>
              <a:gd name="connsiteX60" fmla="*/ 64634 w 2450482"/>
              <a:gd name="connsiteY60" fmla="*/ 1947152 h 1947152"/>
              <a:gd name="connsiteX61" fmla="*/ 117186 w 2450482"/>
              <a:gd name="connsiteY61" fmla="*/ 1884090 h 1947152"/>
              <a:gd name="connsiteX62" fmla="*/ 180248 w 2450482"/>
              <a:gd name="connsiteY62" fmla="*/ 1831539 h 1947152"/>
              <a:gd name="connsiteX63" fmla="*/ 211779 w 2450482"/>
              <a:gd name="connsiteY63" fmla="*/ 1800008 h 1947152"/>
              <a:gd name="connsiteX64" fmla="*/ 243310 w 2450482"/>
              <a:gd name="connsiteY64" fmla="*/ 1778987 h 1947152"/>
              <a:gd name="connsiteX65" fmla="*/ 264331 w 2450482"/>
              <a:gd name="connsiteY65" fmla="*/ 1736946 h 1947152"/>
              <a:gd name="connsiteX66" fmla="*/ 285351 w 2450482"/>
              <a:gd name="connsiteY66" fmla="*/ 1705414 h 19471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450482" h="1947152">
                <a:moveTo>
                  <a:pt x="2450482" y="580808"/>
                </a:moveTo>
                <a:cubicBezTo>
                  <a:pt x="2432965" y="566794"/>
                  <a:pt x="2417625" y="549508"/>
                  <a:pt x="2397931" y="538766"/>
                </a:cubicBezTo>
                <a:cubicBezTo>
                  <a:pt x="2376284" y="526959"/>
                  <a:pt x="2320431" y="514136"/>
                  <a:pt x="2292827" y="507235"/>
                </a:cubicBezTo>
                <a:cubicBezTo>
                  <a:pt x="2240240" y="513078"/>
                  <a:pt x="2202907" y="502562"/>
                  <a:pt x="2166703" y="538766"/>
                </a:cubicBezTo>
                <a:cubicBezTo>
                  <a:pt x="2157771" y="547698"/>
                  <a:pt x="2152689" y="559787"/>
                  <a:pt x="2145682" y="570297"/>
                </a:cubicBezTo>
                <a:cubicBezTo>
                  <a:pt x="2142179" y="580807"/>
                  <a:pt x="2142093" y="593177"/>
                  <a:pt x="2135172" y="601828"/>
                </a:cubicBezTo>
                <a:cubicBezTo>
                  <a:pt x="2127281" y="611692"/>
                  <a:pt x="2113345" y="614762"/>
                  <a:pt x="2103641" y="622849"/>
                </a:cubicBezTo>
                <a:cubicBezTo>
                  <a:pt x="2039727" y="676111"/>
                  <a:pt x="2107862" y="636504"/>
                  <a:pt x="2030069" y="675401"/>
                </a:cubicBezTo>
                <a:cubicBezTo>
                  <a:pt x="1988028" y="671897"/>
                  <a:pt x="1944708" y="675760"/>
                  <a:pt x="1903945" y="664890"/>
                </a:cubicBezTo>
                <a:cubicBezTo>
                  <a:pt x="1889583" y="661060"/>
                  <a:pt x="1884782" y="641604"/>
                  <a:pt x="1872414" y="633359"/>
                </a:cubicBezTo>
                <a:cubicBezTo>
                  <a:pt x="1863196" y="627213"/>
                  <a:pt x="1851393" y="626352"/>
                  <a:pt x="1840882" y="622849"/>
                </a:cubicBezTo>
                <a:cubicBezTo>
                  <a:pt x="1826576" y="601390"/>
                  <a:pt x="1795536" y="545897"/>
                  <a:pt x="1767310" y="528256"/>
                </a:cubicBezTo>
                <a:cubicBezTo>
                  <a:pt x="1751311" y="518257"/>
                  <a:pt x="1732275" y="514242"/>
                  <a:pt x="1714758" y="507235"/>
                </a:cubicBezTo>
                <a:cubicBezTo>
                  <a:pt x="1707751" y="496725"/>
                  <a:pt x="1705722" y="479698"/>
                  <a:pt x="1693738" y="475704"/>
                </a:cubicBezTo>
                <a:cubicBezTo>
                  <a:pt x="1629024" y="454133"/>
                  <a:pt x="1525031" y="470494"/>
                  <a:pt x="1462510" y="475704"/>
                </a:cubicBezTo>
                <a:cubicBezTo>
                  <a:pt x="1445059" y="481521"/>
                  <a:pt x="1386807" y="500252"/>
                  <a:pt x="1378427" y="507235"/>
                </a:cubicBezTo>
                <a:cubicBezTo>
                  <a:pt x="1369916" y="514328"/>
                  <a:pt x="1374838" y="530115"/>
                  <a:pt x="1367917" y="538766"/>
                </a:cubicBezTo>
                <a:cubicBezTo>
                  <a:pt x="1360026" y="548630"/>
                  <a:pt x="1346896" y="552780"/>
                  <a:pt x="1336386" y="559787"/>
                </a:cubicBezTo>
                <a:cubicBezTo>
                  <a:pt x="1250675" y="702640"/>
                  <a:pt x="1369547" y="514150"/>
                  <a:pt x="1252303" y="664890"/>
                </a:cubicBezTo>
                <a:cubicBezTo>
                  <a:pt x="1242684" y="677258"/>
                  <a:pt x="1237454" y="692531"/>
                  <a:pt x="1231282" y="706932"/>
                </a:cubicBezTo>
                <a:cubicBezTo>
                  <a:pt x="1226918" y="717115"/>
                  <a:pt x="1228606" y="730629"/>
                  <a:pt x="1220772" y="738463"/>
                </a:cubicBezTo>
                <a:cubicBezTo>
                  <a:pt x="1202908" y="756327"/>
                  <a:pt x="1157710" y="780504"/>
                  <a:pt x="1157710" y="780504"/>
                </a:cubicBezTo>
                <a:cubicBezTo>
                  <a:pt x="1136689" y="777001"/>
                  <a:pt x="1114048" y="778812"/>
                  <a:pt x="1094648" y="769994"/>
                </a:cubicBezTo>
                <a:cubicBezTo>
                  <a:pt x="1074226" y="760711"/>
                  <a:pt x="1060043" y="741412"/>
                  <a:pt x="1042096" y="727952"/>
                </a:cubicBezTo>
                <a:cubicBezTo>
                  <a:pt x="1031991" y="720373"/>
                  <a:pt x="1021075" y="713939"/>
                  <a:pt x="1010565" y="706932"/>
                </a:cubicBezTo>
                <a:cubicBezTo>
                  <a:pt x="956966" y="626531"/>
                  <a:pt x="1030473" y="725497"/>
                  <a:pt x="947503" y="654380"/>
                </a:cubicBezTo>
                <a:cubicBezTo>
                  <a:pt x="934203" y="642980"/>
                  <a:pt x="928358" y="624725"/>
                  <a:pt x="915972" y="612339"/>
                </a:cubicBezTo>
                <a:cubicBezTo>
                  <a:pt x="903586" y="599953"/>
                  <a:pt x="886317" y="593195"/>
                  <a:pt x="873931" y="580808"/>
                </a:cubicBezTo>
                <a:cubicBezTo>
                  <a:pt x="861544" y="568421"/>
                  <a:pt x="856655" y="548948"/>
                  <a:pt x="842400" y="538766"/>
                </a:cubicBezTo>
                <a:cubicBezTo>
                  <a:pt x="830645" y="530370"/>
                  <a:pt x="814607" y="530631"/>
                  <a:pt x="800358" y="528256"/>
                </a:cubicBezTo>
                <a:cubicBezTo>
                  <a:pt x="772497" y="523613"/>
                  <a:pt x="744303" y="521249"/>
                  <a:pt x="716276" y="517746"/>
                </a:cubicBezTo>
                <a:cubicBezTo>
                  <a:pt x="681241" y="521249"/>
                  <a:pt x="645972" y="522902"/>
                  <a:pt x="611172" y="528256"/>
                </a:cubicBezTo>
                <a:cubicBezTo>
                  <a:pt x="600222" y="529941"/>
                  <a:pt x="588292" y="531845"/>
                  <a:pt x="579641" y="538766"/>
                </a:cubicBezTo>
                <a:cubicBezTo>
                  <a:pt x="569777" y="546657"/>
                  <a:pt x="566707" y="560593"/>
                  <a:pt x="558620" y="570297"/>
                </a:cubicBezTo>
                <a:cubicBezTo>
                  <a:pt x="528339" y="606634"/>
                  <a:pt x="534419" y="599385"/>
                  <a:pt x="495558" y="612339"/>
                </a:cubicBezTo>
                <a:cubicBezTo>
                  <a:pt x="488551" y="622849"/>
                  <a:pt x="486998" y="641793"/>
                  <a:pt x="474538" y="643870"/>
                </a:cubicBezTo>
                <a:cubicBezTo>
                  <a:pt x="422941" y="652469"/>
                  <a:pt x="428245" y="595332"/>
                  <a:pt x="421986" y="570297"/>
                </a:cubicBezTo>
                <a:cubicBezTo>
                  <a:pt x="419299" y="559549"/>
                  <a:pt x="414163" y="549514"/>
                  <a:pt x="411476" y="538766"/>
                </a:cubicBezTo>
                <a:cubicBezTo>
                  <a:pt x="407143" y="521435"/>
                  <a:pt x="405665" y="503449"/>
                  <a:pt x="400965" y="486214"/>
                </a:cubicBezTo>
                <a:cubicBezTo>
                  <a:pt x="395135" y="464837"/>
                  <a:pt x="385319" y="444648"/>
                  <a:pt x="379945" y="423152"/>
                </a:cubicBezTo>
                <a:cubicBezTo>
                  <a:pt x="371280" y="388491"/>
                  <a:pt x="372193" y="351222"/>
                  <a:pt x="358924" y="318049"/>
                </a:cubicBezTo>
                <a:cubicBezTo>
                  <a:pt x="329676" y="244930"/>
                  <a:pt x="343867" y="283389"/>
                  <a:pt x="316882" y="202435"/>
                </a:cubicBezTo>
                <a:cubicBezTo>
                  <a:pt x="313379" y="191925"/>
                  <a:pt x="309059" y="181652"/>
                  <a:pt x="306372" y="170904"/>
                </a:cubicBezTo>
                <a:lnTo>
                  <a:pt x="285351" y="86821"/>
                </a:lnTo>
                <a:cubicBezTo>
                  <a:pt x="281848" y="58794"/>
                  <a:pt x="290508" y="26241"/>
                  <a:pt x="274841" y="2739"/>
                </a:cubicBezTo>
                <a:cubicBezTo>
                  <a:pt x="264932" y="-12125"/>
                  <a:pt x="266201" y="37524"/>
                  <a:pt x="264331" y="55290"/>
                </a:cubicBezTo>
                <a:cubicBezTo>
                  <a:pt x="259183" y="104193"/>
                  <a:pt x="259456" y="153586"/>
                  <a:pt x="253820" y="202435"/>
                </a:cubicBezTo>
                <a:cubicBezTo>
                  <a:pt x="248935" y="244775"/>
                  <a:pt x="239122" y="286409"/>
                  <a:pt x="232800" y="328559"/>
                </a:cubicBezTo>
                <a:cubicBezTo>
                  <a:pt x="228610" y="356492"/>
                  <a:pt x="225589" y="384590"/>
                  <a:pt x="222289" y="412642"/>
                </a:cubicBezTo>
                <a:cubicBezTo>
                  <a:pt x="218582" y="444150"/>
                  <a:pt x="215100" y="475684"/>
                  <a:pt x="211779" y="507235"/>
                </a:cubicBezTo>
                <a:cubicBezTo>
                  <a:pt x="208093" y="542251"/>
                  <a:pt x="207057" y="577609"/>
                  <a:pt x="201269" y="612339"/>
                </a:cubicBezTo>
                <a:cubicBezTo>
                  <a:pt x="196520" y="640836"/>
                  <a:pt x="187255" y="668394"/>
                  <a:pt x="180248" y="696421"/>
                </a:cubicBezTo>
                <a:cubicBezTo>
                  <a:pt x="175802" y="763109"/>
                  <a:pt x="172011" y="865714"/>
                  <a:pt x="159227" y="938159"/>
                </a:cubicBezTo>
                <a:cubicBezTo>
                  <a:pt x="153614" y="969968"/>
                  <a:pt x="145214" y="1001221"/>
                  <a:pt x="138207" y="1032752"/>
                </a:cubicBezTo>
                <a:cubicBezTo>
                  <a:pt x="112593" y="1327308"/>
                  <a:pt x="127876" y="1194316"/>
                  <a:pt x="96165" y="1432146"/>
                </a:cubicBezTo>
                <a:cubicBezTo>
                  <a:pt x="91721" y="1498807"/>
                  <a:pt x="87927" y="1601453"/>
                  <a:pt x="75145" y="1673883"/>
                </a:cubicBezTo>
                <a:cubicBezTo>
                  <a:pt x="69532" y="1705692"/>
                  <a:pt x="59737" y="1736668"/>
                  <a:pt x="54124" y="1768477"/>
                </a:cubicBezTo>
                <a:cubicBezTo>
                  <a:pt x="31841" y="1894746"/>
                  <a:pt x="56625" y="1813528"/>
                  <a:pt x="33103" y="1884090"/>
                </a:cubicBezTo>
                <a:cubicBezTo>
                  <a:pt x="29600" y="1852559"/>
                  <a:pt x="26528" y="1820977"/>
                  <a:pt x="22593" y="1789497"/>
                </a:cubicBezTo>
                <a:cubicBezTo>
                  <a:pt x="19520" y="1764915"/>
                  <a:pt x="12082" y="1691152"/>
                  <a:pt x="12082" y="1715925"/>
                </a:cubicBezTo>
                <a:cubicBezTo>
                  <a:pt x="12082" y="1936134"/>
                  <a:pt x="-37635" y="1896019"/>
                  <a:pt x="64634" y="1947152"/>
                </a:cubicBezTo>
                <a:cubicBezTo>
                  <a:pt x="111094" y="1877463"/>
                  <a:pt x="56491" y="1954901"/>
                  <a:pt x="117186" y="1884090"/>
                </a:cubicBezTo>
                <a:cubicBezTo>
                  <a:pt x="163000" y="1830641"/>
                  <a:pt x="127270" y="1849198"/>
                  <a:pt x="180248" y="1831539"/>
                </a:cubicBezTo>
                <a:cubicBezTo>
                  <a:pt x="190758" y="1821029"/>
                  <a:pt x="200360" y="1809524"/>
                  <a:pt x="211779" y="1800008"/>
                </a:cubicBezTo>
                <a:cubicBezTo>
                  <a:pt x="221483" y="1791921"/>
                  <a:pt x="235223" y="1788691"/>
                  <a:pt x="243310" y="1778987"/>
                </a:cubicBezTo>
                <a:cubicBezTo>
                  <a:pt x="253340" y="1766951"/>
                  <a:pt x="256558" y="1750550"/>
                  <a:pt x="264331" y="1736946"/>
                </a:cubicBezTo>
                <a:cubicBezTo>
                  <a:pt x="270598" y="1725978"/>
                  <a:pt x="285351" y="1705414"/>
                  <a:pt x="285351" y="170541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0" name="Rak pil 19"/>
          <p:cNvCxnSpPr/>
          <p:nvPr/>
        </p:nvCxnSpPr>
        <p:spPr>
          <a:xfrm flipH="1" flipV="1">
            <a:off x="1452832" y="4502865"/>
            <a:ext cx="2759128" cy="9423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486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solidFill>
                  <a:srgbClr val="000000"/>
                </a:solidFill>
              </a:rPr>
              <a:t>Träningsplanering IKK P05 - 2014</a:t>
            </a:r>
            <a:br>
              <a:rPr lang="sv-SE" b="1" dirty="0">
                <a:solidFill>
                  <a:srgbClr val="000000"/>
                </a:solidFill>
              </a:rPr>
            </a:br>
            <a:r>
              <a:rPr lang="sv-SE" b="1" i="1" dirty="0" smtClean="0">
                <a:solidFill>
                  <a:srgbClr val="000000"/>
                </a:solidFill>
              </a:rPr>
              <a:t>2014-08-11</a:t>
            </a:r>
            <a:endParaRPr lang="sv-SE" dirty="0"/>
          </a:p>
        </p:txBody>
      </p:sp>
      <p:graphicFrame>
        <p:nvGraphicFramePr>
          <p:cNvPr id="6" name="Tabell 5"/>
          <p:cNvGraphicFramePr>
            <a:graphicFrameLocks noGrp="1"/>
          </p:cNvGraphicFramePr>
          <p:nvPr/>
        </p:nvGraphicFramePr>
        <p:xfrm>
          <a:off x="560483" y="1551320"/>
          <a:ext cx="8023034" cy="4623724"/>
        </p:xfrm>
        <a:graphic>
          <a:graphicData uri="http://schemas.openxmlformats.org/drawingml/2006/table">
            <a:tbl>
              <a:tblPr/>
              <a:tblGrid>
                <a:gridCol w="400766"/>
                <a:gridCol w="3314030"/>
                <a:gridCol w="362231"/>
                <a:gridCol w="362231"/>
                <a:gridCol w="362231"/>
                <a:gridCol w="362231"/>
                <a:gridCol w="2859314"/>
              </a:tblGrid>
              <a:tr h="144507">
                <a:tc>
                  <a:txBody>
                    <a:bodyPr/>
                    <a:lstStyle/>
                    <a:p>
                      <a:pPr algn="l" fontAlgn="b"/>
                      <a:endParaRPr lang="sv-SE" sz="700" b="0" i="0" u="none" strike="noStrike" dirty="0">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800" b="1" i="0" u="none" strike="noStrike" dirty="0">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r>
              <a:tr h="144507">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endParaRPr lang="sv-SE" sz="800" b="1" i="1" u="none" strike="noStrike" dirty="0">
                        <a:solidFill>
                          <a:srgbClr val="000000"/>
                        </a:solidFill>
                        <a:effectLst/>
                        <a:latin typeface="Calibri"/>
                      </a:endParaRPr>
                    </a:p>
                  </a:txBody>
                  <a:tcPr marL="5780" marR="5780" marT="5780" marB="0" anchor="b">
                    <a:lnL>
                      <a:noFill/>
                    </a:lnL>
                    <a:lnR>
                      <a:noFill/>
                    </a:lnR>
                    <a:lnT>
                      <a:noFill/>
                    </a:lnT>
                    <a:lnB>
                      <a:noFill/>
                    </a:lnB>
                  </a:tcPr>
                </a:tc>
                <a:tc gridSpan="4">
                  <a:txBody>
                    <a:bodyPr/>
                    <a:lstStyle/>
                    <a:p>
                      <a:pPr algn="l" fontAlgn="b"/>
                      <a:r>
                        <a:rPr lang="sv-SE" sz="700" b="0" i="0" u="none" strike="noStrike">
                          <a:solidFill>
                            <a:srgbClr val="000000"/>
                          </a:solidFill>
                          <a:effectLst/>
                          <a:latin typeface="Calibri"/>
                        </a:rPr>
                        <a:t>Träningstillfälle - rullande</a:t>
                      </a:r>
                    </a:p>
                  </a:txBody>
                  <a:tcPr marL="5780" marR="5780" marT="578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a:noFill/>
                    </a:lnT>
                    <a:lnB>
                      <a:noFill/>
                    </a:lnB>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r" fontAlgn="b"/>
                      <a:r>
                        <a:rPr lang="sv-SE" sz="700" b="0" i="1" u="none" strike="noStrike">
                          <a:solidFill>
                            <a:srgbClr val="000000"/>
                          </a:solidFill>
                          <a:effectLst/>
                          <a:latin typeface="Calibri"/>
                        </a:rPr>
                        <a:t>Vecka</a:t>
                      </a:r>
                    </a:p>
                  </a:txBody>
                  <a:tcPr marL="5780" marR="5780" marT="578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sv-SE" sz="700" b="0" i="0" u="none" strike="noStrike">
                          <a:solidFill>
                            <a:srgbClr val="000000"/>
                          </a:solidFill>
                          <a:effectLst/>
                          <a:latin typeface="Calibri"/>
                        </a:rPr>
                        <a:t>Jämn vecka</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gridSpan="2">
                  <a:txBody>
                    <a:bodyPr/>
                    <a:lstStyle/>
                    <a:p>
                      <a:pPr algn="ctr" fontAlgn="b"/>
                      <a:r>
                        <a:rPr lang="sv-SE" sz="700" b="0" i="0" u="none" strike="noStrike">
                          <a:solidFill>
                            <a:srgbClr val="000000"/>
                          </a:solidFill>
                          <a:effectLst/>
                          <a:latin typeface="Calibri"/>
                        </a:rPr>
                        <a:t>Udda vecka</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a:txBody>
                    <a:bodyPr/>
                    <a:lstStyle/>
                    <a:p>
                      <a:pPr algn="l"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a:noFill/>
                    </a:lnR>
                    <a:lnT>
                      <a:noFill/>
                    </a:lnT>
                    <a:lnB>
                      <a:noFill/>
                    </a:lnB>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r" fontAlgn="b"/>
                      <a:r>
                        <a:rPr lang="sv-SE" sz="700" b="0" i="1" u="none" strike="noStrike">
                          <a:solidFill>
                            <a:srgbClr val="000000"/>
                          </a:solidFill>
                          <a:effectLst/>
                          <a:latin typeface="Calibri"/>
                        </a:rPr>
                        <a:t>Fokus</a:t>
                      </a:r>
                    </a:p>
                  </a:txBody>
                  <a:tcPr marL="5780" marR="5780" marT="578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sv-SE" sz="700" b="0" i="0" u="none" strike="noStrike">
                          <a:solidFill>
                            <a:srgbClr val="000000"/>
                          </a:solidFill>
                          <a:effectLst/>
                          <a:latin typeface="Calibri"/>
                        </a:rPr>
                        <a:t>Teknik, Fart, många touch, spelbar</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a:noFill/>
                    </a:lnR>
                    <a:lnT>
                      <a:noFill/>
                    </a:lnT>
                    <a:lnB>
                      <a:noFill/>
                    </a:lnB>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a:noFill/>
                    </a:lnR>
                    <a:lnT>
                      <a:noFill/>
                    </a:lnT>
                    <a:lnB>
                      <a:noFill/>
                    </a:lnB>
                  </a:tcPr>
                </a:tc>
                <a:tc>
                  <a:txBody>
                    <a:bodyPr/>
                    <a:lstStyle/>
                    <a:p>
                      <a:pPr algn="l" fontAlgn="b"/>
                      <a:r>
                        <a:rPr lang="sv-SE" sz="700" b="0" i="1" u="none" strike="noStrike">
                          <a:solidFill>
                            <a:srgbClr val="000000"/>
                          </a:solidFill>
                          <a:effectLst/>
                          <a:latin typeface="Calibri"/>
                        </a:rPr>
                        <a:t>Övning</a:t>
                      </a:r>
                    </a:p>
                  </a:txBody>
                  <a:tcPr marL="5780" marR="5780" marT="5780"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Tisdag</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Fredag</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Tisdag</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Fredag</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Länk eller kommentar</a:t>
                      </a:r>
                    </a:p>
                  </a:txBody>
                  <a:tcPr marL="5780" marR="5780" marT="5780"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Uppvärmning (3 moment/träning, alla tillsammans): kl 17:05 (15 min)</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Driva boll i straffområde eller på linje, gärna lite längre löpningar så de blir lite trötta</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Passningar 2 och 2, bredsida hö / vä, med mottagning / direktpass</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2"/>
                        </a:rPr>
                        <a:t>http://www.youtube.com/watch?v=7zgaVoXe_t4</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Passningar 2 och 2 runt två koner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3"/>
                        </a:rPr>
                        <a:t>http://www.youtube.com/watch?v=O3ENxBs2zi4</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Stationsträning: kl 17:20-18:15 (5 x 10 min)</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Station 1 (går att dela på två om många deltagare och ledare)</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Bollkänsla och koordination del 1 (fotbolls-WO: passa mellan fötterna, sula sedan insida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4"/>
                        </a:rPr>
                        <a:t>http://www.youtube.com/watch?v=wDKetsLSnjk</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Bollkänsla och koordination del 2 (fotbolls-WO: V i en massa varianter)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5"/>
                        </a:rPr>
                        <a:t>http://www.youtube.com/watch?v=XZUphhp9Eho</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Finter del 1 (vändningar med insida, utsida, sula)</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6"/>
                        </a:rPr>
                        <a:t>http://www.youtube.com/watch?v=nGLFLfozeoY</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Finter del 2 (överstegs- och kroppsfinter)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7"/>
                        </a:rPr>
                        <a:t>http://www.youtube.com/watch?v=wcyiMCd0wo8</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Målvaktsträning</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hlinkClick r:id="rId8"/>
                        </a:rPr>
                        <a:t>http://www.youtube.com/watch?v=9BSgR3m0Uvc</a:t>
                      </a:r>
                      <a:endParaRPr lang="sv-SE" sz="700" b="0" i="0" u="sng" strike="noStrike">
                        <a:solidFill>
                          <a:srgbClr val="0000FF"/>
                        </a:solidFill>
                        <a:effectLst/>
                        <a:latin typeface="Calibri"/>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Station 2 (går att dela på två om många deltagare och ledare)</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Ajaxövningen (4 pers i varje triangel)</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http://www.youtube.com/watch?v=453yr2RRgxg</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6EFCE"/>
                    </a:solidFill>
                  </a:tcPr>
                </a:tc>
              </a:tr>
              <a:tr h="115606">
                <a:tc rowSpan="4">
                  <a:txBody>
                    <a:bodyPr/>
                    <a:lstStyle/>
                    <a:p>
                      <a:pPr algn="r" fontAlgn="ctr"/>
                      <a:r>
                        <a:rPr lang="sv-SE" sz="500" b="0" i="0" u="none" strike="noStrike">
                          <a:solidFill>
                            <a:srgbClr val="000000"/>
                          </a:solidFill>
                          <a:effectLst/>
                          <a:latin typeface="Calibri"/>
                        </a:rPr>
                        <a:t>Välj beroende </a:t>
                      </a:r>
                      <a:br>
                        <a:rPr lang="sv-SE" sz="500" b="0" i="0" u="none" strike="noStrike">
                          <a:solidFill>
                            <a:srgbClr val="000000"/>
                          </a:solidFill>
                          <a:effectLst/>
                          <a:latin typeface="Calibri"/>
                        </a:rPr>
                      </a:br>
                      <a:r>
                        <a:rPr lang="sv-SE" sz="500" b="0" i="0" u="none" strike="noStrike">
                          <a:solidFill>
                            <a:srgbClr val="000000"/>
                          </a:solidFill>
                          <a:effectLst/>
                          <a:latin typeface="Calibri"/>
                        </a:rPr>
                        <a:t>på antal</a:t>
                      </a:r>
                    </a:p>
                  </a:txBody>
                  <a:tcPr marL="5780" marR="5780" marT="5780" marB="0" vert="vert"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Kvadraten 3 pers</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600" b="0" i="0" u="sng" strike="noStrike">
                          <a:solidFill>
                            <a:srgbClr val="0000FF"/>
                          </a:solidFill>
                          <a:effectLst/>
                          <a:latin typeface="Arial"/>
                          <a:hlinkClick r:id="rId9"/>
                        </a:rPr>
                        <a:t>http://www.youtube.com/watch?v=XF2AzcvdIfg</a:t>
                      </a:r>
                      <a:endParaRPr lang="sv-SE" sz="600" b="0" i="0" u="sng" strike="noStrike">
                        <a:solidFill>
                          <a:srgbClr val="0000FF"/>
                        </a:solidFill>
                        <a:effectLst/>
                        <a:latin typeface="Arial"/>
                      </a:endParaRP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vMerge="1">
                  <a:txBody>
                    <a:bodyPr/>
                    <a:lstStyle/>
                    <a:p>
                      <a:endParaRPr lang="sv-SE"/>
                    </a:p>
                  </a:txBody>
                  <a:tcPr/>
                </a:tc>
                <a:tc>
                  <a:txBody>
                    <a:bodyPr/>
                    <a:lstStyle/>
                    <a:p>
                      <a:pPr algn="l" fontAlgn="b"/>
                      <a:r>
                        <a:rPr lang="sv-SE" sz="700" b="0" i="0" u="none" strike="noStrike">
                          <a:solidFill>
                            <a:srgbClr val="000000"/>
                          </a:solidFill>
                          <a:effectLst/>
                          <a:latin typeface="Calibri"/>
                        </a:rPr>
                        <a:t>Kvadraten 3 + 1 pers</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Som nedan, men den som inte har bollen skall göra sig spelbar.</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vMerge="1">
                  <a:txBody>
                    <a:bodyPr/>
                    <a:lstStyle/>
                    <a:p>
                      <a:endParaRPr lang="sv-SE"/>
                    </a:p>
                  </a:txBody>
                  <a:tcPr/>
                </a:tc>
                <a:tc>
                  <a:txBody>
                    <a:bodyPr/>
                    <a:lstStyle/>
                    <a:p>
                      <a:pPr algn="l" fontAlgn="b"/>
                      <a:r>
                        <a:rPr lang="sv-SE" sz="700" b="0" i="0" u="none" strike="noStrike">
                          <a:solidFill>
                            <a:srgbClr val="000000"/>
                          </a:solidFill>
                          <a:effectLst/>
                          <a:latin typeface="Calibri"/>
                        </a:rPr>
                        <a:t>Kvadraten 4 + 1 pers</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http://www.youtube.com/watch?v=PwKhhniS0uk</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vMerge="1">
                  <a:txBody>
                    <a:bodyPr/>
                    <a:lstStyle/>
                    <a:p>
                      <a:endParaRPr lang="sv-SE"/>
                    </a:p>
                  </a:txBody>
                  <a:tcPr/>
                </a:tc>
                <a:tc>
                  <a:txBody>
                    <a:bodyPr/>
                    <a:lstStyle/>
                    <a:p>
                      <a:pPr algn="l" fontAlgn="b"/>
                      <a:r>
                        <a:rPr lang="sv-SE" sz="700" b="0" i="0" u="none" strike="noStrike">
                          <a:solidFill>
                            <a:srgbClr val="000000"/>
                          </a:solidFill>
                          <a:effectLst/>
                          <a:latin typeface="Calibri"/>
                        </a:rPr>
                        <a:t>Kvadraten 4 + 2 pers</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Som ovan men två som jagar. Kräver större avstånd mellan konerna.</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Station 3 (kräver ingen ledare efter några gånger)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Skottövningskombination</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rPr>
                        <a:t>http://www.youtube.com/watch?v=gMW7Jq01RRY</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Skottteknik</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sng" strike="noStrike">
                          <a:solidFill>
                            <a:srgbClr val="0000FF"/>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Station 4 (Ett eller två lag beroende på antal deltagare, totalt 6-10 personer)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Spel (max tre touch)</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Det gör inget om det blir fyra touch, utan det viktigaste är att de släpper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bollen efter de fått kontroll på bollen och hittat en väg framåt.</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 </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1" i="0" u="none" strike="noStrike">
                          <a:solidFill>
                            <a:srgbClr val="000000"/>
                          </a:solidFill>
                          <a:effectLst/>
                          <a:latin typeface="Calibri"/>
                        </a:rPr>
                        <a:t>Gemensam avslutning (alla tillsammans): Kl 18:20</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Slalomstafett mellan koner</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r h="121386">
                <a:tc>
                  <a:txBody>
                    <a:bodyPr/>
                    <a:lstStyle/>
                    <a:p>
                      <a:pPr algn="l" fontAlgn="b"/>
                      <a:endParaRPr lang="sv-SE" sz="700" b="0" i="0" u="none" strike="noStrike">
                        <a:solidFill>
                          <a:srgbClr val="000000"/>
                        </a:solidFill>
                        <a:effectLst/>
                        <a:latin typeface="Calibri"/>
                      </a:endParaRPr>
                    </a:p>
                  </a:txBody>
                  <a:tcPr marL="5780" marR="5780" marT="578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sv-SE" sz="700" b="0" i="0" u="none" strike="noStrike">
                          <a:solidFill>
                            <a:srgbClr val="000000"/>
                          </a:solidFill>
                          <a:effectLst/>
                          <a:latin typeface="Calibri"/>
                        </a:rPr>
                        <a:t>Idioten med tre bollar som placeras på linje med 5m mellanrum och hämtas/lämnas en och en.</a:t>
                      </a:r>
                    </a:p>
                  </a:txBody>
                  <a:tcPr marL="5780" marR="5780" marT="578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sv-SE" sz="700" b="0" i="0" u="none" strike="noStrike">
                          <a:solidFill>
                            <a:srgbClr val="0000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b"/>
                      <a:r>
                        <a:rPr lang="sv-SE" sz="700" b="0" i="0" u="none" strike="noStrike">
                          <a:solidFill>
                            <a:srgbClr val="000000"/>
                          </a:solidFill>
                          <a:effectLst/>
                          <a:latin typeface="Calibri"/>
                        </a:rPr>
                        <a:t>x</a:t>
                      </a:r>
                    </a:p>
                  </a:txBody>
                  <a:tcPr marL="5780" marR="5780" marT="578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r>
                        <a:rPr lang="sv-SE" sz="700" b="0" i="0" u="none" strike="noStrike">
                          <a:solidFill>
                            <a:srgbClr val="006100"/>
                          </a:solidFill>
                          <a:effectLst/>
                          <a:latin typeface="Calibri"/>
                        </a:rPr>
                        <a:t> </a:t>
                      </a:r>
                    </a:p>
                  </a:txBody>
                  <a:tcPr marL="5780" marR="5780" marT="578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r>
              <a:tr h="115606">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a:noFill/>
                    </a:lnT>
                    <a:lnB>
                      <a:noFill/>
                    </a:lnB>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sv-SE" sz="600" b="0" i="0" u="none" strike="noStrike" dirty="0">
                        <a:solidFill>
                          <a:srgbClr val="000000"/>
                        </a:solidFill>
                        <a:effectLst/>
                        <a:latin typeface="Arial"/>
                      </a:endParaRPr>
                    </a:p>
                  </a:txBody>
                  <a:tcPr marL="5780" marR="5780" marT="5780" marB="0" anchor="b">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7" name="textruta 6"/>
          <p:cNvSpPr txBox="1"/>
          <p:nvPr/>
        </p:nvSpPr>
        <p:spPr>
          <a:xfrm>
            <a:off x="971600" y="6190088"/>
            <a:ext cx="6057620" cy="646331"/>
          </a:xfrm>
          <a:prstGeom prst="rect">
            <a:avLst/>
          </a:prstGeom>
          <a:noFill/>
        </p:spPr>
        <p:txBody>
          <a:bodyPr wrap="none" rtlCol="0">
            <a:spAutoFit/>
          </a:bodyPr>
          <a:lstStyle/>
          <a:p>
            <a:r>
              <a:rPr lang="sv-SE" dirty="0" smtClean="0"/>
              <a:t>Se uppdaterad version på laget.se:</a:t>
            </a:r>
          </a:p>
          <a:p>
            <a:r>
              <a:rPr lang="sv-SE" dirty="0" smtClean="0"/>
              <a:t>http</a:t>
            </a:r>
            <a:r>
              <a:rPr lang="sv-SE" dirty="0"/>
              <a:t>://www.laget.se/IKKP05/Document/Download/0/4377792</a:t>
            </a:r>
          </a:p>
        </p:txBody>
      </p:sp>
    </p:spTree>
    <p:extLst>
      <p:ext uri="{BB962C8B-B14F-4D97-AF65-F5344CB8AC3E}">
        <p14:creationId xmlns:p14="http://schemas.microsoft.com/office/powerpoint/2010/main" val="120197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84"/>
            <a:ext cx="8229600" cy="1143000"/>
          </a:xfrm>
        </p:spPr>
        <p:txBody>
          <a:bodyPr>
            <a:normAutofit/>
          </a:bodyPr>
          <a:lstStyle/>
          <a:p>
            <a:r>
              <a:rPr lang="sv-SE" dirty="0" smtClean="0"/>
              <a:t>POLICY FÖR IK KONGAHÄLLA</a:t>
            </a:r>
            <a:endParaRPr lang="sv-SE" dirty="0"/>
          </a:p>
        </p:txBody>
      </p:sp>
      <p:sp>
        <p:nvSpPr>
          <p:cNvPr id="3" name="Platshållare för innehåll 2"/>
          <p:cNvSpPr>
            <a:spLocks noGrp="1"/>
          </p:cNvSpPr>
          <p:nvPr>
            <p:ph idx="1"/>
          </p:nvPr>
        </p:nvSpPr>
        <p:spPr>
          <a:xfrm>
            <a:off x="457200" y="1008112"/>
            <a:ext cx="8229600" cy="5661248"/>
          </a:xfrm>
        </p:spPr>
        <p:txBody>
          <a:bodyPr>
            <a:normAutofit fontScale="55000" lnSpcReduction="20000"/>
          </a:bodyPr>
          <a:lstStyle/>
          <a:p>
            <a:pPr marL="0" indent="0">
              <a:buNone/>
            </a:pPr>
            <a:r>
              <a:rPr lang="sv-SE" dirty="0" smtClean="0"/>
              <a:t>IK </a:t>
            </a:r>
            <a:r>
              <a:rPr lang="sv-SE" dirty="0"/>
              <a:t>Kongahälla hälsar Dig och Din familj välkommen till vår förening. För att du skall veta vilken målsättning vi har inom IK Kongahälla och vilken policy vi arbetar efter, överlämnar vi denna information till Dig och Din familj. </a:t>
            </a:r>
            <a:endParaRPr lang="sv-SE" dirty="0" smtClean="0"/>
          </a:p>
          <a:p>
            <a:pPr marL="0" indent="0">
              <a:buNone/>
            </a:pPr>
            <a:endParaRPr lang="sv-SE" dirty="0"/>
          </a:p>
          <a:p>
            <a:r>
              <a:rPr lang="sv-SE" b="1" dirty="0"/>
              <a:t>Mobbing, trakasserier</a:t>
            </a:r>
            <a:r>
              <a:rPr lang="sv-SE" b="1" dirty="0" smtClean="0"/>
              <a:t>, sexuella </a:t>
            </a:r>
            <a:r>
              <a:rPr lang="sv-SE" b="1" dirty="0"/>
              <a:t>övergrepp, rasism och svordomar. </a:t>
            </a:r>
            <a:endParaRPr lang="sv-SE" dirty="0"/>
          </a:p>
          <a:p>
            <a:pPr lvl="1"/>
            <a:r>
              <a:rPr lang="sv-SE" dirty="0"/>
              <a:t>Samhället påverkar föreningslivet. Olika destruktiva strömningar i samhället såsom mobbing, våld, rasism och svordomar hör inte hemma inom idrottsrörelsen och är något som IK Kongahälla inte accepterar. Det är allas vår skyldighet - tränares</a:t>
            </a:r>
            <a:r>
              <a:rPr lang="sv-SE" dirty="0" smtClean="0"/>
              <a:t>, spelares</a:t>
            </a:r>
            <a:r>
              <a:rPr lang="sv-SE" dirty="0"/>
              <a:t>, ledares, funktionärers, föräldrars och styrelsens - att kraftfullt motverka sådana negativa yttringar. </a:t>
            </a:r>
            <a:endParaRPr lang="sv-SE" dirty="0" smtClean="0"/>
          </a:p>
          <a:p>
            <a:pPr lvl="1"/>
            <a:endParaRPr lang="sv-SE" dirty="0"/>
          </a:p>
          <a:p>
            <a:r>
              <a:rPr lang="sv-SE" b="1" dirty="0" smtClean="0"/>
              <a:t>Nolltolerans Göteborgs </a:t>
            </a:r>
            <a:r>
              <a:rPr lang="sv-SE" b="1" dirty="0"/>
              <a:t>fotbollsförbund </a:t>
            </a:r>
            <a:endParaRPr lang="sv-SE" b="1" dirty="0" smtClean="0"/>
          </a:p>
          <a:p>
            <a:pPr lvl="1"/>
            <a:r>
              <a:rPr lang="sv-SE" dirty="0" smtClean="0"/>
              <a:t>IK </a:t>
            </a:r>
            <a:r>
              <a:rPr lang="sv-SE" dirty="0"/>
              <a:t>Kongahälla har antagit och följer de regler som gäller för ”</a:t>
            </a:r>
            <a:r>
              <a:rPr lang="sv-SE" dirty="0">
                <a:hlinkClick r:id="rId2"/>
              </a:rPr>
              <a:t>Nolltolerans</a:t>
            </a:r>
            <a:r>
              <a:rPr lang="sv-SE" dirty="0"/>
              <a:t>” och som innebär att fotbollens Fair Play omsätts i praktisk handling. </a:t>
            </a:r>
            <a:endParaRPr lang="sv-SE" dirty="0" smtClean="0"/>
          </a:p>
          <a:p>
            <a:pPr lvl="1"/>
            <a:endParaRPr lang="sv-SE" dirty="0"/>
          </a:p>
          <a:p>
            <a:r>
              <a:rPr lang="sv-SE" b="1" dirty="0"/>
              <a:t>IK </a:t>
            </a:r>
            <a:r>
              <a:rPr lang="sv-SE" b="1" dirty="0" err="1"/>
              <a:t>Kongahälla:s</a:t>
            </a:r>
            <a:r>
              <a:rPr lang="sv-SE" b="1" dirty="0"/>
              <a:t> spelare och ledare ställer upp på följande: </a:t>
            </a:r>
            <a:endParaRPr lang="sv-SE" dirty="0" smtClean="0"/>
          </a:p>
          <a:p>
            <a:pPr lvl="1"/>
            <a:r>
              <a:rPr lang="sv-SE" dirty="0" smtClean="0"/>
              <a:t>Vi </a:t>
            </a:r>
            <a:r>
              <a:rPr lang="sv-SE" dirty="0"/>
              <a:t>följer fotbollens regler. </a:t>
            </a:r>
            <a:endParaRPr lang="sv-SE" dirty="0" smtClean="0"/>
          </a:p>
          <a:p>
            <a:pPr lvl="1"/>
            <a:r>
              <a:rPr lang="sv-SE" dirty="0" smtClean="0"/>
              <a:t>Vi </a:t>
            </a:r>
            <a:r>
              <a:rPr lang="sv-SE" dirty="0"/>
              <a:t>fuskar inte till oss fördelar. </a:t>
            </a:r>
            <a:endParaRPr lang="sv-SE" dirty="0" smtClean="0"/>
          </a:p>
          <a:p>
            <a:pPr lvl="1"/>
            <a:r>
              <a:rPr lang="sv-SE" dirty="0" smtClean="0"/>
              <a:t>Vi </a:t>
            </a:r>
            <a:r>
              <a:rPr lang="sv-SE" dirty="0"/>
              <a:t>respekterar domarens uppfattning. </a:t>
            </a:r>
            <a:endParaRPr lang="sv-SE" dirty="0" smtClean="0"/>
          </a:p>
          <a:p>
            <a:pPr lvl="1"/>
            <a:r>
              <a:rPr lang="sv-SE" dirty="0" smtClean="0"/>
              <a:t>Vi </a:t>
            </a:r>
            <a:r>
              <a:rPr lang="sv-SE" dirty="0"/>
              <a:t>tycker domare och motståndare är fotbollskompisar. </a:t>
            </a:r>
            <a:endParaRPr lang="sv-SE" dirty="0" smtClean="0"/>
          </a:p>
          <a:p>
            <a:pPr lvl="1"/>
            <a:r>
              <a:rPr lang="sv-SE" dirty="0" smtClean="0"/>
              <a:t>Vi </a:t>
            </a:r>
            <a:r>
              <a:rPr lang="sv-SE" dirty="0"/>
              <a:t>hejar och stöttar vårt eget lag och hånar inte motståndarna. </a:t>
            </a:r>
          </a:p>
          <a:p>
            <a:pPr lvl="1"/>
            <a:r>
              <a:rPr lang="sv-SE" dirty="0" smtClean="0"/>
              <a:t>Vi </a:t>
            </a:r>
            <a:r>
              <a:rPr lang="sv-SE" dirty="0"/>
              <a:t>uppmanar inte till fult spel. </a:t>
            </a:r>
            <a:endParaRPr lang="sv-SE" dirty="0" smtClean="0"/>
          </a:p>
          <a:p>
            <a:pPr lvl="1"/>
            <a:r>
              <a:rPr lang="sv-SE" dirty="0" smtClean="0"/>
              <a:t>Vi </a:t>
            </a:r>
            <a:r>
              <a:rPr lang="sv-SE" dirty="0"/>
              <a:t>hälsar och tackar alltid varandra före och efter matchen. </a:t>
            </a:r>
            <a:endParaRPr lang="sv-SE" dirty="0" smtClean="0"/>
          </a:p>
          <a:p>
            <a:pPr lvl="1"/>
            <a:r>
              <a:rPr lang="sv-SE" dirty="0" smtClean="0"/>
              <a:t>Vi </a:t>
            </a:r>
            <a:r>
              <a:rPr lang="sv-SE" dirty="0"/>
              <a:t>arbetar för att hålla fotbollen drogfri. </a:t>
            </a:r>
            <a:endParaRPr lang="sv-SE" dirty="0" smtClean="0"/>
          </a:p>
          <a:p>
            <a:pPr lvl="1"/>
            <a:r>
              <a:rPr lang="sv-SE" dirty="0" smtClean="0"/>
              <a:t>Vi </a:t>
            </a:r>
            <a:r>
              <a:rPr lang="sv-SE" dirty="0"/>
              <a:t>har ”stil” på och utanför planen. </a:t>
            </a:r>
          </a:p>
        </p:txBody>
      </p:sp>
    </p:spTree>
    <p:extLst>
      <p:ext uri="{BB962C8B-B14F-4D97-AF65-F5344CB8AC3E}">
        <p14:creationId xmlns:p14="http://schemas.microsoft.com/office/powerpoint/2010/main" val="985834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3752"/>
            <a:ext cx="8229600" cy="1143000"/>
          </a:xfrm>
        </p:spPr>
        <p:txBody>
          <a:bodyPr/>
          <a:lstStyle/>
          <a:p>
            <a:r>
              <a:rPr lang="sv-SE" dirty="0" smtClean="0"/>
              <a:t>Trivselregler (förslag)</a:t>
            </a:r>
            <a:endParaRPr lang="sv-SE" dirty="0"/>
          </a:p>
        </p:txBody>
      </p:sp>
      <p:sp>
        <p:nvSpPr>
          <p:cNvPr id="3" name="Platshållare för innehåll 2"/>
          <p:cNvSpPr>
            <a:spLocks noGrp="1"/>
          </p:cNvSpPr>
          <p:nvPr>
            <p:ph idx="1"/>
          </p:nvPr>
        </p:nvSpPr>
        <p:spPr>
          <a:xfrm>
            <a:off x="251520" y="1052736"/>
            <a:ext cx="8784976" cy="5645224"/>
          </a:xfrm>
        </p:spPr>
        <p:txBody>
          <a:bodyPr>
            <a:noAutofit/>
          </a:bodyPr>
          <a:lstStyle/>
          <a:p>
            <a:r>
              <a:rPr lang="sv-SE" sz="1600" dirty="0" smtClean="0"/>
              <a:t>Vi kommer i tid med rätt utrustning</a:t>
            </a:r>
          </a:p>
          <a:p>
            <a:r>
              <a:rPr lang="sv-SE" sz="1600" dirty="0" smtClean="0"/>
              <a:t>Vi respekterar varandra och lyssnar när någon pratar på samlingar</a:t>
            </a:r>
          </a:p>
          <a:p>
            <a:r>
              <a:rPr lang="sv-SE" sz="1600" dirty="0" smtClean="0"/>
              <a:t>På träning och match </a:t>
            </a:r>
            <a:endParaRPr lang="sv-SE" sz="1600" dirty="0"/>
          </a:p>
          <a:p>
            <a:pPr lvl="1">
              <a:buFont typeface="Wingdings" panose="05000000000000000000" pitchFamily="2" charset="2"/>
              <a:buChar char="ü"/>
            </a:pPr>
            <a:r>
              <a:rPr lang="sv-SE" sz="1600" b="1" dirty="0" smtClean="0"/>
              <a:t>INGEN </a:t>
            </a:r>
            <a:r>
              <a:rPr lang="sv-SE" sz="1600" b="1" dirty="0"/>
              <a:t>skall behöva höra negativa kommentarer från lagkompisar, ledare eller föräldrar. </a:t>
            </a:r>
            <a:r>
              <a:rPr lang="sv-SE" sz="1600" b="1" dirty="0" smtClean="0"/>
              <a:t>Alla </a:t>
            </a:r>
            <a:r>
              <a:rPr lang="sv-SE" sz="1600" b="1" dirty="0"/>
              <a:t>gör </a:t>
            </a:r>
            <a:r>
              <a:rPr lang="sv-SE" sz="1600" b="1" dirty="0" smtClean="0"/>
              <a:t>sitt </a:t>
            </a:r>
            <a:r>
              <a:rPr lang="sv-SE" sz="1600" b="1" dirty="0"/>
              <a:t>bästa för laget, stöttar varandra och har roligt tillsammans </a:t>
            </a:r>
            <a:endParaRPr lang="sv-SE" sz="1600" b="1" dirty="0" smtClean="0"/>
          </a:p>
          <a:p>
            <a:pPr lvl="1">
              <a:buFont typeface="Wingdings" panose="05000000000000000000" pitchFamily="2" charset="2"/>
              <a:buChar char="ü"/>
            </a:pPr>
            <a:r>
              <a:rPr lang="sv-SE" sz="1600" dirty="0" smtClean="0"/>
              <a:t>Vi </a:t>
            </a:r>
            <a:r>
              <a:rPr lang="sv-SE" sz="1600" dirty="0"/>
              <a:t>kommer i tid med rätt utrustning</a:t>
            </a:r>
          </a:p>
          <a:p>
            <a:pPr lvl="1">
              <a:buFont typeface="Wingdings" panose="05000000000000000000" pitchFamily="2" charset="2"/>
              <a:buChar char="ü"/>
            </a:pPr>
            <a:r>
              <a:rPr lang="sv-SE" sz="1600" dirty="0"/>
              <a:t>Vi respekterar varandra och lyssnar när någon pratar på samlingar</a:t>
            </a:r>
          </a:p>
          <a:p>
            <a:pPr lvl="1">
              <a:buFont typeface="Wingdings" panose="05000000000000000000" pitchFamily="2" charset="2"/>
              <a:buChar char="ü"/>
            </a:pPr>
            <a:r>
              <a:rPr lang="sv-SE" sz="1600" dirty="0" smtClean="0"/>
              <a:t>Varje spelare </a:t>
            </a:r>
            <a:r>
              <a:rPr lang="sv-SE" sz="1600" dirty="0" smtClean="0"/>
              <a:t>spelar </a:t>
            </a:r>
            <a:r>
              <a:rPr lang="sv-SE" sz="1600" dirty="0" smtClean="0"/>
              <a:t>och </a:t>
            </a:r>
            <a:r>
              <a:rPr lang="sv-SE" sz="1600" dirty="0" smtClean="0"/>
              <a:t>tränar </a:t>
            </a:r>
            <a:r>
              <a:rPr lang="sv-SE" sz="1600" dirty="0" smtClean="0"/>
              <a:t>för att det är roligt och för att utvecklas som </a:t>
            </a:r>
            <a:r>
              <a:rPr lang="sv-SE" sz="1600" dirty="0" smtClean="0"/>
              <a:t>spelare. Andras </a:t>
            </a:r>
            <a:r>
              <a:rPr lang="sv-SE" sz="1600" dirty="0"/>
              <a:t>förväntningar är mindre viktigt</a:t>
            </a:r>
            <a:r>
              <a:rPr lang="sv-SE" sz="1600" dirty="0" smtClean="0"/>
              <a:t>. </a:t>
            </a:r>
          </a:p>
          <a:p>
            <a:pPr lvl="1">
              <a:buFont typeface="Wingdings" panose="05000000000000000000" pitchFamily="2" charset="2"/>
              <a:buChar char="ü"/>
            </a:pPr>
            <a:r>
              <a:rPr lang="sv-SE" sz="1600" dirty="0"/>
              <a:t>Om en spelare eller ledare inte är fullt frisk och/eller i balans så skall det meddelas innan träning eller match startar</a:t>
            </a:r>
            <a:r>
              <a:rPr lang="sv-SE" sz="1600" dirty="0" smtClean="0"/>
              <a:t>.</a:t>
            </a:r>
            <a:endParaRPr lang="sv-SE" sz="1600" dirty="0"/>
          </a:p>
          <a:p>
            <a:r>
              <a:rPr lang="sv-SE" sz="1600" dirty="0" smtClean="0"/>
              <a:t>Vid träning</a:t>
            </a:r>
          </a:p>
          <a:p>
            <a:pPr lvl="1">
              <a:buFont typeface="Wingdings" panose="05000000000000000000" pitchFamily="2" charset="2"/>
              <a:buChar char="ü"/>
            </a:pPr>
            <a:r>
              <a:rPr lang="sv-SE" sz="1600" dirty="0" smtClean="0"/>
              <a:t>Två </a:t>
            </a:r>
            <a:r>
              <a:rPr lang="sv-SE" sz="1600" dirty="0" smtClean="0"/>
              <a:t>pauser/träning på ca </a:t>
            </a:r>
            <a:r>
              <a:rPr lang="sv-SE" sz="1600" dirty="0" smtClean="0"/>
              <a:t>2,</a:t>
            </a:r>
            <a:r>
              <a:rPr lang="sv-SE" sz="1600" dirty="0" smtClean="0"/>
              <a:t>5 </a:t>
            </a:r>
            <a:r>
              <a:rPr lang="sv-SE" sz="1600" dirty="0" smtClean="0"/>
              <a:t>min för att dricka, få ner pulsen och socialisera med kompisarna.</a:t>
            </a:r>
          </a:p>
          <a:p>
            <a:pPr lvl="1">
              <a:buFont typeface="Wingdings" panose="05000000000000000000" pitchFamily="2" charset="2"/>
              <a:buChar char="ü"/>
            </a:pPr>
            <a:r>
              <a:rPr lang="sv-SE" sz="1600" dirty="0" smtClean="0"/>
              <a:t>Övningarna bestäms av tränaren, eventuella synpunkter på övningarna lämnas efter träningen. På träningen är det fullt fokus på de övningar som valts ut.</a:t>
            </a:r>
          </a:p>
          <a:p>
            <a:r>
              <a:rPr lang="sv-SE" sz="1600" dirty="0" smtClean="0"/>
              <a:t>Vid match</a:t>
            </a:r>
          </a:p>
          <a:p>
            <a:pPr lvl="1">
              <a:buFont typeface="Wingdings" panose="05000000000000000000" pitchFamily="2" charset="2"/>
              <a:buChar char="ü"/>
            </a:pPr>
            <a:r>
              <a:rPr lang="sv-SE" sz="1600" dirty="0"/>
              <a:t>Alla skall få chans att spela lika mycket</a:t>
            </a:r>
          </a:p>
          <a:p>
            <a:pPr lvl="1">
              <a:buFont typeface="Wingdings" panose="05000000000000000000" pitchFamily="2" charset="2"/>
              <a:buChar char="ü"/>
            </a:pPr>
            <a:r>
              <a:rPr lang="sv-SE" sz="1600" dirty="0"/>
              <a:t>Alla skall få spela på alla </a:t>
            </a:r>
            <a:r>
              <a:rPr lang="sv-SE" sz="1600" dirty="0" smtClean="0"/>
              <a:t>positioner</a:t>
            </a:r>
          </a:p>
          <a:p>
            <a:pPr lvl="1">
              <a:buFont typeface="Wingdings" panose="05000000000000000000" pitchFamily="2" charset="2"/>
              <a:buChar char="ü"/>
            </a:pPr>
            <a:r>
              <a:rPr lang="sv-SE" sz="1600" dirty="0" smtClean="0"/>
              <a:t>Eftersom alla gör sitt bästa är vi nöjda med vår insats efter matchen oavsett vad resultatet blev. </a:t>
            </a:r>
          </a:p>
        </p:txBody>
      </p:sp>
    </p:spTree>
    <p:extLst>
      <p:ext uri="{BB962C8B-B14F-4D97-AF65-F5344CB8AC3E}">
        <p14:creationId xmlns:p14="http://schemas.microsoft.com/office/powerpoint/2010/main" val="208389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Översiktsplanering </a:t>
            </a:r>
            <a:r>
              <a:rPr lang="sv-SE" dirty="0" smtClean="0"/>
              <a:t>2015</a:t>
            </a:r>
            <a:endParaRPr lang="sv-SE" dirty="0"/>
          </a:p>
        </p:txBody>
      </p:sp>
      <p:sp>
        <p:nvSpPr>
          <p:cNvPr id="3" name="Platshållare för innehåll 2"/>
          <p:cNvSpPr>
            <a:spLocks noGrp="1"/>
          </p:cNvSpPr>
          <p:nvPr>
            <p:ph idx="1"/>
          </p:nvPr>
        </p:nvSpPr>
        <p:spPr/>
        <p:txBody>
          <a:bodyPr>
            <a:normAutofit fontScale="62500" lnSpcReduction="20000"/>
          </a:bodyPr>
          <a:lstStyle/>
          <a:p>
            <a:r>
              <a:rPr lang="sv-SE" dirty="0" smtClean="0"/>
              <a:t>2 Träningar/vecka </a:t>
            </a:r>
          </a:p>
          <a:p>
            <a:pPr lvl="1"/>
            <a:r>
              <a:rPr lang="sv-SE" dirty="0" smtClean="0"/>
              <a:t>Måndag </a:t>
            </a:r>
            <a:r>
              <a:rPr lang="sv-SE" dirty="0" smtClean="0"/>
              <a:t>och fredag kl. </a:t>
            </a:r>
            <a:r>
              <a:rPr lang="sv-SE" dirty="0" smtClean="0"/>
              <a:t>18:30 – 20:00 </a:t>
            </a:r>
            <a:r>
              <a:rPr lang="sv-SE" dirty="0" smtClean="0"/>
              <a:t>på Skarpe </a:t>
            </a:r>
            <a:r>
              <a:rPr lang="sv-SE" dirty="0" smtClean="0"/>
              <a:t>Nord (preliminärt)</a:t>
            </a:r>
            <a:endParaRPr lang="sv-SE" dirty="0" smtClean="0"/>
          </a:p>
          <a:p>
            <a:pPr lvl="1"/>
            <a:r>
              <a:rPr lang="sv-SE" dirty="0" smtClean="0">
                <a:solidFill>
                  <a:srgbClr val="FF0000"/>
                </a:solidFill>
              </a:rPr>
              <a:t>Samling 18:15, </a:t>
            </a:r>
            <a:r>
              <a:rPr lang="sv-SE" dirty="0">
                <a:solidFill>
                  <a:srgbClr val="FF0000"/>
                </a:solidFill>
              </a:rPr>
              <a:t>a</a:t>
            </a:r>
            <a:r>
              <a:rPr lang="sv-SE" dirty="0" smtClean="0">
                <a:solidFill>
                  <a:srgbClr val="FF0000"/>
                </a:solidFill>
              </a:rPr>
              <a:t>lla byter om i omklädningsrummet </a:t>
            </a:r>
            <a:r>
              <a:rPr lang="sv-SE" dirty="0" smtClean="0">
                <a:solidFill>
                  <a:srgbClr val="FF0000"/>
                </a:solidFill>
              </a:rPr>
              <a:t>och </a:t>
            </a:r>
            <a:r>
              <a:rPr lang="sv-SE" dirty="0" smtClean="0">
                <a:solidFill>
                  <a:srgbClr val="FF0000"/>
                </a:solidFill>
              </a:rPr>
              <a:t>har all utrusning på plats vid 18:25</a:t>
            </a:r>
            <a:r>
              <a:rPr lang="sv-SE" dirty="0" smtClean="0">
                <a:solidFill>
                  <a:srgbClr val="FF0000"/>
                </a:solidFill>
              </a:rPr>
              <a:t>, </a:t>
            </a:r>
            <a:r>
              <a:rPr lang="sv-SE" dirty="0" smtClean="0">
                <a:solidFill>
                  <a:srgbClr val="FF0000"/>
                </a:solidFill>
              </a:rPr>
              <a:t>då startar träningsgenomgång </a:t>
            </a:r>
            <a:r>
              <a:rPr lang="sv-SE" dirty="0" smtClean="0">
                <a:solidFill>
                  <a:srgbClr val="FF0000"/>
                </a:solidFill>
              </a:rPr>
              <a:t>börjar. </a:t>
            </a:r>
          </a:p>
          <a:p>
            <a:pPr lvl="1"/>
            <a:r>
              <a:rPr lang="sv-SE" dirty="0" smtClean="0"/>
              <a:t>18:30 går vi ut på plan och </a:t>
            </a:r>
            <a:r>
              <a:rPr lang="sv-SE" smtClean="0"/>
              <a:t>börjar träningen</a:t>
            </a:r>
            <a:endParaRPr lang="sv-SE" dirty="0" smtClean="0"/>
          </a:p>
          <a:p>
            <a:pPr lvl="1"/>
            <a:r>
              <a:rPr lang="sv-SE" dirty="0" smtClean="0"/>
              <a:t>Efter träningen duschar vi gemensamt i omklädningsrummet </a:t>
            </a:r>
            <a:r>
              <a:rPr lang="sv-SE" dirty="0" smtClean="0">
                <a:solidFill>
                  <a:srgbClr val="FF0000"/>
                </a:solidFill>
              </a:rPr>
              <a:t>(eller?)</a:t>
            </a:r>
            <a:endParaRPr lang="sv-SE" dirty="0" smtClean="0">
              <a:solidFill>
                <a:srgbClr val="FF0000"/>
              </a:solidFill>
            </a:endParaRPr>
          </a:p>
          <a:p>
            <a:r>
              <a:rPr lang="sv-SE" dirty="0" smtClean="0"/>
              <a:t>2 Lag i två serier</a:t>
            </a:r>
          </a:p>
          <a:p>
            <a:pPr lvl="1"/>
            <a:r>
              <a:rPr lang="sv-SE" dirty="0" smtClean="0"/>
              <a:t>La Liga</a:t>
            </a:r>
          </a:p>
          <a:p>
            <a:pPr lvl="1"/>
            <a:r>
              <a:rPr lang="sv-SE" dirty="0" smtClean="0"/>
              <a:t>Premier League</a:t>
            </a:r>
          </a:p>
          <a:p>
            <a:pPr lvl="1"/>
            <a:r>
              <a:rPr lang="sv-SE" dirty="0"/>
              <a:t>4</a:t>
            </a:r>
            <a:r>
              <a:rPr lang="sv-SE" dirty="0" smtClean="0"/>
              <a:t> </a:t>
            </a:r>
            <a:r>
              <a:rPr lang="sv-SE" dirty="0" smtClean="0"/>
              <a:t>grupper om </a:t>
            </a:r>
            <a:r>
              <a:rPr lang="sv-SE" dirty="0" smtClean="0"/>
              <a:t>7 </a:t>
            </a:r>
            <a:r>
              <a:rPr lang="sv-SE" dirty="0" smtClean="0"/>
              <a:t>barn roterar under säsongen i serierna</a:t>
            </a:r>
          </a:p>
          <a:p>
            <a:r>
              <a:rPr lang="sv-SE" dirty="0"/>
              <a:t>4</a:t>
            </a:r>
            <a:r>
              <a:rPr lang="sv-SE" dirty="0" smtClean="0"/>
              <a:t> </a:t>
            </a:r>
            <a:r>
              <a:rPr lang="sv-SE" dirty="0" smtClean="0"/>
              <a:t>Cuper</a:t>
            </a:r>
            <a:endParaRPr lang="sv-SE" dirty="0"/>
          </a:p>
          <a:p>
            <a:pPr lvl="1"/>
            <a:r>
              <a:rPr lang="sv-SE" dirty="0" err="1" smtClean="0"/>
              <a:t>Påskcupen</a:t>
            </a:r>
            <a:r>
              <a:rPr lang="sv-SE" dirty="0" smtClean="0"/>
              <a:t> 6/4</a:t>
            </a:r>
            <a:endParaRPr lang="sv-SE" dirty="0"/>
          </a:p>
          <a:p>
            <a:pPr lvl="1"/>
            <a:r>
              <a:rPr lang="sv-SE" dirty="0" smtClean="0"/>
              <a:t>Majcupen 1/5</a:t>
            </a:r>
            <a:endParaRPr lang="sv-SE" dirty="0" smtClean="0"/>
          </a:p>
          <a:p>
            <a:pPr lvl="1"/>
            <a:r>
              <a:rPr lang="sv-SE" dirty="0" smtClean="0"/>
              <a:t>Skepplanda Cup 6/6</a:t>
            </a:r>
          </a:p>
          <a:p>
            <a:pPr lvl="1"/>
            <a:r>
              <a:rPr lang="sv-SE" dirty="0" smtClean="0"/>
              <a:t>Frölunda Cup 15-16/8</a:t>
            </a:r>
            <a:endParaRPr lang="sv-SE" dirty="0"/>
          </a:p>
        </p:txBody>
      </p:sp>
    </p:spTree>
    <p:extLst>
      <p:ext uri="{BB962C8B-B14F-4D97-AF65-F5344CB8AC3E}">
        <p14:creationId xmlns:p14="http://schemas.microsoft.com/office/powerpoint/2010/main" val="2551684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Spelförståelse</a:t>
            </a:r>
            <a:endParaRPr lang="sv-SE" dirty="0"/>
          </a:p>
        </p:txBody>
      </p:sp>
      <p:sp>
        <p:nvSpPr>
          <p:cNvPr id="3" name="Platshållare för innehåll 2"/>
          <p:cNvSpPr>
            <a:spLocks noGrp="1"/>
          </p:cNvSpPr>
          <p:nvPr>
            <p:ph idx="1"/>
          </p:nvPr>
        </p:nvSpPr>
        <p:spPr/>
        <p:txBody>
          <a:bodyPr>
            <a:normAutofit fontScale="70000" lnSpcReduction="20000"/>
          </a:bodyPr>
          <a:lstStyle/>
          <a:p>
            <a:pPr marL="0" indent="0">
              <a:buNone/>
            </a:pPr>
            <a:r>
              <a:rPr lang="sv-SE" dirty="0" smtClean="0"/>
              <a:t>Spelarna skall kunna:</a:t>
            </a:r>
          </a:p>
          <a:p>
            <a:pPr marL="514350" indent="-514350">
              <a:buFont typeface="+mj-lt"/>
              <a:buAutoNum type="arabicPeriod"/>
            </a:pPr>
            <a:r>
              <a:rPr lang="sv-SE" dirty="0" smtClean="0"/>
              <a:t>Ha överblick av vad som händer på plan för att alltid vara beredd och se nästa steg (2014)</a:t>
            </a:r>
          </a:p>
          <a:p>
            <a:pPr marL="514350" indent="-514350">
              <a:buFont typeface="+mj-lt"/>
              <a:buAutoNum type="arabicPeriod"/>
            </a:pPr>
            <a:r>
              <a:rPr lang="sv-SE" dirty="0" smtClean="0"/>
              <a:t>Medspelare skall göra sig spelbara så att bollhållaren alltid har två alternativ att passa. (2014)</a:t>
            </a:r>
          </a:p>
          <a:p>
            <a:pPr marL="514350" indent="-514350">
              <a:buFont typeface="+mj-lt"/>
              <a:buAutoNum type="arabicPeriod"/>
            </a:pPr>
            <a:r>
              <a:rPr lang="sv-SE" dirty="0" smtClean="0"/>
              <a:t>Värdera när man kan driva och när man bör passa (2015)</a:t>
            </a:r>
          </a:p>
          <a:p>
            <a:pPr marL="914400" lvl="1" indent="-514350">
              <a:buFont typeface="+mj-lt"/>
              <a:buAutoNum type="alphaLcParenR"/>
            </a:pPr>
            <a:r>
              <a:rPr lang="sv-SE" dirty="0" smtClean="0"/>
              <a:t>Driv om det är fri yta framåt</a:t>
            </a:r>
          </a:p>
          <a:p>
            <a:pPr marL="914400" lvl="1" indent="-514350">
              <a:buFont typeface="+mj-lt"/>
              <a:buAutoNum type="alphaLcParenR"/>
            </a:pPr>
            <a:r>
              <a:rPr lang="sv-SE" dirty="0" smtClean="0"/>
              <a:t>Utmana din motståndare och passa när han är nära för att skapa utrymme åt dina medspelare</a:t>
            </a:r>
          </a:p>
          <a:p>
            <a:pPr marL="514350" indent="-514350">
              <a:buFont typeface="+mj-lt"/>
              <a:buAutoNum type="arabicPeriod"/>
            </a:pPr>
            <a:r>
              <a:rPr lang="sv-SE" dirty="0" smtClean="0"/>
              <a:t>Förstå skillnaden på rättvänd och felvänd spelare (2015)</a:t>
            </a:r>
          </a:p>
          <a:p>
            <a:pPr marL="914400" lvl="1" indent="-514350">
              <a:buFont typeface="+mj-lt"/>
              <a:buAutoNum type="alphaLcParenR"/>
            </a:pPr>
            <a:r>
              <a:rPr lang="sv-SE" dirty="0" smtClean="0"/>
              <a:t>Rättvänd är vänd mot motståndarnas mål</a:t>
            </a:r>
          </a:p>
          <a:p>
            <a:pPr marL="914400" lvl="1" indent="-514350">
              <a:buFont typeface="+mj-lt"/>
              <a:buAutoNum type="alphaLcParenR"/>
            </a:pPr>
            <a:r>
              <a:rPr lang="sv-SE" dirty="0" smtClean="0"/>
              <a:t>Felvänd har ryggen mot motståndarnas mål</a:t>
            </a:r>
          </a:p>
          <a:p>
            <a:pPr marL="914400" lvl="1" indent="-514350">
              <a:buFont typeface="+mj-lt"/>
              <a:buAutoNum type="alphaLcParenR"/>
            </a:pPr>
            <a:r>
              <a:rPr lang="sv-SE" dirty="0" smtClean="0"/>
              <a:t>Målet är att passa till rättvända spelare på motståndarnas planhalva (se Barcelona </a:t>
            </a:r>
            <a:r>
              <a:rPr lang="sv-SE" dirty="0" err="1" smtClean="0"/>
              <a:t>Tiki</a:t>
            </a:r>
            <a:r>
              <a:rPr lang="sv-SE" dirty="0" smtClean="0"/>
              <a:t>-taka)</a:t>
            </a:r>
            <a:endParaRPr lang="sv-SE" dirty="0"/>
          </a:p>
          <a:p>
            <a:pPr marL="514350" indent="-514350">
              <a:buFont typeface="+mj-lt"/>
              <a:buAutoNum type="arabicPeriod"/>
            </a:pPr>
            <a:endParaRPr lang="sv-SE" dirty="0" smtClean="0"/>
          </a:p>
        </p:txBody>
      </p:sp>
    </p:spTree>
    <p:extLst>
      <p:ext uri="{BB962C8B-B14F-4D97-AF65-F5344CB8AC3E}">
        <p14:creationId xmlns:p14="http://schemas.microsoft.com/office/powerpoint/2010/main" val="3830094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Spelidé</a:t>
            </a:r>
            <a:r>
              <a:rPr lang="sv-SE" dirty="0" smtClean="0"/>
              <a:t> 7-manna</a:t>
            </a:r>
            <a:endParaRPr lang="sv-SE" dirty="0"/>
          </a:p>
        </p:txBody>
      </p:sp>
      <p:sp>
        <p:nvSpPr>
          <p:cNvPr id="3" name="textruta 2"/>
          <p:cNvSpPr txBox="1"/>
          <p:nvPr/>
        </p:nvSpPr>
        <p:spPr>
          <a:xfrm>
            <a:off x="1331640" y="1660714"/>
            <a:ext cx="6840760" cy="4247317"/>
          </a:xfrm>
          <a:prstGeom prst="rect">
            <a:avLst/>
          </a:prstGeom>
          <a:noFill/>
        </p:spPr>
        <p:txBody>
          <a:bodyPr wrap="square" rtlCol="0">
            <a:spAutoFit/>
          </a:bodyPr>
          <a:lstStyle/>
          <a:p>
            <a:r>
              <a:rPr lang="sv-SE" dirty="0" smtClean="0"/>
              <a:t>Det skall alltid finnas minst två alternativ för bollhållaren.  Detta ställer krav på medspelare att göra sig spelbara hela tiden.</a:t>
            </a:r>
          </a:p>
          <a:p>
            <a:endParaRPr lang="sv-SE" dirty="0"/>
          </a:p>
          <a:p>
            <a:r>
              <a:rPr lang="sv-SE" dirty="0" smtClean="0"/>
              <a:t>Grundidéen  för uppspel </a:t>
            </a:r>
          </a:p>
          <a:p>
            <a:pPr marL="285750" indent="-285750">
              <a:buFont typeface="Arial" panose="020B0604020202020204" pitchFamily="34" charset="0"/>
              <a:buChar char="•"/>
            </a:pPr>
            <a:r>
              <a:rPr lang="sv-SE" dirty="0" smtClean="0"/>
              <a:t>Målvakten rullar ut bollen till en back</a:t>
            </a:r>
          </a:p>
          <a:p>
            <a:pPr marL="285750" indent="-285750">
              <a:buFont typeface="Arial" panose="020B0604020202020204" pitchFamily="34" charset="0"/>
              <a:buChar char="•"/>
            </a:pPr>
            <a:r>
              <a:rPr lang="sv-SE" dirty="0" smtClean="0"/>
              <a:t>Backen passar framåt till en medspelare eller </a:t>
            </a:r>
            <a:r>
              <a:rPr lang="sv-SE" dirty="0" smtClean="0"/>
              <a:t>backkollega eller tillbaka till målvakten. </a:t>
            </a:r>
          </a:p>
          <a:p>
            <a:pPr marL="285750" indent="-285750">
              <a:buFont typeface="Arial" panose="020B0604020202020204" pitchFamily="34" charset="0"/>
              <a:buChar char="•"/>
            </a:pPr>
            <a:r>
              <a:rPr lang="sv-SE" dirty="0" smtClean="0"/>
              <a:t>Medspelare rör sig både i sidled och djupled för att bollhållaren skall få nya passningsalternativ</a:t>
            </a:r>
          </a:p>
          <a:p>
            <a:pPr marL="285750" indent="-285750">
              <a:buFont typeface="Arial" panose="020B0604020202020204" pitchFamily="34" charset="0"/>
              <a:buChar char="•"/>
            </a:pPr>
            <a:r>
              <a:rPr lang="sv-SE" dirty="0"/>
              <a:t>Passa gärna till fri yta, dvs dit en spelare är på väg eller kan ta sig</a:t>
            </a:r>
          </a:p>
          <a:p>
            <a:pPr marL="285750" indent="-285750">
              <a:buFont typeface="Arial" panose="020B0604020202020204" pitchFamily="34" charset="0"/>
              <a:buChar char="•"/>
            </a:pPr>
            <a:r>
              <a:rPr lang="sv-SE" dirty="0" smtClean="0"/>
              <a:t>Om det är fritt går det fint att driva bollen framåt och passa när motspelare närmar sig</a:t>
            </a:r>
          </a:p>
          <a:p>
            <a:pPr marL="285750" indent="-285750">
              <a:buFont typeface="Arial" panose="020B0604020202020204" pitchFamily="34" charset="0"/>
              <a:buChar char="•"/>
            </a:pPr>
            <a:r>
              <a:rPr lang="sv-SE" dirty="0" smtClean="0"/>
              <a:t>Pass </a:t>
            </a:r>
            <a:r>
              <a:rPr lang="sv-SE" dirty="0" smtClean="0"/>
              <a:t>framför mål skall bara ske om det är fritt och med ordentlig fart på bollen</a:t>
            </a:r>
            <a:r>
              <a:rPr lang="sv-SE" dirty="0" smtClean="0"/>
              <a:t>.</a:t>
            </a:r>
          </a:p>
          <a:p>
            <a:endParaRPr lang="sv-SE" dirty="0"/>
          </a:p>
        </p:txBody>
      </p:sp>
    </p:spTree>
    <p:extLst>
      <p:ext uri="{BB962C8B-B14F-4D97-AF65-F5344CB8AC3E}">
        <p14:creationId xmlns:p14="http://schemas.microsoft.com/office/powerpoint/2010/main" val="3959644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Teknikträning </a:t>
            </a:r>
            <a:r>
              <a:rPr lang="sv-SE" dirty="0" smtClean="0"/>
              <a:t>2015</a:t>
            </a:r>
            <a:endParaRPr lang="sv-SE" dirty="0"/>
          </a:p>
        </p:txBody>
      </p:sp>
      <p:sp>
        <p:nvSpPr>
          <p:cNvPr id="3" name="Platshållare för innehåll 2"/>
          <p:cNvSpPr>
            <a:spLocks noGrp="1"/>
          </p:cNvSpPr>
          <p:nvPr>
            <p:ph idx="1"/>
          </p:nvPr>
        </p:nvSpPr>
        <p:spPr>
          <a:xfrm>
            <a:off x="467544" y="1412776"/>
            <a:ext cx="8229600" cy="5069160"/>
          </a:xfrm>
        </p:spPr>
        <p:txBody>
          <a:bodyPr>
            <a:normAutofit fontScale="47500" lnSpcReduction="20000"/>
          </a:bodyPr>
          <a:lstStyle/>
          <a:p>
            <a:r>
              <a:rPr lang="sv-SE" dirty="0" smtClean="0"/>
              <a:t>Bästa åldern att lära in fotbollsteknik är 8-12 år.</a:t>
            </a:r>
          </a:p>
          <a:p>
            <a:r>
              <a:rPr lang="sv-SE" dirty="0" smtClean="0"/>
              <a:t>Bra teknik fås genom att repetera moment tills det sitter både isolerat och funktionellt (i spel).</a:t>
            </a:r>
          </a:p>
          <a:p>
            <a:r>
              <a:rPr lang="sv-SE" dirty="0" smtClean="0">
                <a:hlinkClick r:id="rId2"/>
              </a:rPr>
              <a:t>Svenska Fotbollförbundets teknikfilmer</a:t>
            </a:r>
            <a:r>
              <a:rPr lang="sv-SE" dirty="0" smtClean="0"/>
              <a:t> går igenom grunderna för de vanligaste momenten.</a:t>
            </a:r>
          </a:p>
          <a:p>
            <a:r>
              <a:rPr lang="sv-SE" dirty="0" smtClean="0"/>
              <a:t>P-05 kommer att fokusera på följande under </a:t>
            </a:r>
            <a:r>
              <a:rPr lang="sv-SE" dirty="0" smtClean="0"/>
              <a:t>2015</a:t>
            </a:r>
            <a:endParaRPr lang="sv-SE" dirty="0" smtClean="0"/>
          </a:p>
          <a:p>
            <a:pPr lvl="1"/>
            <a:r>
              <a:rPr lang="sv-SE" dirty="0" smtClean="0"/>
              <a:t>Lära känna bollen</a:t>
            </a:r>
          </a:p>
          <a:p>
            <a:pPr lvl="2"/>
            <a:r>
              <a:rPr lang="sv-SE" dirty="0" err="1" smtClean="0"/>
              <a:t>Fobolls</a:t>
            </a:r>
            <a:r>
              <a:rPr lang="sv-SE" dirty="0" smtClean="0"/>
              <a:t>-WO</a:t>
            </a:r>
            <a:endParaRPr lang="sv-SE" dirty="0"/>
          </a:p>
          <a:p>
            <a:pPr lvl="1"/>
            <a:r>
              <a:rPr lang="sv-SE" dirty="0" smtClean="0">
                <a:hlinkClick r:id="rId3"/>
              </a:rPr>
              <a:t>Driva</a:t>
            </a:r>
            <a:endParaRPr lang="sv-SE" dirty="0" smtClean="0"/>
          </a:p>
          <a:p>
            <a:pPr lvl="2"/>
            <a:r>
              <a:rPr lang="sv-SE" dirty="0" smtClean="0"/>
              <a:t>Transportera boll till fri yta med kontroll</a:t>
            </a:r>
          </a:p>
          <a:p>
            <a:pPr lvl="2"/>
            <a:r>
              <a:rPr lang="sv-SE" dirty="0" smtClean="0"/>
              <a:t>Vrist, insida, utsida, sula</a:t>
            </a:r>
          </a:p>
          <a:p>
            <a:pPr lvl="2"/>
            <a:r>
              <a:rPr lang="sv-SE" dirty="0" smtClean="0"/>
              <a:t>Boll nära om motståndare nära och kropp mellan boll och motståndare</a:t>
            </a:r>
          </a:p>
          <a:p>
            <a:pPr lvl="1"/>
            <a:r>
              <a:rPr lang="sv-SE" dirty="0" smtClean="0"/>
              <a:t>Passning</a:t>
            </a:r>
          </a:p>
          <a:p>
            <a:pPr lvl="2"/>
            <a:r>
              <a:rPr lang="sv-SE" dirty="0" smtClean="0"/>
              <a:t>Insida, utsida</a:t>
            </a:r>
            <a:r>
              <a:rPr lang="sv-SE" dirty="0"/>
              <a:t> </a:t>
            </a:r>
            <a:r>
              <a:rPr lang="sv-SE" dirty="0" smtClean="0"/>
              <a:t>och vrist</a:t>
            </a:r>
          </a:p>
          <a:p>
            <a:pPr lvl="2"/>
            <a:r>
              <a:rPr lang="sv-SE" dirty="0" smtClean="0"/>
              <a:t>Rätt adress och hastighet</a:t>
            </a:r>
          </a:p>
          <a:p>
            <a:pPr lvl="2"/>
            <a:r>
              <a:rPr lang="sv-SE" dirty="0" smtClean="0">
                <a:hlinkClick r:id="rId4"/>
              </a:rPr>
              <a:t>http://www.youtube.com/watch?v=pRZ-2MOEivM</a:t>
            </a:r>
            <a:endParaRPr lang="sv-SE" dirty="0" smtClean="0"/>
          </a:p>
          <a:p>
            <a:pPr lvl="1"/>
            <a:r>
              <a:rPr lang="sv-SE" dirty="0" smtClean="0"/>
              <a:t>Mottagning</a:t>
            </a:r>
          </a:p>
          <a:p>
            <a:pPr lvl="2"/>
            <a:r>
              <a:rPr lang="sv-SE" b="1" dirty="0">
                <a:hlinkClick r:id="rId5"/>
              </a:rPr>
              <a:t>Teknikfilm: mottagning, grund </a:t>
            </a:r>
            <a:r>
              <a:rPr lang="sv-SE" b="1" dirty="0" smtClean="0">
                <a:hlinkClick r:id="rId6"/>
              </a:rPr>
              <a:t>–</a:t>
            </a:r>
            <a:r>
              <a:rPr lang="sv-SE" b="1" dirty="0" smtClean="0">
                <a:hlinkClick r:id="rId5"/>
              </a:rPr>
              <a:t> svenskfotboll</a:t>
            </a:r>
            <a:endParaRPr lang="sv-SE" b="1" dirty="0" smtClean="0"/>
          </a:p>
          <a:p>
            <a:pPr lvl="2"/>
            <a:r>
              <a:rPr lang="sv-SE" b="1" dirty="0" smtClean="0">
                <a:hlinkClick r:id="rId6"/>
              </a:rPr>
              <a:t>Teknikfilm</a:t>
            </a:r>
            <a:r>
              <a:rPr lang="sv-SE" b="1" dirty="0">
                <a:hlinkClick r:id="rId6"/>
              </a:rPr>
              <a:t>: mottagning, fot </a:t>
            </a:r>
            <a:r>
              <a:rPr lang="sv-SE" b="1" dirty="0" smtClean="0">
                <a:hlinkClick r:id="rId6"/>
              </a:rPr>
              <a:t>– svenskfotboll</a:t>
            </a:r>
            <a:endParaRPr lang="sv-SE" b="1" dirty="0" smtClean="0"/>
          </a:p>
          <a:p>
            <a:pPr lvl="2"/>
            <a:r>
              <a:rPr lang="sv-SE" b="1" dirty="0">
                <a:hlinkClick r:id="rId7"/>
              </a:rPr>
              <a:t>Teknikfilm: mottagning, lår </a:t>
            </a:r>
            <a:r>
              <a:rPr lang="sv-SE" b="1" dirty="0" smtClean="0">
                <a:hlinkClick r:id="rId7"/>
              </a:rPr>
              <a:t>– svenskfotboll</a:t>
            </a:r>
            <a:endParaRPr lang="sv-SE" b="1" dirty="0" smtClean="0"/>
          </a:p>
          <a:p>
            <a:pPr lvl="1"/>
            <a:r>
              <a:rPr lang="sv-SE" dirty="0" smtClean="0"/>
              <a:t>Finter</a:t>
            </a:r>
          </a:p>
          <a:p>
            <a:pPr lvl="2"/>
            <a:r>
              <a:rPr lang="sv-SE" b="1" dirty="0" smtClean="0">
                <a:hlinkClick r:id="rId8"/>
              </a:rPr>
              <a:t>Teknikfilm</a:t>
            </a:r>
            <a:r>
              <a:rPr lang="sv-SE" b="1" dirty="0">
                <a:hlinkClick r:id="rId8"/>
              </a:rPr>
              <a:t>: fint och dribbling, passningsfint </a:t>
            </a:r>
            <a:r>
              <a:rPr lang="sv-SE" b="1" dirty="0" smtClean="0">
                <a:hlinkClick r:id="rId9"/>
              </a:rPr>
              <a:t>–</a:t>
            </a:r>
            <a:r>
              <a:rPr lang="sv-SE" b="1" dirty="0" smtClean="0">
                <a:hlinkClick r:id="rId8"/>
              </a:rPr>
              <a:t> svenskfotboll</a:t>
            </a:r>
            <a:endParaRPr lang="sv-SE" b="1" dirty="0" smtClean="0"/>
          </a:p>
          <a:p>
            <a:pPr lvl="2"/>
            <a:r>
              <a:rPr lang="sv-SE" b="1" dirty="0" smtClean="0">
                <a:hlinkClick r:id="rId10"/>
              </a:rPr>
              <a:t>Teknikfilm</a:t>
            </a:r>
            <a:r>
              <a:rPr lang="sv-SE" b="1" dirty="0">
                <a:hlinkClick r:id="rId10"/>
              </a:rPr>
              <a:t>: fint och dribbling, skottfint - svenskfotboll</a:t>
            </a:r>
            <a:endParaRPr lang="sv-SE" b="1" dirty="0" smtClean="0"/>
          </a:p>
          <a:p>
            <a:pPr lvl="2"/>
            <a:r>
              <a:rPr lang="sv-SE" b="1" dirty="0" smtClean="0">
                <a:hlinkClick r:id="rId11"/>
              </a:rPr>
              <a:t>Teknikfilm</a:t>
            </a:r>
            <a:r>
              <a:rPr lang="sv-SE" b="1" dirty="0">
                <a:hlinkClick r:id="rId11"/>
              </a:rPr>
              <a:t>: fint och dribbling, balansfint - svenskfotboll</a:t>
            </a:r>
            <a:endParaRPr lang="sv-SE" b="1" dirty="0" smtClean="0"/>
          </a:p>
          <a:p>
            <a:pPr lvl="2"/>
            <a:r>
              <a:rPr lang="sv-SE" b="1" dirty="0" smtClean="0">
                <a:hlinkClick r:id="rId12"/>
              </a:rPr>
              <a:t>Teknikfilm</a:t>
            </a:r>
            <a:r>
              <a:rPr lang="sv-SE" b="1" dirty="0">
                <a:hlinkClick r:id="rId12"/>
              </a:rPr>
              <a:t>: fint och dribbling, tvåfotsdribbling </a:t>
            </a:r>
            <a:r>
              <a:rPr lang="sv-SE" b="1" dirty="0" smtClean="0">
                <a:hlinkClick r:id="rId12"/>
              </a:rPr>
              <a:t>– svenskfotboll</a:t>
            </a:r>
            <a:endParaRPr lang="sv-SE" b="1" dirty="0" smtClean="0"/>
          </a:p>
          <a:p>
            <a:pPr lvl="2"/>
            <a:r>
              <a:rPr lang="sv-SE" b="1" dirty="0" smtClean="0">
                <a:hlinkClick r:id="rId13"/>
              </a:rPr>
              <a:t>Teknikfilm: fint och dribbling, överstegsfint </a:t>
            </a:r>
            <a:r>
              <a:rPr lang="sv-SE" b="1" dirty="0" smtClean="0">
                <a:hlinkClick r:id="rId12"/>
              </a:rPr>
              <a:t>–</a:t>
            </a:r>
            <a:r>
              <a:rPr lang="sv-SE" b="1" dirty="0" smtClean="0">
                <a:hlinkClick r:id="rId13"/>
              </a:rPr>
              <a:t> svenskfotboll</a:t>
            </a:r>
            <a:endParaRPr lang="sv-SE" b="1" dirty="0" smtClean="0"/>
          </a:p>
          <a:p>
            <a:pPr lvl="2"/>
            <a:r>
              <a:rPr lang="sv-SE" b="1" dirty="0" smtClean="0">
                <a:hlinkClick r:id="rId14"/>
              </a:rPr>
              <a:t>Teknikfilm</a:t>
            </a:r>
            <a:r>
              <a:rPr lang="sv-SE" b="1" dirty="0">
                <a:hlinkClick r:id="rId14"/>
              </a:rPr>
              <a:t>: fint och dribbling, rotationsfint </a:t>
            </a:r>
            <a:r>
              <a:rPr lang="sv-SE" b="1" dirty="0" smtClean="0">
                <a:hlinkClick r:id="rId15"/>
              </a:rPr>
              <a:t>–</a:t>
            </a:r>
            <a:r>
              <a:rPr lang="sv-SE" b="1" dirty="0" smtClean="0">
                <a:hlinkClick r:id="rId14"/>
              </a:rPr>
              <a:t> svenskfotboll</a:t>
            </a:r>
            <a:endParaRPr lang="sv-SE" b="1" dirty="0" smtClean="0"/>
          </a:p>
          <a:p>
            <a:pPr lvl="2"/>
            <a:r>
              <a:rPr lang="sv-SE" b="1" dirty="0" smtClean="0">
                <a:hlinkClick r:id="rId15"/>
              </a:rPr>
              <a:t>Teknikfilm</a:t>
            </a:r>
            <a:r>
              <a:rPr lang="sv-SE" b="1" dirty="0">
                <a:hlinkClick r:id="rId15"/>
              </a:rPr>
              <a:t>: fint och dribbling, </a:t>
            </a:r>
            <a:r>
              <a:rPr lang="sv-SE" b="1" dirty="0" err="1">
                <a:hlinkClick r:id="rId15"/>
              </a:rPr>
              <a:t>Cruyffint</a:t>
            </a:r>
            <a:r>
              <a:rPr lang="sv-SE" b="1" dirty="0">
                <a:hlinkClick r:id="rId15"/>
              </a:rPr>
              <a:t> </a:t>
            </a:r>
            <a:r>
              <a:rPr lang="sv-SE" b="1" dirty="0" smtClean="0">
                <a:hlinkClick r:id="rId15"/>
              </a:rPr>
              <a:t>– svenskfotboll</a:t>
            </a:r>
            <a:endParaRPr lang="sv-SE" b="1" dirty="0" smtClean="0"/>
          </a:p>
          <a:p>
            <a:pPr lvl="2"/>
            <a:r>
              <a:rPr lang="sv-SE" b="1" dirty="0" smtClean="0">
                <a:hlinkClick r:id="rId16"/>
              </a:rPr>
              <a:t>Teknikfilm</a:t>
            </a:r>
            <a:r>
              <a:rPr lang="sv-SE" b="1" dirty="0">
                <a:hlinkClick r:id="rId16"/>
              </a:rPr>
              <a:t>: fint och dribbling, snurrfint - svenskfotboll</a:t>
            </a:r>
            <a:endParaRPr lang="sv-SE" dirty="0" smtClean="0"/>
          </a:p>
          <a:p>
            <a:pPr lvl="1"/>
            <a:endParaRPr lang="sv-SE" dirty="0" smtClean="0"/>
          </a:p>
        </p:txBody>
      </p:sp>
    </p:spTree>
    <p:extLst>
      <p:ext uri="{BB962C8B-B14F-4D97-AF65-F5344CB8AC3E}">
        <p14:creationId xmlns:p14="http://schemas.microsoft.com/office/powerpoint/2010/main" val="2456424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2.gstatic.com/images?q=tbn:ANd9GcR-9VtIwSpiN38QLzJXzuSeFff-PVr4sy8d6KIulZQ-jZAFZQjs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53136"/>
            <a:ext cx="1152128" cy="64519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0649" y="5445224"/>
            <a:ext cx="1247775" cy="866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ubrik 1"/>
          <p:cNvSpPr>
            <a:spLocks noGrp="1"/>
          </p:cNvSpPr>
          <p:nvPr>
            <p:ph type="title"/>
          </p:nvPr>
        </p:nvSpPr>
        <p:spPr>
          <a:xfrm>
            <a:off x="457200" y="125760"/>
            <a:ext cx="8229600" cy="1143000"/>
          </a:xfrm>
        </p:spPr>
        <p:txBody>
          <a:bodyPr/>
          <a:lstStyle/>
          <a:p>
            <a:r>
              <a:rPr lang="sv-SE" dirty="0" smtClean="0"/>
              <a:t>Tumregler</a:t>
            </a:r>
            <a:endParaRPr lang="sv-SE" dirty="0"/>
          </a:p>
        </p:txBody>
      </p:sp>
      <p:sp>
        <p:nvSpPr>
          <p:cNvPr id="3" name="Platshållare för innehåll 2"/>
          <p:cNvSpPr>
            <a:spLocks noGrp="1"/>
          </p:cNvSpPr>
          <p:nvPr>
            <p:ph idx="1"/>
          </p:nvPr>
        </p:nvSpPr>
        <p:spPr>
          <a:xfrm>
            <a:off x="482717" y="1124744"/>
            <a:ext cx="8136657" cy="5401939"/>
          </a:xfrm>
        </p:spPr>
        <p:txBody>
          <a:bodyPr>
            <a:noAutofit/>
          </a:bodyPr>
          <a:lstStyle/>
          <a:p>
            <a:pPr marL="514350" indent="-514350">
              <a:buFont typeface="+mj-lt"/>
              <a:buAutoNum type="arabicPeriod"/>
            </a:pPr>
            <a:r>
              <a:rPr lang="sv-SE" sz="2200" dirty="0"/>
              <a:t>När vi har bollen </a:t>
            </a:r>
            <a:r>
              <a:rPr lang="sv-SE" sz="2200" dirty="0" smtClean="0"/>
              <a:t>skall </a:t>
            </a:r>
            <a:r>
              <a:rPr lang="sv-SE" sz="2200" dirty="0"/>
              <a:t>vi inte bli av med den. </a:t>
            </a:r>
            <a:r>
              <a:rPr lang="sv-SE" sz="2200" dirty="0" smtClean="0"/>
              <a:t>Om </a:t>
            </a:r>
            <a:r>
              <a:rPr lang="sv-SE" sz="2200" dirty="0"/>
              <a:t>det väl händer, </a:t>
            </a:r>
            <a:r>
              <a:rPr lang="sv-SE" sz="2200" dirty="0" smtClean="0"/>
              <a:t>spring och vinn </a:t>
            </a:r>
            <a:r>
              <a:rPr lang="sv-SE" sz="2200" dirty="0"/>
              <a:t>tillbaka </a:t>
            </a:r>
            <a:r>
              <a:rPr lang="sv-SE" sz="2200" dirty="0" smtClean="0"/>
              <a:t>bollen direkt. </a:t>
            </a:r>
            <a:r>
              <a:rPr lang="sv-SE" sz="2200" dirty="0" smtClean="0">
                <a:sym typeface="Wingdings" panose="05000000000000000000" pitchFamily="2" charset="2"/>
              </a:rPr>
              <a:t></a:t>
            </a:r>
            <a:endParaRPr lang="sv-SE" sz="2200" dirty="0" smtClean="0"/>
          </a:p>
          <a:p>
            <a:pPr marL="514350" indent="-514350">
              <a:buFont typeface="+mj-lt"/>
              <a:buAutoNum type="arabicPeriod"/>
            </a:pPr>
            <a:r>
              <a:rPr lang="sv-SE" sz="2200" dirty="0" smtClean="0"/>
              <a:t>Som back skall du sträva efter att vara mellan bollen och ditt mål.</a:t>
            </a:r>
          </a:p>
          <a:p>
            <a:pPr marL="514350" indent="-514350">
              <a:buFont typeface="+mj-lt"/>
              <a:buAutoNum type="arabicPeriod"/>
            </a:pPr>
            <a:r>
              <a:rPr lang="sv-SE" sz="2200" dirty="0" smtClean="0"/>
              <a:t>När vi har bollen skall du alltid göra dig spelbar</a:t>
            </a:r>
          </a:p>
          <a:p>
            <a:pPr marL="514350" indent="-514350">
              <a:buFont typeface="+mj-lt"/>
              <a:buAutoNum type="arabicPeriod"/>
            </a:pPr>
            <a:r>
              <a:rPr lang="sv-SE" sz="2200" dirty="0" smtClean="0"/>
              <a:t>När motståndarna har bollen skall vi krypa in mot mitten av plan och pressa ut motståndarna.</a:t>
            </a:r>
          </a:p>
          <a:p>
            <a:pPr marL="514350" indent="-514350">
              <a:buFont typeface="+mj-lt"/>
              <a:buAutoNum type="arabicPeriod"/>
            </a:pPr>
            <a:r>
              <a:rPr lang="sv-SE" sz="2200" dirty="0" smtClean="0"/>
              <a:t>Det är ok att känna sig trött, om vi följer ovanstående så är motståndarna ändå tröttare. Du klarar mycket mer än vad du tror.</a:t>
            </a:r>
          </a:p>
          <a:p>
            <a:pPr marL="514350" indent="-514350">
              <a:buFont typeface="+mj-lt"/>
              <a:buAutoNum type="arabicPeriod"/>
            </a:pPr>
            <a:r>
              <a:rPr lang="sv-SE" sz="2200" dirty="0" smtClean="0"/>
              <a:t>Ät ordentligt redan på frukosten på en match eller träningsdag och fyll på ordentligt under dagen. </a:t>
            </a:r>
            <a:r>
              <a:rPr lang="sv-SE" sz="2200" dirty="0"/>
              <a:t>Se </a:t>
            </a:r>
            <a:r>
              <a:rPr lang="sv-SE" sz="2200" dirty="0">
                <a:hlinkClick r:id="rId4"/>
              </a:rPr>
              <a:t>http://fogis.se/antidoping-medicin-vetenskap/traningslara-fysiologi/at-ratt-fore-under-och-efter-fotbollsspel</a:t>
            </a:r>
            <a:r>
              <a:rPr lang="sv-SE" sz="2200" dirty="0" smtClean="0">
                <a:hlinkClick r:id="rId4"/>
              </a:rPr>
              <a:t>/</a:t>
            </a:r>
            <a:r>
              <a:rPr lang="sv-SE" sz="2200" dirty="0" smtClean="0"/>
              <a:t> för rekommendationer.</a:t>
            </a:r>
          </a:p>
          <a:p>
            <a:pPr marL="514350" indent="-514350">
              <a:buFont typeface="+mj-lt"/>
              <a:buAutoNum type="arabicPeriod"/>
            </a:pPr>
            <a:r>
              <a:rPr lang="sv-SE" sz="2200" dirty="0"/>
              <a:t>En </a:t>
            </a:r>
            <a:r>
              <a:rPr lang="sv-SE" sz="2200" dirty="0" smtClean="0"/>
              <a:t>10-åring </a:t>
            </a:r>
            <a:r>
              <a:rPr lang="sv-SE" sz="2200" dirty="0"/>
              <a:t>behöver omkring 10-11 timmars sömn </a:t>
            </a:r>
            <a:r>
              <a:rPr lang="sv-SE" sz="2200" dirty="0" smtClean="0"/>
              <a:t/>
            </a:r>
            <a:br>
              <a:rPr lang="sv-SE" sz="2200" dirty="0" smtClean="0"/>
            </a:br>
            <a:r>
              <a:rPr lang="sv-SE" sz="2200" dirty="0" smtClean="0"/>
              <a:t>för </a:t>
            </a:r>
            <a:r>
              <a:rPr lang="sv-SE" sz="2200" dirty="0"/>
              <a:t>vila och återhämtning</a:t>
            </a:r>
            <a:r>
              <a:rPr lang="sv-SE" sz="2200" dirty="0" smtClean="0"/>
              <a:t>. Källa </a:t>
            </a:r>
            <a:r>
              <a:rPr lang="sv-SE" sz="2200" dirty="0" smtClean="0">
                <a:hlinkClick r:id="rId5"/>
              </a:rPr>
              <a:t>http://www.1177.se</a:t>
            </a:r>
            <a:endParaRPr lang="sv-SE" sz="2200" dirty="0"/>
          </a:p>
        </p:txBody>
      </p:sp>
      <p:sp>
        <p:nvSpPr>
          <p:cNvPr id="4" name="AutoShape 4" descr="data:image/jpeg;base64,/9j/4AAQSkZJRgABAQAAAQABAAD/2wCEAAkGBxQQERUSEhIVFRIWGBwWGBgVFxgVGxcaFBcYGRcXFBoZHiogHxomJx8UIj0hJikrLi4uFyAzODMsNygtLisBCgoKDg0OGxAQGywmICYyLCwyLywvLDQsLzYsLCwsNTQsNTQ0LC8vLCwtLywsLDcsNCwsLDQvLCwsLCwsLCwsLP/AABEIALYBBgMBEQACEQEDEQH/xAAbAAEAAgMBAQAAAAAAAAAAAAAABAUCAwYHAf/EAEkQAAICAQMCBAIGBQUNCQAAAAECAAMRBBIhBTEGEyJBUWEUIzJScYFCgpGSoQcWYrHSFSQzQ1NUY3KDlKLB0TQ1ZHOTsrO01P/EABsBAQACAwEBAAAAAAAAAAAAAAADBQIEBgEH/8QAOxEAAgECAwQHBQYGAwEAAAAAAAECAxEEITEFEkFRYXGBkaGxwQYTIjLRFDNScuHwIzRCU2KSFaKyFv/aAAwDAQACEQMRAD8A9xgCAIBq1OoSpS9jqiLyWchQPxJ4EAoF8e9NNnljXUb87ftjGR/S7fxgHQae9bFDoyujchlIYEfEEcGAbIAgCAIAgCAIAgCAIAgCAIAgCAIAgCAIAgCAIAgCAIAgCAIBV9f6qdOiBFD3XWCmpTwC7Anc5+6qh2OOcKccwDnOr9XvRvo9GrL3pjznaqvy0JAJXaFBLnuF3ekEEnsGrdo7Shg4rK8nwv4voJ6GHdV8kV11CvedQ43Xkbd7clV+6n3V98D3JnHYvaNfFZVHlyWha06EKfyo27po2JiPVSabHv0xFd7rhj+jYR9jzV9wPj3AJweZaYHatbCtRvePJ+n7sa9bDQqZ8SVZ4k1lBSxiNQM4epKwpIPvSxb07eftk7sYyM5lzhdv+8qNVIpR53zX17LGpUwW7H4XdnRdF8VValgjJZRa32a7gAW7n0spZCcAnAOce0u6GMoV/upJ+ZqTpTh8yL+bJGIAgCAIAgCAIAgCAIAgCAIAgCAIAgCAIAgCAIAgCAIB5r4i6nbbpdJ1GrzEey3eiYLFKHpsB4HAcLmzOG9QC8gyDE11RpuXHRX5vQzpw35WM6QoUbcbe4IOc55zn3z3z75nzipKcpuU9eNy+SSVloZzA9EA1akPtPllQ/sXBZfzAIP8ZnT3N74726NTGV7ZFHqevPpkIuVbbADnyGLAMclRcCv1Sk7QCc+59pYQwUa8r024p/iVv9c/ifF6ELquC+LN9HryNut0K+WPOAfVOMKVIV1fIOaCxOwIcHcO20E5MUMRUVTeovdhHPu521bE4JxtLNv95dRfaTxLq9N9bq7KraVVRYlVRQrjAaxGLEt8SpA98fA3+F27GvXVLcsnknfzyNKpg3CG9fQ9Cl+aQgCAIAgCAIAgCAIAgCAIAgCAIAgCAIAgCAIAgCAIB5lrNKNLqq9JuxVRRjT7jkst9hLIfiUFKAe5GT8ZzvtHvOlBJZXbfRbL1N7AW3mKNH5bZRiEPdO6g5Jynupyfw+XvOWnV318Sz58e3n5lio20JMhMxAIOqtZ7BTW4UjDWkAEqp+yo54ZsNz7BT8ps04RjD3k1fguvn1Ijbbe6u0kDSIKzXsHlsCGX2YN9rd8c8yJ1puanfNehluq1iH0jRlMl8MyM1dZK7StYOFUZJ+A59+PgJPia29ZRyTs30v99xhTjbXq7DV1LdqD5VblEUhmsQrnejAqiBgQcEZJIx2HOTi12ThHTarzWfBev0/d9fE1N5bi7S00fVdZSuBqjaRn/tCI2c+xNYQj8f4GdGsW75o0XRXBnTdL8W1WBRcDTczBNh3OpZmCrtsC4IYkAZweewm1CrGayZFKDR0MkMRAEAQBAEAQBAEAQBAEAQBAEAQBAEAQBAEAQBAOB8baBbNYFtQMlunXafcNp7H3FSOVYedWQw57znvaCU6ap1IO1m13215rI3sEk3KL6CPWuABknHuTk/mZyDd3cs0ZTw9IGosau9WJHlWKKzlsbHVia9o99+5lP+qs2YRjOk0vmTv1rj3Wv2sjbalfh+/M19A1JtSywgAm61Tj/ROa1/PCrMsXBQlGC03YvvV/NnlJ3TfS/DIs5qEpA6hqSWFCbg7LuZgB9WhJAOTxuOCB+BPtLTZuCVZ+8n8q8Xy+pr16u6t1aszqrCgKowAMATpDSPtjhQWYgADJJ4AA7kwlcGnpX99tSuMK9yMvckpS62kuMArnYwx7ZH4SejTfvUuRHOXwnqssjWEAQBAEAQBAEAQBAEAQBAEAQBAEAQBAEAQBAGYByHiarUa0/wB7IAumt3Es+DeVRhZUiAYxhgAzMvqHbA51cbhY4mi6b7OhklKo6c1JFLpdQtqK652sMjIKkfIg8gj4GfPKtKVKbhNZrIvIyUldG2RmRjbWHBVgGU8EEZBHwIMyjJxalF2Z40mrMg9O6X9HDLVY2xmL7bPWFLnLbTw3JyeSe5mzWxKrNOpHOyV1lp3ruSI409zKL7ywE1X0EhV9Pw2+wMSLHLDOOAAEAGPbCg/nOww1L3VGMLaLPtzK2ct6TZLkxiR2DqlerxX/AIYV6dLQfU4J33leNwQByqjGSN2cYm9Sh7uDqPUgm96W6i/8A9FIY6lyWAU1VFipZgW3W3MQO7sBwPZc+/E1GLScnq8zCbzsuB20mMBAEA06vVJSjWWMErQFmZjgKFGSTAOct8YBxnT0M4PZrSaVPzA2l8diPTzKjE7bw1F7qvJ9H1NqnhKk1fQr6/EGux6n0oPuBRaR+RN4z+yV0vaTP4afj+hOsBzl4GR6/rf8ppv93s//AETH/wCkf9r/ALfoe/YF+LwNv89GorB1NO47kTOnJYsXYLkVN6s5I9Clz37yywe2aWJqKmotN9xr1cJKnHeujp+mdSq1NYspcMvY47qR3Vx3Vh7qeRLg1SXAEAQBAEAQBAEAQBAEAQBAOYq6PTrbdT9KVrtlorFdwPlIqorJ5dZAU53Z34JySM4AAAvOndMp0wZaKkqDHcwrUKC2AMkD3wAPygFN1/wqtxe7Tt5OqYfaAylhAAHnp+l2A3DDDHB9pqYvBUcVFKqtOPElp1pU3eJU09F1eMPUhYcEq4Ct81DcgfjOdn7OVN57k1bpvfyN5Y+Ns1mUet0t1Nti3G6ktg1u2HpG4KoTdjZuLZ9Jwxzx7SLFbMq4eEZSgpJfNu3v189Owyp4iM20m0+FyxXOBnGffHbPvj5Shdr5G4QuvWFdLqGU4IpsII9iK2IIk+FSdeCf4o+aManyPqZp6SMUUj/Rp/7BOxn8zKxaDXPkBBZ5Zdtps9q0UFrbCew2oHPPGdo95JRhvTMZysjboKPpd9lrnytIhC5sY1jT6dUULSOdqWvwx7MFYZwds3Le9nfgvFkPyLpPSemGrya/o5Q0bQK/KIKbRwNhXjH4TYIyVAEAr+tdXTSV73ySTtRF5Z2PZVH8STwACSQBI6tWFKDnN2SMoxcnZHE6pn1DizUNvZWJRRwlYJ9OFzguBj1nnOcYHE4naO1quJbjB2hy59f00Lahho01d5sylQbQgGnV6lal3Nn2AA5Z2bhUQe7scAAdyZNQoTr1FTgs2YTmoR3mXOg0SaKr6bq03ankVoArunmcLRRjvY3AJHc++BO92fgYYSlurV6vmU1es6srvTgTafD1hL6k3suudcCzAK1qNxSk1jCvWpZic+okkhhxjeISz6X1MWlqnwmprANleeQCSFsX41tgkH8jgggAWMAQBAEAQBAEAQBAEAQBAOY8c6LbRZq6WerUVIC1lIXzGpqffZWN/pPG8jcCAT2gHTwBAEAofHF6porQyLZ5m2oK43LutdUUuPdQSDj3xI61T3dOU+Sb7lc9it5pczzPpfVWbUPUldzrUVQvZbhnBLK1q1sACilTkg/gPacPXwyjSjOUoq93ZLJcUr5u7Tyv2suIVLyaSeXT4nQ6vTi2t62+y6lDj4MCD/XK2nNwmprVNPuJ5K6aKzRWeVpgX/xSEN/sgQTj8Bn852kZKpaUeNn3lW1u5Pgee+JOq6igV11MzPfS728FuNSw3BFHYDaV/BpfVqFOioqPLUrMJUq4hyduNrLoOs8P6ltV5wsrQUb0uZBlgdTsALAkA8KtR2nOC2ZVzm4QUUy1q0NyeeeR6l4YFel0Fbu6Vow85izBVXzjvPJwAMtjmb0Y7sbGk3d3Ni+LdI2dl28A43VpZYuR8GRSp/IyKeJoQdpTin0tGSpzeifcSNJ4i0ttVl1d9bV1KWsIPKBQSS6/aXse49pMpJq6ZhY4r6U+pf6TcrIzDCVNg+Shx6Rx9psIW5PI4nD7X2i8TU3I/ItOnp+hcYah7uN3qzbKc2hAEAneEdANRadU+01VMUo98uoK23Zz7EvWFI/QY55GO12JgVRpe9l80vBfrqVOLrb0t1aIj6vrD36wXVrU4oLfRqHyr6sbMXajSWkhCQGKAYbhTkqHBF4aZ2PSeq1aqvzKXVgDtYAjKOMbq7B3VxkZU88wCJ4iqdFGqq3GzThnKKpc3V4zZSqgjLkAFf6ar7ZEAstFqlurS2s7kdQyke4YZEA3QBAEAQBAEAQBAEAQBAPjKCCCMg8EHnIPsYBTeFKWppOmssNjadjVvbJZkwGqLk922lcn4g9oBdQBAInVunrqabKHyFsUqSpwy57MpPZhwQfiBPGk1Zg4fXeHtbtJWqh70Vtlm4gH0nG1T6hu4G0tgZ78ZnNx9n2pte8/h8uP07SweNW7e3xEbpuoWymt0YujIpVm7sCO7fP4/OcxXhKFSUZKzT0RYQacU0RNZWamazANLAtaOcqQMFwOxUgcrj2zzkiXGzccklRnrwfo/Q1a9J33l2nKdSprCpusIao+SjhfN8xCi2Asq4JwuDn2wx7TvN6niqEZ1HutOxz1CrXwGIkqCUlJXs79JN6VSdMD5a8XqoqVz6rLfrGNlmMBV27M++E+WJUY+vh4rejdRjr05lhho15Nuq05Sd8uB0ui6atddaNmw1KAr2eojAAyufs9h2x2E4rFY+viJuUpO3LgW9OjCmrJE3M0iYia3RLaULKpCnJyOTjkLn7ucHHyEno4idJSUW1dW7zCUFK1yVIDMQBANGs8whUpANtjBEDcDnJYsfgFDn8pvbOwqxOIjTemr7CGvU93ByR1PXVFWnp0NWQbyNMpBKla9pNzhlHDitbCD9/bPoZRlhreiU26f6OF8tAmys1YRqfTtVqTj0svsR8IBwfiHfp7HstpW7UVIzmoWNXXqdOHx9J+zxqa+N+AfSR8VCgSdabNKE1ZZ9GzDbkXHV6Ek8V+eCAyIRj1rsAJ5JwMgbeieOaNK12m1xXTWo4dQCbFdb1FhatkHKbi+MgekqCMgzxtLUJFsP5Rumf54n7tn9meb8eZ7Zlno/FOiuKrXrNOzt9lRam48Z4XOfj7e09TT0PC1Dg9iJ6DKAIAgFN4n6s+mWrywpey0J68kABXsc4BGThSBz3IPOMHVx2IeHw8qqV7W8Wl6klGG/NR5nBa7U9Q1Fm9tSyL5wU1V4rrbTqeWx6n3t/r+/tOerbelJOMcrx4XupfTsN6OCSd3z8DXqc06drLb71sGDvSywlWZgK1rGSCAdigEHPvnJmpT2ni6mIXu5XXJ6WSzb8WyWWHpRg95HofQeuV6nNY3C1EUurgBsNkBsZPBKt+ydfh8TSxEd+m7rQq505QdpIt5OYCAUfVG+jamvUBHKW7dPdsGQMt9Ra4+CkuhIH+NBPC8AXkAQBAEA8+6xom0uqZTj6Pcd9OAfQ/e2tiBtGchlHc/Wfd45Xb2As/tEF+b0f1LLBVv6H2GE5gsDj9VpwbvLTAtOqD7R6StYAV3G3lQUB9XuSOeZ31LEUaWxN7fW9nxTd720OclTqz2n8r3bW0ytqdTpdElX2FwcYySWYj5seZxFbEVazvOVzoIwjHRG+QGZB6zqdmnvZWAZK3wQRlW2ZX8+V4+Ymxhqe9WhFrJtd18/UwnK0W0TzNczPkAQBAJnhmsvrvfbTTuPA2lrmKpz3yAlvb4zqvZyh8M6z/ACrzfoVuPnmodpc6M2XdRvcn6iitKFHGfOcC21x8tjULz8Dj3nTleX8AofGVWNOblurotpIdLbCqoOcMjluNrglefcg+wgHPdB8Y6WmsafUebVp2O2i3U1WJVZXaN61F7FC5QMUweMJnJgFF1u3TU62i3Ta3TvpSllZrW+k+Qz4cFcNnycq2F5CM5xgNgU226PvsN8ObTT5vll59ht4SW5Uz0ZK/u5pv86o/9VP7U477JX/ty7mWnvYfiXea7uqaRxh79Mw+DWVt/WZnGhio/LGS7GeOdN6teBjo9Vo92KbNMHII+qesMQeDjYc/CSr7dT+L41/sY3pSyy8CfUm1tyW2qcY9N1nP5bsSSG1sbT/rfak/MxeGpS4Eq/qutXmnUKWHZbq1esjGMHYFf553dx7zfo+0VZP+LFNdGT+hDPAxfyss+m+K7AmNTR6wOWoO5WPHKqx3DPPBJx8TLWlt7CztvXj1rLwNaWCqLTMqdf1r6daHVHSmoekW1tWxsbIZiGHYDAGPvN8pW7c2jGpFUaTutW016epPg6Di9+RrttVFLMwVVGSzEAADuSTwBOcjFydoq7N9tLNkDUVte1RA21I4sO7guVB2BR7Lkq2T90ce82oSjRjK+cmrZaK+t+nhkRtOTXIy1KeXemoRrfPHprCMcAclt65Csvx3cfZxzjO1s3GzoSSi0o3Tl05/TS2erI8RSU1nm+B6N0nqaaqvzK9wAYqVcbWUqcYZfbPDD4hlI4IncU6sKsFODunxKeUXF2ZNmZ4adbpVureqwZSxWRhkjKuCGGRz2JgFX0DXtufSXMx1FIHqcAG+s423LgAH7px2YdhkZAuoAgCAQ+rdOTU1NU5IB5DKcMrA5V0JBGQcHkEfEEcTCpCNSLhJXTyPU2ndHAahzpnanUsqumSHYhFtrUAm1MngDsw/RI+BGeH2lsyeGq2gm4vT6dfmXFDEKpHPUx0WqNuW2la84UtkF/6QHsp4xnk8+2JoVqUadle7420XR18yaMnLPgSZAZiAV9yPe+0jZSjjO4ZNpTDLt54QNjnudvbBydqLhSjdO8muH9N8s+bt3dekbTk7cPMsJqkggCAIBbfyfXi36Y+3DJqPIz8VqprcA/rWWn9ad3sWkqeEi1/Vd+nkkU2LlvVX0ZFl4PtazTtYybTZde34r5zhG+YKhDn4YlsaxeQDgurdSW4PqdRRY9Fdy1aTTkA+fYrc6oggenk43HAWov8ApCR1asKUHObskZRi5OyIRqaxxdewtv243Ywq85IqXsi/xOBkkjM4PG7TrYqWbtHgl68/3YuaOHjTXSb8yueepOMxYDMA036VLPtorf6yg/1ySNWpH5ZNdpi4p6orh4Z0gO5dPWrc+pBsYZ4JVlwQe/abP/IYnRzbXJ5ruMPcU+RLXQbRhbLQcYB3l8fgLNw/aJC67bvKKfZbysZbltGzV5GoQ+m5LFz2tr2tjHYPWQv/AAGZ79CSzg11PLud/M8tNcb9f79D5fr7KyA2ndl/Seohwv6pw5/AKTEKFOek0nyll45rvYc5LVdxrqsXVOclgtZBFbAozEEEWOhw4TIIAIAOCcdpnJSw8MrXlxWaXQnpfnbTTmeJqb6uBazSJTTqqS4ADsgyCdvBIGfSD7c45HOAR7zOE1F3tfrMWrl/4BvyNTVsYCq4AOcnfvpqflj9phnHyAUe07zY8t7BQfX/AOmU+KVqr7PJHVyyNcQCD1XRtYFapgt1ZyhbO3kYKuFIJQ/DPcA+0Ax6N1MahWyAt1beXdWDu8uzarFd2BuGGUg45BHbsALCAIAgHCeNrDqdQmn2VminbZYWXcxsPKVpn7IA2uTznco9jKLbeP8AcU/cx+aS7l+uaNzCUd+W89ERpxZbCAIAgCAIAgCAWP8AJ3WBRrGHdtXax/EV1rx+SifQ9mK2EproKPEP+LItfAVJTpmjVvtCivPvzsGZvEJK8Uaw0aPUWoQHSpym7ON+07Acc4LbRAOR6kpGoWkMDXpaEqAUYxa43We/3BRjj9M895y/tFXtuUV1vyXqWOBhrPsMZyxYiAIAgCAIAgCAIB9gHyACZ7FXZ4dJ4C04TQUNuLNavnMzEEs1vqPIHYZCj4Kqj2n0rD0406UYxVkloUE5OUm2dBJjEQBAKrqvR/MPnUt5WqUDbYBw23dtS9f06uTkcEZJUqcEAfNL1ja6UakCvUMuRgHy7cfaNTHj57CdwBHfuQLKm9XBKMrAEqSpBwVOGBx7g5GIAvuWtWd2CqoLMTwAFGST8hAPN9FqBcGvAI89jbyNpwx9GR3B2hO8+f7VrOri5u+SyXYXeGhu00SJXE4gGJsAIUkbjkgZ5OO+B+yZbrte2R5fgZTE9EAQBAEAnfycWE068HsussA/A00t/WTPoWy3fCU+oo8Qv4si/wDCFwfQaVl7Gisj9wTfISu/lM/7sv8Axq/+euAcn09s6nqB/wDGv/CmgTjPaL+aj+Veci1wP3b6/oWEoTdEAQBAEAQBAEAQBAEA1ao+kjBO7CAKMkmwhQAPjkibWDoOvXhTXF/q/AjqzUIOTPRNJQK0WtfsooUYGOFGBwJ9HKE2wBAEAQDVqtMlqNXYqvW4KsrAEMDwQQe4gFJ0NV02pv0g3BcLqK97s5KuNlgBck+lkyef8asAo/F9Nurp1Nwdq6kR9PQK9v130jbXY9u9WBXO0Lt2nAfn1DGFSahBzfBN9x7FXdiJRUEVUHZQFH4KMCfM5y3pOT45nQJWVjOYnogFJo9bX51lhZnsbKKtddlm2upjxhFJySWJJ+Xwlu8BiqlKEKdN2162/wBLJGr76mpNylnp3FlT1Ct+A4z91vQwx3yrYYfsmnVwOJpK86bS52y79CWNanLRokzUJRAEAQCz/k70+1dcPvast+/pdMf+s7/Y8lLBwt1eLKXFK1Vll4DVV6fRWh3CoGjPxNDtUf4qZZGuZeOkB6bqywyEoss/OpTYP4qIBw3SrN1+uYdm1bMPwaigj+ucZ7RfzUfyrzkWuB+7fX9CylCbogCAIAgCAfcQBiAMQCPrNQa1DCtnG4A7BkqD3bHcgfAZPwEkpQU3a6XX5dHbkYyduBnRcHXcAwB+8rIePirgH+ExnBxdnbsaflc9Tubuh2bup0VFQVWm29T7h1NdQI/VstH606T2cpRcp1OKsu/P0NDHSdlE9CnVlaIAgCAIAgETqPTKdQAt1SWAZGGGeGGGH4EcEe8AgeLVxo2AGAGqwB7AXV9prY3+Wqfll5MkpfeR615nKz5uXwgGnW6gVVvYc4RGc474VSePnxJKVN1JxgtW0u9mMpbqbO58O6PyNJRUQQUrUEE7ju2jdknuc5n01JLJHPk62pXBVlDKe4YAg/iDAOZ1/g5B6tIwpIwDWctSw9I+znKNgYBUgcnIaV2M2Xh8Ss1Z8168/PpJ6WJnT0zXSUT70fy7UNdnwPIYD9KtsYYdu3IzyBOPx2zq2EfxK65rQtKNeNXTXkZSvJxALnwbZ9dqE9ttT/rOblJ/YiD8p2ns828K/wAz8olTjvvOz6ln4WoWuqxE7LqL8j4F7nc5/ez+Yl6aZaaioOjKcEMCpz25GOYB5cOp1ef5aZdjRSzClXvJsQ2aezPlqSMCmsYPac3tzAVq9SE6Ub5WfY7rzZv4StCEWpOxNrF9gY1aPUtt49SLRuOM+nz2QkfPGJWQ2Di5a2XabDxlJaFlpuiapsbqkQHvmwMV49wox+wzZXs5VvnNeJG8fHkzK7wzqyPTZp1ORywscY9+AV5/ObUPZumn8dRtdCS+pG8fLhE3fzQtYjdrNo9/KpVWPHYGxnA/dmzDYGEjrvPrf0SI3jar5GbeCFJG7WasgHJANCbvkSlIbH4ETYhsfBw/ov1tsweKqviTR4R03+m/3i/+3Jf+Mwn9tGP2ir+JkceBNFvDlLSR97Uahh+amzB/MSaOEoLSC7kYOrN8WSf5oaP/ACA/ef8AtTL7PR/BHuR5vz5vvY/mho/8gP3n/tR9no/gj3Ib8+b72R6/AujViypcCTnjU6jH5DzMD8BMJYPDy1gu4yVWa4savwXS4Gy3U1EHOUuZ8/Ii7euPykL2Xg2re7Rl9pq/iJ3RPD9elLOGe21uDZbtLbR2RdiqoX34HJPOZPhsLSw8d2krIwqVJVHeTLebBgIAgCAIAgCAVviIZ07/AKv8GBmltF2wtTqZLQ+8j1nGz52XogEPrNZelq1+1btpH+3da8/8U39mQUsXTT5+WZDiHalLqPUJ9CKMQBAI2u0Nd6hbUVwDuGR2I7Mp9j35ExnCM4uMldM9Tad0c3qvCVisTp78px9XeC+O+QlgO7H2ftBzweeeKfEbBw1TOF4vo07vo0bUMZUjrmQ/7iav3prz8rv+qSrfs5VvlNeJsfb48mZdI6VrNNq31HkK6PStRVbhkGux2VgCgH6bDv8ACXmy8FPCUnTk07u+XUl6GniaqqyUki30HT9WrW2+bTUbn3mo1m5UIVUBDh0OSqISMYBJ795ZEBsHQrLHLanVWWrnipAKKsenhguXft2ZyMEjEAtdLo66htrrVBwMIoXtwO0A3wBAEAQBAEAQBAEAQBAEAQBAEAQBAEAQCp8VWbdK5+aD961B/wA5qY+N8NUX+L8iWi7VI9aORnzkvRANdv2qv/P0/wD9iqWOyf5yn1+hBifupHpE+gFIIAgCAIAgCAIAgCAIAgCAIAgCAIAgCAIAgCAIAgCAIAgCAIBReN7Qmhtdvspsc454S1GJ/YDIcTBzoziuKa70Z03aafSjmTPmhfnyAadS4Xy2PYX0E/IDUVZMsdk/zlPr9GQYn7qR6VPoBSCAIAgCAIAgCAIAgCAIAgCAIAgCAIAgCAIAgCAIAgCAIAgCAV/iHRtfpNRSmN9lNla57ZdGUZ+XMA4DpFu+ipjnJRc575CgNn55zPmuKg4VpxfBvzL+m7wTJcgMyv8AENYbS3gjP1Tn81UsP4gTbwE9zE03/kvMirK9OS6Geo1WB1DKQVYAgjsQRkET6MURnAEAQBAEAQBAEAQBAEAQBAEAQBAEAQBAEAQBAEAQBAEAQBAEA87asI9qA522uP2sW/5zgdsU9zGT6c+9F1hZXpISsNgwqsV1DDlWAI+YYZHeZNShKz1R4mmjpfA+qLadqiCPo9nkAk7iyhEdDnJJ9LqOecqZ9C2fiHiMPGpLV69ZR16ahNxWh0U3SIQBAEAQBAEAQBAEAQBAEAQBAEAQBAEAQBAEAQBAEAQBAEAQDheuVKmsuUd3VLj2H2ga/wBv1ZOf6QnI+0dNqrCfNW7n+pZ4CXwtdJDZxnbkbiCQM8kDGSB8BkftnPJO1+BvXNHStL5NFVR5KIqk9+VUA8yTEVfe1ZT5tsxhHdikOhddNV1wotBy2bKLayp3qgTdWxw20ha+cMvp47mXmF2jWwVGMZQTjrdPn359djUqUIVpNp5nZdC6+NQ7Uumy5VDkDLKyklcq2B7jkHkZHxnR4LHU8XT34cMmmaFajKlKzLubhEIAgCAIAgCAIAgCAIAgCAIAgCAIAgCAIAgCAIAgCAIAgCAcv440C7a9XnDUZDHn/BW4Dg+2AQjZPYKfic121MN9ow0opZrNdn6E+GqblRN6HIdbtFYpt+7ci5zji4+WfkR6gcH4TisJFz34f4t/65+hbVHaz6V45E3U6VXIJ3Bl7FWZCM/HaeR24ORx2kNOrKCaVrPmk/32GbimQkIJenUFX2gFXbA3K+7AOAAHG05244Kn3mw4yUY1aSaTdrcLq3XdO/HpRhdXcZHTeAOnFTbcWdlB8qnfk4rCVs5DH1Pl8jc2T9XweTnsNk0HTo7847spa8NL2y0XZYq8VNSnZO6R2MtDWEAQBAEAQBAEAQBAEAQBAEAQBAEAQBAEAQBAEAQBAEAQBAPjDIweQYBzi+CNKCo2saVzt07ENSNwIPpI3FcFsIWKjjAGBjWhg6EKrrRit58f3kSOrNx3G8j43g2sYFd+orQDAUMlmMf0rkdz+bTXnsjBTlvOmuxteTSM1iaqVlLyLPp3Q6aEKhd5Lb2azDFm2qu48YBwqjCgDjtNyjRhQgoU1ZIinNzd5allJTEQBAEAQBAEAQBAEAQBAEAQBAEAQBAEAQBAE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v-SE"/>
          </a:p>
        </p:txBody>
      </p:sp>
    </p:spTree>
    <p:extLst>
      <p:ext uri="{BB962C8B-B14F-4D97-AF65-F5344CB8AC3E}">
        <p14:creationId xmlns:p14="http://schemas.microsoft.com/office/powerpoint/2010/main" val="607358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8410</TotalTime>
  <Words>2339</Words>
  <Application>Microsoft Office PowerPoint</Application>
  <PresentationFormat>Bildspel på skärmen (4:3)</PresentationFormat>
  <Paragraphs>499</Paragraphs>
  <Slides>22</Slides>
  <Notes>0</Notes>
  <HiddenSlides>0</HiddenSlides>
  <MMClips>0</MMClips>
  <ScaleCrop>false</ScaleCrop>
  <HeadingPairs>
    <vt:vector size="4" baseType="variant">
      <vt:variant>
        <vt:lpstr>Tema</vt:lpstr>
      </vt:variant>
      <vt:variant>
        <vt:i4>1</vt:i4>
      </vt:variant>
      <vt:variant>
        <vt:lpstr>Bildrubriker</vt:lpstr>
      </vt:variant>
      <vt:variant>
        <vt:i4>22</vt:i4>
      </vt:variant>
    </vt:vector>
  </HeadingPairs>
  <TitlesOfParts>
    <vt:vector size="23" baseType="lpstr">
      <vt:lpstr>Office-tema</vt:lpstr>
      <vt:lpstr>Träningsplan 2015</vt:lpstr>
      <vt:lpstr>IKKs Värderingar</vt:lpstr>
      <vt:lpstr>POLICY FÖR IK KONGAHÄLLA</vt:lpstr>
      <vt:lpstr>Trivselregler (förslag)</vt:lpstr>
      <vt:lpstr>Översiktsplanering 2015</vt:lpstr>
      <vt:lpstr>Spelförståelse</vt:lpstr>
      <vt:lpstr>Spelidé 7-manna</vt:lpstr>
      <vt:lpstr>Teknikträning 2015</vt:lpstr>
      <vt:lpstr>Tumregler</vt:lpstr>
      <vt:lpstr>Träningsplan 2015 (ex. på träning 90 min)</vt:lpstr>
      <vt:lpstr>Referenser</vt:lpstr>
      <vt:lpstr>Träningskalender (ej klar)</vt:lpstr>
      <vt:lpstr>Tips till tränaren</vt:lpstr>
      <vt:lpstr>Fitness träning 10 min ADR med knäkontroll och snabbhet</vt:lpstr>
      <vt:lpstr>Aktiv Dynamisk Rörelse (ADR) förstärkt med knäkontroll och snabbhet består av 3 delar (A-C)</vt:lpstr>
      <vt:lpstr>Länkbank</vt:lpstr>
      <vt:lpstr>Kvadraten 1 Syfte: Möta bollen (5 pers)</vt:lpstr>
      <vt:lpstr>Kvadraten 2 Syfte: Spelbar (4-5 pers)</vt:lpstr>
      <vt:lpstr>Kvadraten 3 Syfte:Medtag och pass (5 pers)</vt:lpstr>
      <vt:lpstr>Kvadraten 4 Syfte:Driva med uppsikt (4-5 pers)</vt:lpstr>
      <vt:lpstr>Kvadraten 5 Syfte: Finta och passa (4-5 pers)</vt:lpstr>
      <vt:lpstr>Träningsplanering IKK P05 - 2014 2014-08-11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Träningsplan 2014</dc:title>
  <dc:creator>martin</dc:creator>
  <cp:lastModifiedBy>martin</cp:lastModifiedBy>
  <cp:revision>78</cp:revision>
  <dcterms:created xsi:type="dcterms:W3CDTF">2014-03-16T02:14:14Z</dcterms:created>
  <dcterms:modified xsi:type="dcterms:W3CDTF">2015-03-08T20:07:08Z</dcterms:modified>
</cp:coreProperties>
</file>