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10375" cy="99425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23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28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725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548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714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766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165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757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716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956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292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92D01-467F-41D2-8178-EAA2783BBC21}" type="datetimeFigureOut">
              <a:rPr lang="sv-SE" smtClean="0"/>
              <a:t>2014-06-26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118DE-46D5-4FC7-9C44-621B622B7D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00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411760" y="114731"/>
            <a:ext cx="5489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Löpning</a:t>
            </a:r>
            <a:r>
              <a:rPr lang="sv-SE" sz="2000" b="1" dirty="0" smtClean="0"/>
              <a:t> </a:t>
            </a:r>
            <a:r>
              <a:rPr lang="sv-SE" sz="2400" b="1" dirty="0"/>
              <a:t>+ Tabata </a:t>
            </a:r>
            <a:r>
              <a:rPr lang="sv-SE" sz="2400" b="1" dirty="0" smtClean="0"/>
              <a:t>Styrka Sommaren 2014  </a:t>
            </a:r>
            <a:endParaRPr lang="sv-SE" sz="2400" b="1" dirty="0"/>
          </a:p>
        </p:txBody>
      </p:sp>
      <p:sp>
        <p:nvSpPr>
          <p:cNvPr id="29" name="textruta 28"/>
          <p:cNvSpPr txBox="1"/>
          <p:nvPr/>
        </p:nvSpPr>
        <p:spPr>
          <a:xfrm>
            <a:off x="111438" y="3356992"/>
            <a:ext cx="24947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 smtClean="0"/>
              <a:t>Träningspass 3 90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8 km löpning på </a:t>
            </a:r>
            <a:r>
              <a:rPr lang="sv-SE" sz="1600" dirty="0" smtClean="0"/>
              <a:t>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Max  </a:t>
            </a:r>
            <a:r>
              <a:rPr lang="sv-SE" sz="1600" dirty="0"/>
              <a:t>50 </a:t>
            </a:r>
            <a:r>
              <a:rPr lang="sv-SE" sz="1600" dirty="0" smtClean="0"/>
              <a:t>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Styrka Tabata övningar   </a:t>
            </a:r>
            <a:endParaRPr lang="sv-SE" sz="1600" dirty="0"/>
          </a:p>
          <a:p>
            <a:pPr algn="ctr"/>
            <a:endParaRPr lang="sv-SE" sz="1600" b="1" dirty="0" smtClean="0"/>
          </a:p>
        </p:txBody>
      </p:sp>
      <p:sp>
        <p:nvSpPr>
          <p:cNvPr id="9" name="textruta 8"/>
          <p:cNvSpPr txBox="1"/>
          <p:nvPr/>
        </p:nvSpPr>
        <p:spPr>
          <a:xfrm>
            <a:off x="899592" y="4636683"/>
            <a:ext cx="79646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3 träningspass i veckan 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När vecka 3 är klar så börjar man om på vecka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Notera träningspassen i en dagbok så kan vi gå igenom dem tillsammans  efteråt </a:t>
            </a:r>
            <a:endParaRPr lang="sv-SE" dirty="0"/>
          </a:p>
        </p:txBody>
      </p:sp>
      <p:grpSp>
        <p:nvGrpSpPr>
          <p:cNvPr id="11" name="Grupp 10"/>
          <p:cNvGrpSpPr/>
          <p:nvPr/>
        </p:nvGrpSpPr>
        <p:grpSpPr>
          <a:xfrm>
            <a:off x="248669" y="745447"/>
            <a:ext cx="8715819" cy="3934984"/>
            <a:chOff x="133141" y="745447"/>
            <a:chExt cx="8715819" cy="3934984"/>
          </a:xfrm>
        </p:grpSpPr>
        <p:sp>
          <p:nvSpPr>
            <p:cNvPr id="3" name="textruta 2"/>
            <p:cNvSpPr txBox="1"/>
            <p:nvPr/>
          </p:nvSpPr>
          <p:spPr>
            <a:xfrm>
              <a:off x="133141" y="1196752"/>
              <a:ext cx="249478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1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km löpning på tid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Max 50 min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 </a:t>
              </a:r>
              <a:endParaRPr lang="sv-SE" sz="1600" dirty="0"/>
            </a:p>
          </p:txBody>
        </p:sp>
        <p:sp>
          <p:nvSpPr>
            <p:cNvPr id="28" name="textruta 27"/>
            <p:cNvSpPr txBox="1"/>
            <p:nvPr/>
          </p:nvSpPr>
          <p:spPr>
            <a:xfrm>
              <a:off x="144890" y="2245769"/>
              <a:ext cx="2819618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2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x  1000 m 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2 min vila mellan Intervallen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</a:t>
              </a:r>
            </a:p>
          </p:txBody>
        </p:sp>
        <p:sp>
          <p:nvSpPr>
            <p:cNvPr id="30" name="textruta 29"/>
            <p:cNvSpPr txBox="1"/>
            <p:nvPr/>
          </p:nvSpPr>
          <p:spPr>
            <a:xfrm>
              <a:off x="945962" y="764704"/>
              <a:ext cx="8320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Vecka 1</a:t>
              </a:r>
              <a:endParaRPr lang="sv-SE" sz="1600" b="1" dirty="0"/>
            </a:p>
          </p:txBody>
        </p:sp>
        <p:sp>
          <p:nvSpPr>
            <p:cNvPr id="31" name="textruta 30"/>
            <p:cNvSpPr txBox="1"/>
            <p:nvPr/>
          </p:nvSpPr>
          <p:spPr>
            <a:xfrm>
              <a:off x="3018288" y="2226512"/>
              <a:ext cx="249478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2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km löpning på tid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Max 50 min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 </a:t>
              </a:r>
              <a:endParaRPr lang="sv-SE" sz="1600" dirty="0"/>
            </a:p>
          </p:txBody>
        </p:sp>
        <p:sp>
          <p:nvSpPr>
            <p:cNvPr id="32" name="textruta 31"/>
            <p:cNvSpPr txBox="1"/>
            <p:nvPr/>
          </p:nvSpPr>
          <p:spPr>
            <a:xfrm>
              <a:off x="3034064" y="1177495"/>
              <a:ext cx="2819618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1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x  1000 m 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2 min vila mellan Intervallen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</a:t>
              </a:r>
            </a:p>
          </p:txBody>
        </p:sp>
        <p:sp>
          <p:nvSpPr>
            <p:cNvPr id="34" name="textruta 33"/>
            <p:cNvSpPr txBox="1"/>
            <p:nvPr/>
          </p:nvSpPr>
          <p:spPr>
            <a:xfrm>
              <a:off x="4017923" y="745447"/>
              <a:ext cx="8320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Vecka 2</a:t>
              </a:r>
              <a:endParaRPr lang="sv-SE" sz="1600" b="1" dirty="0"/>
            </a:p>
          </p:txBody>
        </p:sp>
        <p:sp>
          <p:nvSpPr>
            <p:cNvPr id="39" name="textruta 38"/>
            <p:cNvSpPr txBox="1"/>
            <p:nvPr/>
          </p:nvSpPr>
          <p:spPr>
            <a:xfrm>
              <a:off x="6017593" y="1196752"/>
              <a:ext cx="249478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1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km löpning på tid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Max  50 min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 </a:t>
              </a:r>
              <a:endParaRPr lang="sv-SE" sz="1600" dirty="0"/>
            </a:p>
          </p:txBody>
        </p:sp>
        <p:sp>
          <p:nvSpPr>
            <p:cNvPr id="40" name="textruta 39"/>
            <p:cNvSpPr txBox="1"/>
            <p:nvPr/>
          </p:nvSpPr>
          <p:spPr>
            <a:xfrm>
              <a:off x="6029342" y="2245769"/>
              <a:ext cx="2819618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2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x  1000 m 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2 min vila mellan Intervallen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</a:t>
              </a:r>
            </a:p>
          </p:txBody>
        </p:sp>
        <p:sp>
          <p:nvSpPr>
            <p:cNvPr id="41" name="textruta 40"/>
            <p:cNvSpPr txBox="1"/>
            <p:nvPr/>
          </p:nvSpPr>
          <p:spPr>
            <a:xfrm>
              <a:off x="5995890" y="3356992"/>
              <a:ext cx="249478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3 90 min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/>
                <a:t>8 km löpning på tid </a:t>
              </a:r>
              <a:endParaRPr lang="sv-SE" sz="16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Max 50 min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 </a:t>
              </a:r>
              <a:endParaRPr lang="sv-SE" sz="1600" dirty="0"/>
            </a:p>
            <a:p>
              <a:pPr algn="ctr"/>
              <a:endParaRPr lang="sv-SE" sz="1600" b="1" dirty="0" smtClean="0"/>
            </a:p>
          </p:txBody>
        </p:sp>
        <p:sp>
          <p:nvSpPr>
            <p:cNvPr id="42" name="textruta 41"/>
            <p:cNvSpPr txBox="1"/>
            <p:nvPr/>
          </p:nvSpPr>
          <p:spPr>
            <a:xfrm>
              <a:off x="6830414" y="764704"/>
              <a:ext cx="8320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Vecka 3</a:t>
              </a:r>
              <a:endParaRPr lang="sv-SE" sz="1600" b="1" dirty="0"/>
            </a:p>
          </p:txBody>
        </p:sp>
        <p:sp>
          <p:nvSpPr>
            <p:cNvPr id="43" name="textruta 42"/>
            <p:cNvSpPr txBox="1"/>
            <p:nvPr/>
          </p:nvSpPr>
          <p:spPr>
            <a:xfrm>
              <a:off x="3024157" y="3337735"/>
              <a:ext cx="2819618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b="1" dirty="0" smtClean="0"/>
                <a:t>Träningspass 1  90 min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8 x  1000 m 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2 min vila mellan Intervallen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sv-SE" sz="1600" dirty="0" smtClean="0"/>
                <a:t>Styrka Tabata övningar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954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85" y="1253877"/>
            <a:ext cx="2160240" cy="109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447" y="1583485"/>
            <a:ext cx="2396608" cy="121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413" y="2948819"/>
            <a:ext cx="12192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265" y="3264746"/>
            <a:ext cx="2024655" cy="1252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255" y="5094721"/>
            <a:ext cx="1571127" cy="132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722" y="2948819"/>
            <a:ext cx="1950073" cy="145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889" y="5094722"/>
            <a:ext cx="1721500" cy="1360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444" y="1268760"/>
            <a:ext cx="1738556" cy="115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85" y="5094722"/>
            <a:ext cx="1797342" cy="128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85" y="2948819"/>
            <a:ext cx="1521007" cy="122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5422164" y="95354"/>
            <a:ext cx="354232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Tabata</a:t>
            </a:r>
            <a:r>
              <a:rPr lang="sv-SE" dirty="0" smtClean="0"/>
              <a:t>   </a:t>
            </a:r>
            <a:r>
              <a:rPr lang="sv-SE" sz="1400" b="1" dirty="0" smtClean="0"/>
              <a:t>(tempo med styrka) </a:t>
            </a:r>
            <a:endParaRPr lang="sv-SE" sz="1400" b="1" dirty="0" smtClean="0"/>
          </a:p>
          <a:p>
            <a:r>
              <a:rPr lang="sv-SE" sz="1400" b="1" dirty="0" smtClean="0"/>
              <a:t> </a:t>
            </a:r>
            <a:r>
              <a:rPr lang="sv-SE" sz="1400" dirty="0" smtClean="0"/>
              <a:t>6 receptioner </a:t>
            </a:r>
            <a:r>
              <a:rPr lang="sv-SE" sz="1400" dirty="0" smtClean="0"/>
              <a:t>per övning </a:t>
            </a:r>
            <a:r>
              <a:rPr lang="sv-SE" sz="1400" dirty="0" smtClean="0"/>
              <a:t>* </a:t>
            </a:r>
            <a:endParaRPr lang="sv-SE" sz="1400" dirty="0" smtClean="0"/>
          </a:p>
          <a:p>
            <a:r>
              <a:rPr lang="sv-SE" sz="1400" dirty="0" smtClean="0"/>
              <a:t>20 sekunder jobb </a:t>
            </a:r>
          </a:p>
          <a:p>
            <a:r>
              <a:rPr lang="sv-SE" sz="1400" dirty="0" smtClean="0"/>
              <a:t>10 sekunders vila mellan  </a:t>
            </a:r>
            <a:endParaRPr lang="sv-SE" sz="1400" dirty="0" smtClean="0"/>
          </a:p>
          <a:p>
            <a:r>
              <a:rPr lang="sv-SE" sz="1400" dirty="0" smtClean="0"/>
              <a:t> 3 X 60 sek Plankan fram &amp; baksidan, per sida# </a:t>
            </a:r>
            <a:endParaRPr lang="sv-SE" sz="1400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985" y="5094722"/>
            <a:ext cx="2058861" cy="1432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6444208" y="1190686"/>
            <a:ext cx="1383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Armhävningar</a:t>
            </a:r>
            <a:r>
              <a:rPr lang="sv-SE" dirty="0" smtClean="0"/>
              <a:t> </a:t>
            </a:r>
            <a:r>
              <a:rPr lang="sv-SE" dirty="0" smtClean="0"/>
              <a:t>*</a:t>
            </a:r>
            <a:endParaRPr lang="sv-SE" dirty="0"/>
          </a:p>
        </p:txBody>
      </p:sp>
      <p:sp>
        <p:nvSpPr>
          <p:cNvPr id="18" name="textruta 17"/>
          <p:cNvSpPr txBox="1"/>
          <p:nvPr/>
        </p:nvSpPr>
        <p:spPr>
          <a:xfrm>
            <a:off x="7086165" y="2877790"/>
            <a:ext cx="11097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Sidplankan# </a:t>
            </a:r>
            <a:endParaRPr lang="sv-SE" dirty="0"/>
          </a:p>
        </p:txBody>
      </p:sp>
      <p:sp>
        <p:nvSpPr>
          <p:cNvPr id="19" name="textruta 18"/>
          <p:cNvSpPr txBox="1"/>
          <p:nvPr/>
        </p:nvSpPr>
        <p:spPr>
          <a:xfrm>
            <a:off x="7287475" y="4684641"/>
            <a:ext cx="1044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Utfallssteg*</a:t>
            </a:r>
            <a:endParaRPr lang="sv-SE" dirty="0"/>
          </a:p>
        </p:txBody>
      </p:sp>
      <p:sp>
        <p:nvSpPr>
          <p:cNvPr id="20" name="textruta 19"/>
          <p:cNvSpPr txBox="1"/>
          <p:nvPr/>
        </p:nvSpPr>
        <p:spPr>
          <a:xfrm>
            <a:off x="4876342" y="4671509"/>
            <a:ext cx="16424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Rygg ryska </a:t>
            </a:r>
            <a:r>
              <a:rPr lang="sv-SE" sz="1400" dirty="0" smtClean="0"/>
              <a:t>hunden*</a:t>
            </a:r>
            <a:endParaRPr lang="sv-SE" dirty="0"/>
          </a:p>
        </p:txBody>
      </p:sp>
      <p:sp>
        <p:nvSpPr>
          <p:cNvPr id="21" name="textruta 20"/>
          <p:cNvSpPr txBox="1"/>
          <p:nvPr/>
        </p:nvSpPr>
        <p:spPr>
          <a:xfrm>
            <a:off x="3003728" y="4684642"/>
            <a:ext cx="890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Plankan# </a:t>
            </a:r>
            <a:endParaRPr lang="sv-SE" dirty="0"/>
          </a:p>
        </p:txBody>
      </p:sp>
      <p:sp>
        <p:nvSpPr>
          <p:cNvPr id="22" name="textruta 21"/>
          <p:cNvSpPr txBox="1"/>
          <p:nvPr/>
        </p:nvSpPr>
        <p:spPr>
          <a:xfrm>
            <a:off x="351866" y="4684642"/>
            <a:ext cx="1977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Situps med </a:t>
            </a:r>
            <a:r>
              <a:rPr lang="sv-SE" sz="1400" dirty="0" smtClean="0"/>
              <a:t>medicinboll*</a:t>
            </a:r>
            <a:endParaRPr lang="sv-SE" dirty="0"/>
          </a:p>
        </p:txBody>
      </p:sp>
      <p:sp>
        <p:nvSpPr>
          <p:cNvPr id="23" name="textruta 22"/>
          <p:cNvSpPr txBox="1"/>
          <p:nvPr/>
        </p:nvSpPr>
        <p:spPr>
          <a:xfrm>
            <a:off x="4506592" y="2570013"/>
            <a:ext cx="62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Rygg*</a:t>
            </a:r>
            <a:endParaRPr lang="sv-SE" dirty="0"/>
          </a:p>
        </p:txBody>
      </p:sp>
      <p:sp>
        <p:nvSpPr>
          <p:cNvPr id="24" name="textruta 23"/>
          <p:cNvSpPr txBox="1"/>
          <p:nvPr/>
        </p:nvSpPr>
        <p:spPr>
          <a:xfrm>
            <a:off x="2432031" y="2550713"/>
            <a:ext cx="717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Situps*</a:t>
            </a:r>
            <a:endParaRPr lang="sv-SE" dirty="0"/>
          </a:p>
        </p:txBody>
      </p:sp>
      <p:sp>
        <p:nvSpPr>
          <p:cNvPr id="25" name="textruta 24"/>
          <p:cNvSpPr txBox="1"/>
          <p:nvPr/>
        </p:nvSpPr>
        <p:spPr>
          <a:xfrm>
            <a:off x="843189" y="2563590"/>
            <a:ext cx="590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Dips*</a:t>
            </a:r>
            <a:endParaRPr lang="sv-SE" dirty="0"/>
          </a:p>
        </p:txBody>
      </p:sp>
      <p:sp>
        <p:nvSpPr>
          <p:cNvPr id="26" name="textruta 25"/>
          <p:cNvSpPr txBox="1"/>
          <p:nvPr/>
        </p:nvSpPr>
        <p:spPr>
          <a:xfrm>
            <a:off x="857209" y="816967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Burpess*</a:t>
            </a:r>
            <a:endParaRPr lang="sv-SE" dirty="0"/>
          </a:p>
        </p:txBody>
      </p:sp>
      <p:sp>
        <p:nvSpPr>
          <p:cNvPr id="27" name="textruta 26"/>
          <p:cNvSpPr txBox="1"/>
          <p:nvPr/>
        </p:nvSpPr>
        <p:spPr>
          <a:xfrm>
            <a:off x="3445314" y="816967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Fällkniv* </a:t>
            </a:r>
            <a:endParaRPr lang="sv-SE" dirty="0"/>
          </a:p>
        </p:txBody>
      </p:sp>
      <p:sp>
        <p:nvSpPr>
          <p:cNvPr id="2" name="textruta 1"/>
          <p:cNvSpPr txBox="1"/>
          <p:nvPr/>
        </p:nvSpPr>
        <p:spPr>
          <a:xfrm>
            <a:off x="3356613" y="188640"/>
            <a:ext cx="1057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Styrka </a:t>
            </a:r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85950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240</Words>
  <Application>Microsoft Office PowerPoint</Application>
  <PresentationFormat>Bildspel på skärmen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PowerPoint-presentation</vt:lpstr>
      <vt:lpstr>PowerPoint-presentation</vt:lpstr>
    </vt:vector>
  </TitlesOfParts>
  <Company>Goteborg Energi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Håkan Mattiasson</dc:creator>
  <cp:lastModifiedBy>Håkan Mattiasson</cp:lastModifiedBy>
  <cp:revision>13</cp:revision>
  <cp:lastPrinted>2014-06-26T06:58:47Z</cp:lastPrinted>
  <dcterms:created xsi:type="dcterms:W3CDTF">2014-01-24T14:33:58Z</dcterms:created>
  <dcterms:modified xsi:type="dcterms:W3CDTF">2014-06-26T07:21:27Z</dcterms:modified>
</cp:coreProperties>
</file>