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59" r:id="rId7"/>
    <p:sldId id="260" r:id="rId8"/>
    <p:sldId id="306" r:id="rId9"/>
    <p:sldId id="261" r:id="rId10"/>
    <p:sldId id="280" r:id="rId11"/>
    <p:sldId id="295" r:id="rId12"/>
    <p:sldId id="262" r:id="rId13"/>
    <p:sldId id="302" r:id="rId14"/>
    <p:sldId id="303" r:id="rId15"/>
    <p:sldId id="304" r:id="rId16"/>
    <p:sldId id="294" r:id="rId17"/>
    <p:sldId id="298" r:id="rId18"/>
    <p:sldId id="281" r:id="rId19"/>
    <p:sldId id="305" r:id="rId20"/>
    <p:sldId id="299" r:id="rId21"/>
    <p:sldId id="282" r:id="rId22"/>
    <p:sldId id="296" r:id="rId23"/>
    <p:sldId id="300" r:id="rId24"/>
    <p:sldId id="283" r:id="rId25"/>
    <p:sldId id="278" r:id="rId26"/>
    <p:sldId id="285" r:id="rId27"/>
    <p:sldId id="286" r:id="rId28"/>
    <p:sldId id="287" r:id="rId29"/>
    <p:sldId id="289" r:id="rId30"/>
    <p:sldId id="291" r:id="rId31"/>
    <p:sldId id="290" r:id="rId32"/>
    <p:sldId id="270" r:id="rId33"/>
    <p:sldId id="271" r:id="rId34"/>
    <p:sldId id="307" r:id="rId35"/>
    <p:sldId id="273" r:id="rId36"/>
    <p:sldId id="308" r:id="rId37"/>
    <p:sldId id="265" r:id="rId38"/>
    <p:sldId id="301" r:id="rId39"/>
    <p:sldId id="279" r:id="rId40"/>
    <p:sldId id="292"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7DC24-56C9-8E62-80DC-94A96CF0EE93}" name="Jenny Granström" initials="JG" userId="Jenny Granströ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696BD-7270-41B2-98B3-EC0B13C530A6}" v="1293" dt="2025-10-07T05:53:16.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ranström" userId="2f088258-fccc-451c-8d6b-57b285a42410" providerId="ADAL" clId="{15D9266D-91C2-42D1-8872-9037463BC831}"/>
    <pc:docChg chg="undo custSel addSld delSld modSld sldOrd addSection delSection">
      <pc:chgData name="Jenny Granström" userId="2f088258-fccc-451c-8d6b-57b285a42410" providerId="ADAL" clId="{15D9266D-91C2-42D1-8872-9037463BC831}" dt="2025-10-07T05:56:42.784" v="1600" actId="1076"/>
      <pc:docMkLst>
        <pc:docMk/>
      </pc:docMkLst>
      <pc:sldChg chg="modSp mod">
        <pc:chgData name="Jenny Granström" userId="2f088258-fccc-451c-8d6b-57b285a42410" providerId="ADAL" clId="{15D9266D-91C2-42D1-8872-9037463BC831}" dt="2025-10-06T13:40:12.279" v="1381" actId="20577"/>
        <pc:sldMkLst>
          <pc:docMk/>
          <pc:sldMk cId="1427927887" sldId="257"/>
        </pc:sldMkLst>
        <pc:spChg chg="mod">
          <ac:chgData name="Jenny Granström" userId="2f088258-fccc-451c-8d6b-57b285a42410" providerId="ADAL" clId="{15D9266D-91C2-42D1-8872-9037463BC831}" dt="2025-10-06T13:40:12.279" v="1381" actId="20577"/>
          <ac:spMkLst>
            <pc:docMk/>
            <pc:sldMk cId="1427927887" sldId="257"/>
            <ac:spMk id="7" creationId="{2AEF3439-BE3D-40F3-8D01-F24D8ADA2D4D}"/>
          </ac:spMkLst>
        </pc:spChg>
      </pc:sldChg>
      <pc:sldChg chg="addSp modSp mod modAnim">
        <pc:chgData name="Jenny Granström" userId="2f088258-fccc-451c-8d6b-57b285a42410" providerId="ADAL" clId="{15D9266D-91C2-42D1-8872-9037463BC831}" dt="2025-10-07T05:56:42.784" v="1600" actId="1076"/>
        <pc:sldMkLst>
          <pc:docMk/>
          <pc:sldMk cId="3378833838" sldId="259"/>
        </pc:sldMkLst>
        <pc:spChg chg="mod">
          <ac:chgData name="Jenny Granström" userId="2f088258-fccc-451c-8d6b-57b285a42410" providerId="ADAL" clId="{15D9266D-91C2-42D1-8872-9037463BC831}" dt="2025-10-07T05:56:33.495" v="1598" actId="1076"/>
          <ac:spMkLst>
            <pc:docMk/>
            <pc:sldMk cId="3378833838" sldId="259"/>
            <ac:spMk id="2" creationId="{BC75C1A3-3C3D-4B40-8A86-F01BBF37AF73}"/>
          </ac:spMkLst>
        </pc:spChg>
        <pc:spChg chg="mod">
          <ac:chgData name="Jenny Granström" userId="2f088258-fccc-451c-8d6b-57b285a42410" providerId="ADAL" clId="{15D9266D-91C2-42D1-8872-9037463BC831}" dt="2025-10-07T05:56:38.847" v="1599" actId="1076"/>
          <ac:spMkLst>
            <pc:docMk/>
            <pc:sldMk cId="3378833838" sldId="259"/>
            <ac:spMk id="3" creationId="{96F41BB2-CF4E-489D-9C88-4ACBD1263338}"/>
          </ac:spMkLst>
        </pc:spChg>
        <pc:spChg chg="add mod">
          <ac:chgData name="Jenny Granström" userId="2f088258-fccc-451c-8d6b-57b285a42410" providerId="ADAL" clId="{15D9266D-91C2-42D1-8872-9037463BC831}" dt="2025-10-07T05:56:42.784" v="1600" actId="1076"/>
          <ac:spMkLst>
            <pc:docMk/>
            <pc:sldMk cId="3378833838" sldId="259"/>
            <ac:spMk id="4" creationId="{1DD1F1B6-8645-E0A0-A753-10F7BC3C143D}"/>
          </ac:spMkLst>
        </pc:spChg>
      </pc:sldChg>
      <pc:sldChg chg="modSp mod">
        <pc:chgData name="Jenny Granström" userId="2f088258-fccc-451c-8d6b-57b285a42410" providerId="ADAL" clId="{15D9266D-91C2-42D1-8872-9037463BC831}" dt="2025-10-06T13:40:27.047" v="1385" actId="20577"/>
        <pc:sldMkLst>
          <pc:docMk/>
          <pc:sldMk cId="2034867646" sldId="261"/>
        </pc:sldMkLst>
        <pc:spChg chg="mod">
          <ac:chgData name="Jenny Granström" userId="2f088258-fccc-451c-8d6b-57b285a42410" providerId="ADAL" clId="{15D9266D-91C2-42D1-8872-9037463BC831}" dt="2025-10-06T13:40:27.047" v="1385" actId="20577"/>
          <ac:spMkLst>
            <pc:docMk/>
            <pc:sldMk cId="2034867646" sldId="261"/>
            <ac:spMk id="3" creationId="{2376E541-F8D4-4EAA-BCDC-E052C5B0E4E3}"/>
          </ac:spMkLst>
        </pc:spChg>
        <pc:spChg chg="mod">
          <ac:chgData name="Jenny Granström" userId="2f088258-fccc-451c-8d6b-57b285a42410" providerId="ADAL" clId="{15D9266D-91C2-42D1-8872-9037463BC831}" dt="2025-10-06T08:38:03.143" v="9" actId="20577"/>
          <ac:spMkLst>
            <pc:docMk/>
            <pc:sldMk cId="2034867646" sldId="261"/>
            <ac:spMk id="5" creationId="{BEC7DB05-B123-E517-9B75-C58E1A9E7A82}"/>
          </ac:spMkLst>
        </pc:spChg>
        <pc:spChg chg="mod">
          <ac:chgData name="Jenny Granström" userId="2f088258-fccc-451c-8d6b-57b285a42410" providerId="ADAL" clId="{15D9266D-91C2-42D1-8872-9037463BC831}" dt="2025-10-06T09:59:34.127" v="1210" actId="20577"/>
          <ac:spMkLst>
            <pc:docMk/>
            <pc:sldMk cId="2034867646" sldId="261"/>
            <ac:spMk id="6" creationId="{0DE3FEB5-F2CF-4A0E-8589-2E61E19B1A1C}"/>
          </ac:spMkLst>
        </pc:spChg>
        <pc:spChg chg="mod">
          <ac:chgData name="Jenny Granström" userId="2f088258-fccc-451c-8d6b-57b285a42410" providerId="ADAL" clId="{15D9266D-91C2-42D1-8872-9037463BC831}" dt="2025-10-06T08:37:58.954" v="7" actId="20577"/>
          <ac:spMkLst>
            <pc:docMk/>
            <pc:sldMk cId="2034867646" sldId="261"/>
            <ac:spMk id="10" creationId="{C642F6FD-9ADC-4020-A78C-30A9FBF25BCF}"/>
          </ac:spMkLst>
        </pc:spChg>
      </pc:sldChg>
      <pc:sldChg chg="addSp modSp mod modAnim">
        <pc:chgData name="Jenny Granström" userId="2f088258-fccc-451c-8d6b-57b285a42410" providerId="ADAL" clId="{15D9266D-91C2-42D1-8872-9037463BC831}" dt="2025-10-06T09:40:39.017" v="1016" actId="20577"/>
        <pc:sldMkLst>
          <pc:docMk/>
          <pc:sldMk cId="3306191625" sldId="262"/>
        </pc:sldMkLst>
        <pc:spChg chg="add mod">
          <ac:chgData name="Jenny Granström" userId="2f088258-fccc-451c-8d6b-57b285a42410" providerId="ADAL" clId="{15D9266D-91C2-42D1-8872-9037463BC831}" dt="2025-10-06T09:40:39.017" v="1016" actId="20577"/>
          <ac:spMkLst>
            <pc:docMk/>
            <pc:sldMk cId="3306191625" sldId="262"/>
            <ac:spMk id="3" creationId="{4C479DC2-FECE-BA59-2F27-23614E7A45C2}"/>
          </ac:spMkLst>
        </pc:spChg>
      </pc:sldChg>
      <pc:sldChg chg="modSp">
        <pc:chgData name="Jenny Granström" userId="2f088258-fccc-451c-8d6b-57b285a42410" providerId="ADAL" clId="{15D9266D-91C2-42D1-8872-9037463BC831}" dt="2025-10-06T13:41:32.892" v="1388" actId="20577"/>
        <pc:sldMkLst>
          <pc:docMk/>
          <pc:sldMk cId="1815057742" sldId="265"/>
        </pc:sldMkLst>
        <pc:spChg chg="mod">
          <ac:chgData name="Jenny Granström" userId="2f088258-fccc-451c-8d6b-57b285a42410" providerId="ADAL" clId="{15D9266D-91C2-42D1-8872-9037463BC831}" dt="2025-10-06T13:41:32.892" v="1388" actId="20577"/>
          <ac:spMkLst>
            <pc:docMk/>
            <pc:sldMk cId="1815057742" sldId="265"/>
            <ac:spMk id="3" creationId="{1ECAC89E-854B-42CD-A475-7225FFD60AB4}"/>
          </ac:spMkLst>
        </pc:spChg>
      </pc:sldChg>
      <pc:sldChg chg="modSp add mod">
        <pc:chgData name="Jenny Granström" userId="2f088258-fccc-451c-8d6b-57b285a42410" providerId="ADAL" clId="{15D9266D-91C2-42D1-8872-9037463BC831}" dt="2025-10-06T10:07:22.944" v="1316" actId="255"/>
        <pc:sldMkLst>
          <pc:docMk/>
          <pc:sldMk cId="4018782492" sldId="270"/>
        </pc:sldMkLst>
        <pc:spChg chg="mod">
          <ac:chgData name="Jenny Granström" userId="2f088258-fccc-451c-8d6b-57b285a42410" providerId="ADAL" clId="{15D9266D-91C2-42D1-8872-9037463BC831}" dt="2025-10-06T10:07:22.944" v="1316" actId="255"/>
          <ac:spMkLst>
            <pc:docMk/>
            <pc:sldMk cId="4018782492" sldId="270"/>
            <ac:spMk id="3" creationId="{F07EA499-9E3F-3577-FE18-8FA71AAC9AA8}"/>
          </ac:spMkLst>
        </pc:spChg>
      </pc:sldChg>
      <pc:sldChg chg="modSp add mod">
        <pc:chgData name="Jenny Granström" userId="2f088258-fccc-451c-8d6b-57b285a42410" providerId="ADAL" clId="{15D9266D-91C2-42D1-8872-9037463BC831}" dt="2025-10-06T10:01:06.674" v="1261" actId="1076"/>
        <pc:sldMkLst>
          <pc:docMk/>
          <pc:sldMk cId="2184047571" sldId="271"/>
        </pc:sldMkLst>
        <pc:spChg chg="mod">
          <ac:chgData name="Jenny Granström" userId="2f088258-fccc-451c-8d6b-57b285a42410" providerId="ADAL" clId="{15D9266D-91C2-42D1-8872-9037463BC831}" dt="2025-10-06T10:01:00.617" v="1260" actId="255"/>
          <ac:spMkLst>
            <pc:docMk/>
            <pc:sldMk cId="2184047571" sldId="271"/>
            <ac:spMk id="2" creationId="{4D3D9234-93A7-4D20-4422-CB0F59F9359F}"/>
          </ac:spMkLst>
        </pc:spChg>
        <pc:spChg chg="mod">
          <ac:chgData name="Jenny Granström" userId="2f088258-fccc-451c-8d6b-57b285a42410" providerId="ADAL" clId="{15D9266D-91C2-42D1-8872-9037463BC831}" dt="2025-10-06T10:01:06.674" v="1261" actId="1076"/>
          <ac:spMkLst>
            <pc:docMk/>
            <pc:sldMk cId="2184047571" sldId="271"/>
            <ac:spMk id="4" creationId="{3C97A69B-FCE7-975B-8452-9B4E4AE40A4B}"/>
          </ac:spMkLst>
        </pc:spChg>
      </pc:sldChg>
      <pc:sldChg chg="add">
        <pc:chgData name="Jenny Granström" userId="2f088258-fccc-451c-8d6b-57b285a42410" providerId="ADAL" clId="{15D9266D-91C2-42D1-8872-9037463BC831}" dt="2025-10-06T10:02:33.098" v="1266"/>
        <pc:sldMkLst>
          <pc:docMk/>
          <pc:sldMk cId="669251880" sldId="273"/>
        </pc:sldMkLst>
      </pc:sldChg>
      <pc:sldChg chg="modSp add del mod">
        <pc:chgData name="Jenny Granström" userId="2f088258-fccc-451c-8d6b-57b285a42410" providerId="ADAL" clId="{15D9266D-91C2-42D1-8872-9037463BC831}" dt="2025-10-06T10:06:39.513" v="1314" actId="2696"/>
        <pc:sldMkLst>
          <pc:docMk/>
          <pc:sldMk cId="902241188" sldId="275"/>
        </pc:sldMkLst>
        <pc:spChg chg="mod">
          <ac:chgData name="Jenny Granström" userId="2f088258-fccc-451c-8d6b-57b285a42410" providerId="ADAL" clId="{15D9266D-91C2-42D1-8872-9037463BC831}" dt="2025-10-06T09:57:00.061" v="1197" actId="14100"/>
          <ac:spMkLst>
            <pc:docMk/>
            <pc:sldMk cId="902241188" sldId="275"/>
            <ac:spMk id="6" creationId="{67F3F32B-3C1C-4732-AD89-D162B08CB328}"/>
          </ac:spMkLst>
        </pc:spChg>
        <pc:spChg chg="mod">
          <ac:chgData name="Jenny Granström" userId="2f088258-fccc-451c-8d6b-57b285a42410" providerId="ADAL" clId="{15D9266D-91C2-42D1-8872-9037463BC831}" dt="2025-10-06T10:03:11.489" v="1267" actId="21"/>
          <ac:spMkLst>
            <pc:docMk/>
            <pc:sldMk cId="902241188" sldId="275"/>
            <ac:spMk id="9" creationId="{BF102CC1-A485-4700-828C-C78849481C46}"/>
          </ac:spMkLst>
        </pc:spChg>
      </pc:sldChg>
      <pc:sldChg chg="delSp modSp mod">
        <pc:chgData name="Jenny Granström" userId="2f088258-fccc-451c-8d6b-57b285a42410" providerId="ADAL" clId="{15D9266D-91C2-42D1-8872-9037463BC831}" dt="2025-10-06T13:47:50.596" v="1525" actId="1076"/>
        <pc:sldMkLst>
          <pc:docMk/>
          <pc:sldMk cId="447458923" sldId="278"/>
        </pc:sldMkLst>
        <pc:spChg chg="mod">
          <ac:chgData name="Jenny Granström" userId="2f088258-fccc-451c-8d6b-57b285a42410" providerId="ADAL" clId="{15D9266D-91C2-42D1-8872-9037463BC831}" dt="2025-10-06T13:47:50.596" v="1525" actId="1076"/>
          <ac:spMkLst>
            <pc:docMk/>
            <pc:sldMk cId="447458923" sldId="278"/>
            <ac:spMk id="2" creationId="{D31474B3-48CE-CAF2-CA56-3772C650A0FA}"/>
          </ac:spMkLst>
        </pc:spChg>
        <pc:spChg chg="mod">
          <ac:chgData name="Jenny Granström" userId="2f088258-fccc-451c-8d6b-57b285a42410" providerId="ADAL" clId="{15D9266D-91C2-42D1-8872-9037463BC831}" dt="2025-10-06T13:47:40.621" v="1520" actId="20577"/>
          <ac:spMkLst>
            <pc:docMk/>
            <pc:sldMk cId="447458923" sldId="278"/>
            <ac:spMk id="3" creationId="{2370861F-054B-459E-A739-6ACAAF2D7801}"/>
          </ac:spMkLst>
        </pc:spChg>
        <pc:spChg chg="del">
          <ac:chgData name="Jenny Granström" userId="2f088258-fccc-451c-8d6b-57b285a42410" providerId="ADAL" clId="{15D9266D-91C2-42D1-8872-9037463BC831}" dt="2025-10-06T13:47:43.695" v="1521" actId="478"/>
          <ac:spMkLst>
            <pc:docMk/>
            <pc:sldMk cId="447458923" sldId="278"/>
            <ac:spMk id="4" creationId="{64192CCD-771F-0BEC-53E0-F12A30DC3E98}"/>
          </ac:spMkLst>
        </pc:spChg>
      </pc:sldChg>
      <pc:sldChg chg="addSp delSp modSp mod modAnim">
        <pc:chgData name="Jenny Granström" userId="2f088258-fccc-451c-8d6b-57b285a42410" providerId="ADAL" clId="{15D9266D-91C2-42D1-8872-9037463BC831}" dt="2025-10-07T05:53:16.405" v="1597" actId="6549"/>
        <pc:sldMkLst>
          <pc:docMk/>
          <pc:sldMk cId="3393705926" sldId="280"/>
        </pc:sldMkLst>
        <pc:spChg chg="mod">
          <ac:chgData name="Jenny Granström" userId="2f088258-fccc-451c-8d6b-57b285a42410" providerId="ADAL" clId="{15D9266D-91C2-42D1-8872-9037463BC831}" dt="2025-10-07T05:53:16.405" v="1597" actId="6549"/>
          <ac:spMkLst>
            <pc:docMk/>
            <pc:sldMk cId="3393705926" sldId="280"/>
            <ac:spMk id="2" creationId="{BE38831C-9396-606A-1A8A-E08D713B0C4C}"/>
          </ac:spMkLst>
        </pc:spChg>
        <pc:spChg chg="mod">
          <ac:chgData name="Jenny Granström" userId="2f088258-fccc-451c-8d6b-57b285a42410" providerId="ADAL" clId="{15D9266D-91C2-42D1-8872-9037463BC831}" dt="2025-10-06T09:44:28.628" v="1049" actId="20577"/>
          <ac:spMkLst>
            <pc:docMk/>
            <pc:sldMk cId="3393705926" sldId="280"/>
            <ac:spMk id="6" creationId="{0DE3FEB5-F2CF-4A0E-8589-2E61E19B1A1C}"/>
          </ac:spMkLst>
        </pc:spChg>
        <pc:picChg chg="del">
          <ac:chgData name="Jenny Granström" userId="2f088258-fccc-451c-8d6b-57b285a42410" providerId="ADAL" clId="{15D9266D-91C2-42D1-8872-9037463BC831}" dt="2025-10-06T08:38:16.540" v="11" actId="478"/>
          <ac:picMkLst>
            <pc:docMk/>
            <pc:sldMk cId="3393705926" sldId="280"/>
            <ac:picMk id="7" creationId="{CACD6E7E-5945-E6D4-8B62-11D12FE57ED1}"/>
          </ac:picMkLst>
        </pc:picChg>
        <pc:picChg chg="add mod">
          <ac:chgData name="Jenny Granström" userId="2f088258-fccc-451c-8d6b-57b285a42410" providerId="ADAL" clId="{15D9266D-91C2-42D1-8872-9037463BC831}" dt="2025-10-06T08:38:51.211" v="14" actId="1076"/>
          <ac:picMkLst>
            <pc:docMk/>
            <pc:sldMk cId="3393705926" sldId="280"/>
            <ac:picMk id="8" creationId="{51D9DD39-3BD6-D458-DC6B-F59925F2F87C}"/>
          </ac:picMkLst>
        </pc:picChg>
      </pc:sldChg>
      <pc:sldChg chg="modSp">
        <pc:chgData name="Jenny Granström" userId="2f088258-fccc-451c-8d6b-57b285a42410" providerId="ADAL" clId="{15D9266D-91C2-42D1-8872-9037463BC831}" dt="2025-10-06T09:40:07.750" v="991" actId="20577"/>
        <pc:sldMkLst>
          <pc:docMk/>
          <pc:sldMk cId="906807383" sldId="281"/>
        </pc:sldMkLst>
        <pc:spChg chg="mod">
          <ac:chgData name="Jenny Granström" userId="2f088258-fccc-451c-8d6b-57b285a42410" providerId="ADAL" clId="{15D9266D-91C2-42D1-8872-9037463BC831}" dt="2025-10-06T09:40:07.750" v="991" actId="20577"/>
          <ac:spMkLst>
            <pc:docMk/>
            <pc:sldMk cId="906807383" sldId="281"/>
            <ac:spMk id="7" creationId="{B3F17993-FF6C-48AD-B74F-C0EDF661AA35}"/>
          </ac:spMkLst>
        </pc:spChg>
      </pc:sldChg>
      <pc:sldChg chg="addSp delSp modSp mod delAnim modAnim">
        <pc:chgData name="Jenny Granström" userId="2f088258-fccc-451c-8d6b-57b285a42410" providerId="ADAL" clId="{15D9266D-91C2-42D1-8872-9037463BC831}" dt="2025-10-06T13:47:04.820" v="1517" actId="20577"/>
        <pc:sldMkLst>
          <pc:docMk/>
          <pc:sldMk cId="341678386" sldId="282"/>
        </pc:sldMkLst>
        <pc:spChg chg="mod">
          <ac:chgData name="Jenny Granström" userId="2f088258-fccc-451c-8d6b-57b285a42410" providerId="ADAL" clId="{15D9266D-91C2-42D1-8872-9037463BC831}" dt="2025-10-06T13:47:04.820" v="1517" actId="20577"/>
          <ac:spMkLst>
            <pc:docMk/>
            <pc:sldMk cId="341678386" sldId="282"/>
            <ac:spMk id="2" creationId="{329B411A-4ED3-7D32-73D5-BA94C37530E5}"/>
          </ac:spMkLst>
        </pc:spChg>
        <pc:spChg chg="add del mod">
          <ac:chgData name="Jenny Granström" userId="2f088258-fccc-451c-8d6b-57b285a42410" providerId="ADAL" clId="{15D9266D-91C2-42D1-8872-9037463BC831}" dt="2025-10-06T13:46:56.895" v="1494" actId="478"/>
          <ac:spMkLst>
            <pc:docMk/>
            <pc:sldMk cId="341678386" sldId="282"/>
            <ac:spMk id="3" creationId="{C8427461-D03B-6DFA-AAF9-F5A87F1728CD}"/>
          </ac:spMkLst>
        </pc:spChg>
      </pc:sldChg>
      <pc:sldChg chg="addSp delSp modSp mod delAnim modAnim">
        <pc:chgData name="Jenny Granström" userId="2f088258-fccc-451c-8d6b-57b285a42410" providerId="ADAL" clId="{15D9266D-91C2-42D1-8872-9037463BC831}" dt="2025-10-06T15:42:41.288" v="1526"/>
        <pc:sldMkLst>
          <pc:docMk/>
          <pc:sldMk cId="66196945" sldId="285"/>
        </pc:sldMkLst>
        <pc:spChg chg="del mod">
          <ac:chgData name="Jenny Granström" userId="2f088258-fccc-451c-8d6b-57b285a42410" providerId="ADAL" clId="{15D9266D-91C2-42D1-8872-9037463BC831}" dt="2025-10-06T09:49:21.615" v="1078" actId="478"/>
          <ac:spMkLst>
            <pc:docMk/>
            <pc:sldMk cId="66196945" sldId="285"/>
            <ac:spMk id="2" creationId="{B4A833D2-DBE4-0C8E-4CE5-247540C11906}"/>
          </ac:spMkLst>
        </pc:spChg>
        <pc:spChg chg="del">
          <ac:chgData name="Jenny Granström" userId="2f088258-fccc-451c-8d6b-57b285a42410" providerId="ADAL" clId="{15D9266D-91C2-42D1-8872-9037463BC831}" dt="2025-10-06T09:49:25.175" v="1079" actId="478"/>
          <ac:spMkLst>
            <pc:docMk/>
            <pc:sldMk cId="66196945" sldId="285"/>
            <ac:spMk id="3" creationId="{0B5EAECE-1522-80DF-B0BE-926D41216FF7}"/>
          </ac:spMkLst>
        </pc:spChg>
        <pc:spChg chg="mod">
          <ac:chgData name="Jenny Granström" userId="2f088258-fccc-451c-8d6b-57b285a42410" providerId="ADAL" clId="{15D9266D-91C2-42D1-8872-9037463BC831}" dt="2025-10-06T09:49:57.881" v="1188" actId="20577"/>
          <ac:spMkLst>
            <pc:docMk/>
            <pc:sldMk cId="66196945" sldId="285"/>
            <ac:spMk id="4" creationId="{13FA3561-AE3C-C854-39A8-95BE30EE6745}"/>
          </ac:spMkLst>
        </pc:spChg>
        <pc:spChg chg="mod">
          <ac:chgData name="Jenny Granström" userId="2f088258-fccc-451c-8d6b-57b285a42410" providerId="ADAL" clId="{15D9266D-91C2-42D1-8872-9037463BC831}" dt="2025-10-06T09:50:03.896" v="1189" actId="1076"/>
          <ac:spMkLst>
            <pc:docMk/>
            <pc:sldMk cId="66196945" sldId="285"/>
            <ac:spMk id="5" creationId="{7D4BFE1C-442B-1818-FDAA-3594F2080CF8}"/>
          </ac:spMkLst>
        </pc:spChg>
        <pc:spChg chg="mod">
          <ac:chgData name="Jenny Granström" userId="2f088258-fccc-451c-8d6b-57b285a42410" providerId="ADAL" clId="{15D9266D-91C2-42D1-8872-9037463BC831}" dt="2025-10-06T09:49:17.511" v="1076" actId="20577"/>
          <ac:spMkLst>
            <pc:docMk/>
            <pc:sldMk cId="66196945" sldId="285"/>
            <ac:spMk id="6" creationId="{67F3F32B-3C1C-4732-AD89-D162B08CB328}"/>
          </ac:spMkLst>
        </pc:spChg>
        <pc:spChg chg="add mod">
          <ac:chgData name="Jenny Granström" userId="2f088258-fccc-451c-8d6b-57b285a42410" providerId="ADAL" clId="{15D9266D-91C2-42D1-8872-9037463BC831}" dt="2025-10-06T09:49:36.908" v="1082" actId="1076"/>
          <ac:spMkLst>
            <pc:docMk/>
            <pc:sldMk cId="66196945" sldId="285"/>
            <ac:spMk id="7" creationId="{0EFBD0DC-9D7F-FB50-0F97-723988EFBE33}"/>
          </ac:spMkLst>
        </pc:spChg>
      </pc:sldChg>
      <pc:sldChg chg="modSp">
        <pc:chgData name="Jenny Granström" userId="2f088258-fccc-451c-8d6b-57b285a42410" providerId="ADAL" clId="{15D9266D-91C2-42D1-8872-9037463BC831}" dt="2025-10-06T10:00:35.959" v="1241" actId="20577"/>
        <pc:sldMkLst>
          <pc:docMk/>
          <pc:sldMk cId="1313404494" sldId="290"/>
        </pc:sldMkLst>
        <pc:spChg chg="mod">
          <ac:chgData name="Jenny Granström" userId="2f088258-fccc-451c-8d6b-57b285a42410" providerId="ADAL" clId="{15D9266D-91C2-42D1-8872-9037463BC831}" dt="2025-10-06T10:00:35.959" v="1241" actId="20577"/>
          <ac:spMkLst>
            <pc:docMk/>
            <pc:sldMk cId="1313404494" sldId="290"/>
            <ac:spMk id="5" creationId="{CB185713-11C1-2ACD-AA0E-86B159737DD9}"/>
          </ac:spMkLst>
        </pc:spChg>
      </pc:sldChg>
      <pc:sldChg chg="addSp delSp modSp mod ord delAnim modAnim">
        <pc:chgData name="Jenny Granström" userId="2f088258-fccc-451c-8d6b-57b285a42410" providerId="ADAL" clId="{15D9266D-91C2-42D1-8872-9037463BC831}" dt="2025-10-06T09:41:21.052" v="1020"/>
        <pc:sldMkLst>
          <pc:docMk/>
          <pc:sldMk cId="1277530199" sldId="294"/>
        </pc:sldMkLst>
        <pc:spChg chg="del mod">
          <ac:chgData name="Jenny Granström" userId="2f088258-fccc-451c-8d6b-57b285a42410" providerId="ADAL" clId="{15D9266D-91C2-42D1-8872-9037463BC831}" dt="2025-10-06T08:58:21.308" v="703" actId="478"/>
          <ac:spMkLst>
            <pc:docMk/>
            <pc:sldMk cId="1277530199" sldId="294"/>
            <ac:spMk id="4" creationId="{1F9EAF78-F73E-64CD-F0CA-18E205307E0A}"/>
          </ac:spMkLst>
        </pc:spChg>
        <pc:spChg chg="mod">
          <ac:chgData name="Jenny Granström" userId="2f088258-fccc-451c-8d6b-57b285a42410" providerId="ADAL" clId="{15D9266D-91C2-42D1-8872-9037463BC831}" dt="2025-10-06T09:00:19.591" v="827" actId="20577"/>
          <ac:spMkLst>
            <pc:docMk/>
            <pc:sldMk cId="1277530199" sldId="294"/>
            <ac:spMk id="5" creationId="{3F4E55DE-7D0F-E1D2-522A-5D813DFC99AD}"/>
          </ac:spMkLst>
        </pc:spChg>
        <pc:spChg chg="del mod">
          <ac:chgData name="Jenny Granström" userId="2f088258-fccc-451c-8d6b-57b285a42410" providerId="ADAL" clId="{15D9266D-91C2-42D1-8872-9037463BC831}" dt="2025-10-06T08:47:28.716" v="259" actId="21"/>
          <ac:spMkLst>
            <pc:docMk/>
            <pc:sldMk cId="1277530199" sldId="294"/>
            <ac:spMk id="7" creationId="{73FD733F-34C6-556F-25D5-D564A34D88D9}"/>
          </ac:spMkLst>
        </pc:spChg>
        <pc:spChg chg="del">
          <ac:chgData name="Jenny Granström" userId="2f088258-fccc-451c-8d6b-57b285a42410" providerId="ADAL" clId="{15D9266D-91C2-42D1-8872-9037463BC831}" dt="2025-10-06T08:44:04.408" v="35" actId="21"/>
          <ac:spMkLst>
            <pc:docMk/>
            <pc:sldMk cId="1277530199" sldId="294"/>
            <ac:spMk id="8" creationId="{EC1F5A53-D2A7-BA63-50F5-088C1B587BB0}"/>
          </ac:spMkLst>
        </pc:spChg>
        <pc:spChg chg="add del mod">
          <ac:chgData name="Jenny Granström" userId="2f088258-fccc-451c-8d6b-57b285a42410" providerId="ADAL" clId="{15D9266D-91C2-42D1-8872-9037463BC831}" dt="2025-10-06T08:51:25.554" v="349" actId="21"/>
          <ac:spMkLst>
            <pc:docMk/>
            <pc:sldMk cId="1277530199" sldId="294"/>
            <ac:spMk id="9" creationId="{3C46862F-0F49-8CA6-5B4C-215F19BDC222}"/>
          </ac:spMkLst>
        </pc:spChg>
        <pc:spChg chg="add del mod">
          <ac:chgData name="Jenny Granström" userId="2f088258-fccc-451c-8d6b-57b285a42410" providerId="ADAL" clId="{15D9266D-91C2-42D1-8872-9037463BC831}" dt="2025-10-06T08:51:44.475" v="352" actId="21"/>
          <ac:spMkLst>
            <pc:docMk/>
            <pc:sldMk cId="1277530199" sldId="294"/>
            <ac:spMk id="10" creationId="{64841C90-9E23-035B-B789-702DF9B4C05D}"/>
          </ac:spMkLst>
        </pc:spChg>
        <pc:spChg chg="add mod">
          <ac:chgData name="Jenny Granström" userId="2f088258-fccc-451c-8d6b-57b285a42410" providerId="ADAL" clId="{15D9266D-91C2-42D1-8872-9037463BC831}" dt="2025-10-06T08:58:15" v="702" actId="20577"/>
          <ac:spMkLst>
            <pc:docMk/>
            <pc:sldMk cId="1277530199" sldId="294"/>
            <ac:spMk id="11" creationId="{06DCECA3-4B60-E559-C118-8360645B6A6F}"/>
          </ac:spMkLst>
        </pc:spChg>
        <pc:spChg chg="add mod">
          <ac:chgData name="Jenny Granström" userId="2f088258-fccc-451c-8d6b-57b285a42410" providerId="ADAL" clId="{15D9266D-91C2-42D1-8872-9037463BC831}" dt="2025-10-06T09:00:03.372" v="797" actId="14100"/>
          <ac:spMkLst>
            <pc:docMk/>
            <pc:sldMk cId="1277530199" sldId="294"/>
            <ac:spMk id="12" creationId="{73FD733F-34C6-556F-25D5-D564A34D88D9}"/>
          </ac:spMkLst>
        </pc:spChg>
        <pc:spChg chg="add mod">
          <ac:chgData name="Jenny Granström" userId="2f088258-fccc-451c-8d6b-57b285a42410" providerId="ADAL" clId="{15D9266D-91C2-42D1-8872-9037463BC831}" dt="2025-10-06T09:00:29.669" v="830" actId="1076"/>
          <ac:spMkLst>
            <pc:docMk/>
            <pc:sldMk cId="1277530199" sldId="294"/>
            <ac:spMk id="13" creationId="{73FD733F-34C6-556F-25D5-D564A34D88D9}"/>
          </ac:spMkLst>
        </pc:spChg>
      </pc:sldChg>
      <pc:sldChg chg="modSp mod">
        <pc:chgData name="Jenny Granström" userId="2f088258-fccc-451c-8d6b-57b285a42410" providerId="ADAL" clId="{15D9266D-91C2-42D1-8872-9037463BC831}" dt="2025-10-06T08:41:50.918" v="22"/>
        <pc:sldMkLst>
          <pc:docMk/>
          <pc:sldMk cId="770337148" sldId="295"/>
        </pc:sldMkLst>
        <pc:spChg chg="mod">
          <ac:chgData name="Jenny Granström" userId="2f088258-fccc-451c-8d6b-57b285a42410" providerId="ADAL" clId="{15D9266D-91C2-42D1-8872-9037463BC831}" dt="2025-10-06T08:39:04.928" v="20" actId="20577"/>
          <ac:spMkLst>
            <pc:docMk/>
            <pc:sldMk cId="770337148" sldId="295"/>
            <ac:spMk id="3" creationId="{2376E541-F8D4-4EAA-BCDC-E052C5B0E4E3}"/>
          </ac:spMkLst>
        </pc:spChg>
        <pc:spChg chg="mod">
          <ac:chgData name="Jenny Granström" userId="2f088258-fccc-451c-8d6b-57b285a42410" providerId="ADAL" clId="{15D9266D-91C2-42D1-8872-9037463BC831}" dt="2025-10-06T08:41:50.918" v="22"/>
          <ac:spMkLst>
            <pc:docMk/>
            <pc:sldMk cId="770337148" sldId="295"/>
            <ac:spMk id="10" creationId="{C642F6FD-9ADC-4020-A78C-30A9FBF25BCF}"/>
          </ac:spMkLst>
        </pc:spChg>
      </pc:sldChg>
      <pc:sldChg chg="addSp delSp modSp del mod delAnim modAnim">
        <pc:chgData name="Jenny Granström" userId="2f088258-fccc-451c-8d6b-57b285a42410" providerId="ADAL" clId="{15D9266D-91C2-42D1-8872-9037463BC831}" dt="2025-10-06T09:00:54.607" v="831" actId="2696"/>
        <pc:sldMkLst>
          <pc:docMk/>
          <pc:sldMk cId="3615721864" sldId="297"/>
        </pc:sldMkLst>
        <pc:spChg chg="add del mod">
          <ac:chgData name="Jenny Granström" userId="2f088258-fccc-451c-8d6b-57b285a42410" providerId="ADAL" clId="{15D9266D-91C2-42D1-8872-9037463BC831}" dt="2025-10-06T08:59:22.263" v="731" actId="21"/>
          <ac:spMkLst>
            <pc:docMk/>
            <pc:sldMk cId="3615721864" sldId="297"/>
            <ac:spMk id="2" creationId="{73FD733F-34C6-556F-25D5-D564A34D88D9}"/>
          </ac:spMkLst>
        </pc:spChg>
        <pc:spChg chg="del mod">
          <ac:chgData name="Jenny Granström" userId="2f088258-fccc-451c-8d6b-57b285a42410" providerId="ADAL" clId="{15D9266D-91C2-42D1-8872-9037463BC831}" dt="2025-10-06T08:50:14.024" v="317" actId="21"/>
          <ac:spMkLst>
            <pc:docMk/>
            <pc:sldMk cId="3615721864" sldId="297"/>
            <ac:spMk id="4" creationId="{1F9EAF78-F73E-64CD-F0CA-18E205307E0A}"/>
          </ac:spMkLst>
        </pc:spChg>
        <pc:spChg chg="del mod">
          <ac:chgData name="Jenny Granström" userId="2f088258-fccc-451c-8d6b-57b285a42410" providerId="ADAL" clId="{15D9266D-91C2-42D1-8872-9037463BC831}" dt="2025-10-06T08:55:46.316" v="634" actId="478"/>
          <ac:spMkLst>
            <pc:docMk/>
            <pc:sldMk cId="3615721864" sldId="297"/>
            <ac:spMk id="5" creationId="{3F4E55DE-7D0F-E1D2-522A-5D813DFC99AD}"/>
          </ac:spMkLst>
        </pc:spChg>
        <pc:spChg chg="del mod">
          <ac:chgData name="Jenny Granström" userId="2f088258-fccc-451c-8d6b-57b285a42410" providerId="ADAL" clId="{15D9266D-91C2-42D1-8872-9037463BC831}" dt="2025-10-06T09:00:23.796" v="828" actId="21"/>
          <ac:spMkLst>
            <pc:docMk/>
            <pc:sldMk cId="3615721864" sldId="297"/>
            <ac:spMk id="7" creationId="{73FD733F-34C6-556F-25D5-D564A34D88D9}"/>
          </ac:spMkLst>
        </pc:spChg>
        <pc:spChg chg="add del mod">
          <ac:chgData name="Jenny Granström" userId="2f088258-fccc-451c-8d6b-57b285a42410" providerId="ADAL" clId="{15D9266D-91C2-42D1-8872-9037463BC831}" dt="2025-10-06T08:49:56.260" v="312" actId="21"/>
          <ac:spMkLst>
            <pc:docMk/>
            <pc:sldMk cId="3615721864" sldId="297"/>
            <ac:spMk id="8" creationId="{EC1F5A53-D2A7-BA63-50F5-088C1B587BB0}"/>
          </ac:spMkLst>
        </pc:spChg>
        <pc:spChg chg="del">
          <ac:chgData name="Jenny Granström" userId="2f088258-fccc-451c-8d6b-57b285a42410" providerId="ADAL" clId="{15D9266D-91C2-42D1-8872-9037463BC831}" dt="2025-10-06T08:43:23.423" v="25" actId="21"/>
          <ac:spMkLst>
            <pc:docMk/>
            <pc:sldMk cId="3615721864" sldId="297"/>
            <ac:spMk id="10" creationId="{7B2B48F5-38E1-1456-3E35-2ED7C1103E6E}"/>
          </ac:spMkLst>
        </pc:spChg>
      </pc:sldChg>
      <pc:sldChg chg="addSp delSp modSp mod delAnim modAnim">
        <pc:chgData name="Jenny Granström" userId="2f088258-fccc-451c-8d6b-57b285a42410" providerId="ADAL" clId="{15D9266D-91C2-42D1-8872-9037463BC831}" dt="2025-10-06T09:12:22.738" v="987"/>
        <pc:sldMkLst>
          <pc:docMk/>
          <pc:sldMk cId="1337321092" sldId="298"/>
        </pc:sldMkLst>
        <pc:spChg chg="mod">
          <ac:chgData name="Jenny Granström" userId="2f088258-fccc-451c-8d6b-57b285a42410" providerId="ADAL" clId="{15D9266D-91C2-42D1-8872-9037463BC831}" dt="2025-10-06T09:01:00.981" v="832" actId="1076"/>
          <ac:spMkLst>
            <pc:docMk/>
            <pc:sldMk cId="1337321092" sldId="298"/>
            <ac:spMk id="2" creationId="{50106745-7098-FDEF-6AF8-0122923D52DE}"/>
          </ac:spMkLst>
        </pc:spChg>
        <pc:spChg chg="mod">
          <ac:chgData name="Jenny Granström" userId="2f088258-fccc-451c-8d6b-57b285a42410" providerId="ADAL" clId="{15D9266D-91C2-42D1-8872-9037463BC831}" dt="2025-10-06T09:12:22.738" v="987"/>
          <ac:spMkLst>
            <pc:docMk/>
            <pc:sldMk cId="1337321092" sldId="298"/>
            <ac:spMk id="8" creationId="{3886B77E-23D2-49C3-D10A-B3F78616846A}"/>
          </ac:spMkLst>
        </pc:spChg>
        <pc:spChg chg="add del mod">
          <ac:chgData name="Jenny Granström" userId="2f088258-fccc-451c-8d6b-57b285a42410" providerId="ADAL" clId="{15D9266D-91C2-42D1-8872-9037463BC831}" dt="2025-10-06T08:56:27.686" v="639" actId="21"/>
          <ac:spMkLst>
            <pc:docMk/>
            <pc:sldMk cId="1337321092" sldId="298"/>
            <ac:spMk id="10" creationId="{7B2B48F5-38E1-1456-3E35-2ED7C1103E6E}"/>
          </ac:spMkLst>
        </pc:spChg>
      </pc:sldChg>
      <pc:sldChg chg="modSp">
        <pc:chgData name="Jenny Granström" userId="2f088258-fccc-451c-8d6b-57b285a42410" providerId="ADAL" clId="{15D9266D-91C2-42D1-8872-9037463BC831}" dt="2025-10-06T09:48:32.553" v="1070" actId="6549"/>
        <pc:sldMkLst>
          <pc:docMk/>
          <pc:sldMk cId="4155289138" sldId="299"/>
        </pc:sldMkLst>
        <pc:spChg chg="mod">
          <ac:chgData name="Jenny Granström" userId="2f088258-fccc-451c-8d6b-57b285a42410" providerId="ADAL" clId="{15D9266D-91C2-42D1-8872-9037463BC831}" dt="2025-10-06T09:47:56.731" v="1066" actId="20577"/>
          <ac:spMkLst>
            <pc:docMk/>
            <pc:sldMk cId="4155289138" sldId="299"/>
            <ac:spMk id="7" creationId="{B3F17993-FF6C-48AD-B74F-C0EDF661AA35}"/>
          </ac:spMkLst>
        </pc:spChg>
        <pc:spChg chg="mod">
          <ac:chgData name="Jenny Granström" userId="2f088258-fccc-451c-8d6b-57b285a42410" providerId="ADAL" clId="{15D9266D-91C2-42D1-8872-9037463BC831}" dt="2025-10-06T09:48:32.553" v="1070" actId="6549"/>
          <ac:spMkLst>
            <pc:docMk/>
            <pc:sldMk cId="4155289138" sldId="299"/>
            <ac:spMk id="10" creationId="{7F6CA3CC-3A31-4BAE-93EE-00644F936843}"/>
          </ac:spMkLst>
        </pc:spChg>
      </pc:sldChg>
      <pc:sldChg chg="modSp mod">
        <pc:chgData name="Jenny Granström" userId="2f088258-fccc-451c-8d6b-57b285a42410" providerId="ADAL" clId="{15D9266D-91C2-42D1-8872-9037463BC831}" dt="2025-10-06T15:43:46.981" v="1587" actId="20577"/>
        <pc:sldMkLst>
          <pc:docMk/>
          <pc:sldMk cId="3468177085" sldId="301"/>
        </pc:sldMkLst>
        <pc:spChg chg="mod">
          <ac:chgData name="Jenny Granström" userId="2f088258-fccc-451c-8d6b-57b285a42410" providerId="ADAL" clId="{15D9266D-91C2-42D1-8872-9037463BC831}" dt="2025-10-06T15:43:38.589" v="1578" actId="20577"/>
          <ac:spMkLst>
            <pc:docMk/>
            <pc:sldMk cId="3468177085" sldId="301"/>
            <ac:spMk id="3" creationId="{4BDF7B5E-722C-4FE3-86B4-ABDECB6E25AC}"/>
          </ac:spMkLst>
        </pc:spChg>
        <pc:spChg chg="mod">
          <ac:chgData name="Jenny Granström" userId="2f088258-fccc-451c-8d6b-57b285a42410" providerId="ADAL" clId="{15D9266D-91C2-42D1-8872-9037463BC831}" dt="2025-10-06T15:43:46.981" v="1587" actId="20577"/>
          <ac:spMkLst>
            <pc:docMk/>
            <pc:sldMk cId="3468177085" sldId="301"/>
            <ac:spMk id="4" creationId="{68912E5D-4558-D30B-6A73-1B210B64FD5A}"/>
          </ac:spMkLst>
        </pc:spChg>
        <pc:spChg chg="mod">
          <ac:chgData name="Jenny Granström" userId="2f088258-fccc-451c-8d6b-57b285a42410" providerId="ADAL" clId="{15D9266D-91C2-42D1-8872-9037463BC831}" dt="2025-10-06T15:43:28.639" v="1569" actId="1076"/>
          <ac:spMkLst>
            <pc:docMk/>
            <pc:sldMk cId="3468177085" sldId="301"/>
            <ac:spMk id="7" creationId="{206CA037-C62C-198C-FBF3-C15212E9D229}"/>
          </ac:spMkLst>
        </pc:spChg>
      </pc:sldChg>
      <pc:sldChg chg="addSp delSp modSp add mod addAnim delAnim modAnim">
        <pc:chgData name="Jenny Granström" userId="2f088258-fccc-451c-8d6b-57b285a42410" providerId="ADAL" clId="{15D9266D-91C2-42D1-8872-9037463BC831}" dt="2025-10-06T09:41:03.798" v="1017"/>
        <pc:sldMkLst>
          <pc:docMk/>
          <pc:sldMk cId="1800196507" sldId="302"/>
        </pc:sldMkLst>
        <pc:spChg chg="mod">
          <ac:chgData name="Jenny Granström" userId="2f088258-fccc-451c-8d6b-57b285a42410" providerId="ADAL" clId="{15D9266D-91C2-42D1-8872-9037463BC831}" dt="2025-10-06T08:54:40.771" v="619" actId="1076"/>
          <ac:spMkLst>
            <pc:docMk/>
            <pc:sldMk cId="1800196507" sldId="302"/>
            <ac:spMk id="2" creationId="{35771058-2873-770A-39B6-4D6F470DC728}"/>
          </ac:spMkLst>
        </pc:spChg>
        <pc:spChg chg="mod">
          <ac:chgData name="Jenny Granström" userId="2f088258-fccc-451c-8d6b-57b285a42410" providerId="ADAL" clId="{15D9266D-91C2-42D1-8872-9037463BC831}" dt="2025-10-06T08:54:46.761" v="621" actId="1076"/>
          <ac:spMkLst>
            <pc:docMk/>
            <pc:sldMk cId="1800196507" sldId="302"/>
            <ac:spMk id="4" creationId="{9E4B6AD0-9300-FD0B-329D-4705363896C8}"/>
          </ac:spMkLst>
        </pc:spChg>
        <pc:spChg chg="del">
          <ac:chgData name="Jenny Granström" userId="2f088258-fccc-451c-8d6b-57b285a42410" providerId="ADAL" clId="{15D9266D-91C2-42D1-8872-9037463BC831}" dt="2025-10-06T08:49:33.894" v="311" actId="478"/>
          <ac:spMkLst>
            <pc:docMk/>
            <pc:sldMk cId="1800196507" sldId="302"/>
            <ac:spMk id="5" creationId="{616804EF-C230-8952-3801-14E8F0174B4A}"/>
          </ac:spMkLst>
        </pc:spChg>
        <pc:spChg chg="mod">
          <ac:chgData name="Jenny Granström" userId="2f088258-fccc-451c-8d6b-57b285a42410" providerId="ADAL" clId="{15D9266D-91C2-42D1-8872-9037463BC831}" dt="2025-10-06T08:51:59.970" v="356" actId="1076"/>
          <ac:spMkLst>
            <pc:docMk/>
            <pc:sldMk cId="1800196507" sldId="302"/>
            <ac:spMk id="6" creationId="{EE0B86EC-5D84-230B-68EA-EB833ED1EF81}"/>
          </ac:spMkLst>
        </pc:spChg>
        <pc:spChg chg="add mod">
          <ac:chgData name="Jenny Granström" userId="2f088258-fccc-451c-8d6b-57b285a42410" providerId="ADAL" clId="{15D9266D-91C2-42D1-8872-9037463BC831}" dt="2025-10-06T08:54:51.553" v="623" actId="1076"/>
          <ac:spMkLst>
            <pc:docMk/>
            <pc:sldMk cId="1800196507" sldId="302"/>
            <ac:spMk id="7" creationId="{1F9EAF78-F73E-64CD-F0CA-18E205307E0A}"/>
          </ac:spMkLst>
        </pc:spChg>
        <pc:spChg chg="add mod">
          <ac:chgData name="Jenny Granström" userId="2f088258-fccc-451c-8d6b-57b285a42410" providerId="ADAL" clId="{15D9266D-91C2-42D1-8872-9037463BC831}" dt="2025-10-06T08:54:49.155" v="622" actId="1076"/>
          <ac:spMkLst>
            <pc:docMk/>
            <pc:sldMk cId="1800196507" sldId="302"/>
            <ac:spMk id="8" creationId="{EC1F5A53-D2A7-BA63-50F5-088C1B587BB0}"/>
          </ac:spMkLst>
        </pc:spChg>
        <pc:spChg chg="mod">
          <ac:chgData name="Jenny Granström" userId="2f088258-fccc-451c-8d6b-57b285a42410" providerId="ADAL" clId="{15D9266D-91C2-42D1-8872-9037463BC831}" dt="2025-10-06T08:54:43.874" v="620" actId="1076"/>
          <ac:spMkLst>
            <pc:docMk/>
            <pc:sldMk cId="1800196507" sldId="302"/>
            <ac:spMk id="9" creationId="{42889E9D-8E62-2197-EF4D-F691A41CB0C5}"/>
          </ac:spMkLst>
        </pc:spChg>
        <pc:spChg chg="add del mod">
          <ac:chgData name="Jenny Granström" userId="2f088258-fccc-451c-8d6b-57b285a42410" providerId="ADAL" clId="{15D9266D-91C2-42D1-8872-9037463BC831}" dt="2025-10-06T08:49:14.270" v="287" actId="478"/>
          <ac:spMkLst>
            <pc:docMk/>
            <pc:sldMk cId="1800196507" sldId="302"/>
            <ac:spMk id="10" creationId="{79803E3D-9AF4-9E74-9842-A2D705E86522}"/>
          </ac:spMkLst>
        </pc:spChg>
      </pc:sldChg>
      <pc:sldChg chg="addSp delSp modSp add mod delAnim modAnim">
        <pc:chgData name="Jenny Granström" userId="2f088258-fccc-451c-8d6b-57b285a42410" providerId="ADAL" clId="{15D9266D-91C2-42D1-8872-9037463BC831}" dt="2025-10-06T09:45:19.543" v="1050" actId="20577"/>
        <pc:sldMkLst>
          <pc:docMk/>
          <pc:sldMk cId="1720137138" sldId="303"/>
        </pc:sldMkLst>
        <pc:spChg chg="mod">
          <ac:chgData name="Jenny Granström" userId="2f088258-fccc-451c-8d6b-57b285a42410" providerId="ADAL" clId="{15D9266D-91C2-42D1-8872-9037463BC831}" dt="2025-10-06T08:54:29.445" v="617" actId="1076"/>
          <ac:spMkLst>
            <pc:docMk/>
            <pc:sldMk cId="1720137138" sldId="303"/>
            <ac:spMk id="2" creationId="{39952D12-24A2-03DB-5BFB-28E2B6F77758}"/>
          </ac:spMkLst>
        </pc:spChg>
        <pc:spChg chg="del">
          <ac:chgData name="Jenny Granström" userId="2f088258-fccc-451c-8d6b-57b285a42410" providerId="ADAL" clId="{15D9266D-91C2-42D1-8872-9037463BC831}" dt="2025-10-06T08:51:14.451" v="346" actId="478"/>
          <ac:spMkLst>
            <pc:docMk/>
            <pc:sldMk cId="1720137138" sldId="303"/>
            <ac:spMk id="4" creationId="{79DCD983-482B-89FD-13F6-F20837ED44B4}"/>
          </ac:spMkLst>
        </pc:spChg>
        <pc:spChg chg="add mod">
          <ac:chgData name="Jenny Granström" userId="2f088258-fccc-451c-8d6b-57b285a42410" providerId="ADAL" clId="{15D9266D-91C2-42D1-8872-9037463BC831}" dt="2025-10-06T09:45:19.543" v="1050" actId="20577"/>
          <ac:spMkLst>
            <pc:docMk/>
            <pc:sldMk cId="1720137138" sldId="303"/>
            <ac:spMk id="5" creationId="{3C46862F-0F49-8CA6-5B4C-215F19BDC222}"/>
          </ac:spMkLst>
        </pc:spChg>
        <pc:spChg chg="mod">
          <ac:chgData name="Jenny Granström" userId="2f088258-fccc-451c-8d6b-57b285a42410" providerId="ADAL" clId="{15D9266D-91C2-42D1-8872-9037463BC831}" dt="2025-10-06T08:51:52.281" v="354" actId="1076"/>
          <ac:spMkLst>
            <pc:docMk/>
            <pc:sldMk cId="1720137138" sldId="303"/>
            <ac:spMk id="6" creationId="{4DAB33A8-9FB8-5020-49DA-CFE1614380C1}"/>
          </ac:spMkLst>
        </pc:spChg>
        <pc:spChg chg="del">
          <ac:chgData name="Jenny Granström" userId="2f088258-fccc-451c-8d6b-57b285a42410" providerId="ADAL" clId="{15D9266D-91C2-42D1-8872-9037463BC831}" dt="2025-10-06T08:51:19.748" v="348" actId="478"/>
          <ac:spMkLst>
            <pc:docMk/>
            <pc:sldMk cId="1720137138" sldId="303"/>
            <ac:spMk id="7" creationId="{D44AEBE1-62F9-2BA0-1D35-DAB93B686CE3}"/>
          </ac:spMkLst>
        </pc:spChg>
        <pc:spChg chg="del">
          <ac:chgData name="Jenny Granström" userId="2f088258-fccc-451c-8d6b-57b285a42410" providerId="ADAL" clId="{15D9266D-91C2-42D1-8872-9037463BC831}" dt="2025-10-06T08:51:16.981" v="347" actId="478"/>
          <ac:spMkLst>
            <pc:docMk/>
            <pc:sldMk cId="1720137138" sldId="303"/>
            <ac:spMk id="8" creationId="{200E08B2-CC8C-E072-97C5-2DCE19E98839}"/>
          </ac:spMkLst>
        </pc:spChg>
        <pc:spChg chg="mod">
          <ac:chgData name="Jenny Granström" userId="2f088258-fccc-451c-8d6b-57b285a42410" providerId="ADAL" clId="{15D9266D-91C2-42D1-8872-9037463BC831}" dt="2025-10-06T08:54:27.157" v="616" actId="1076"/>
          <ac:spMkLst>
            <pc:docMk/>
            <pc:sldMk cId="1720137138" sldId="303"/>
            <ac:spMk id="9" creationId="{1377E391-0D77-8400-E47D-060FC33E00B3}"/>
          </ac:spMkLst>
        </pc:spChg>
        <pc:spChg chg="add mod">
          <ac:chgData name="Jenny Granström" userId="2f088258-fccc-451c-8d6b-57b285a42410" providerId="ADAL" clId="{15D9266D-91C2-42D1-8872-9037463BC831}" dt="2025-10-06T08:57:33.241" v="683" actId="1076"/>
          <ac:spMkLst>
            <pc:docMk/>
            <pc:sldMk cId="1720137138" sldId="303"/>
            <ac:spMk id="10" creationId="{64841C90-9E23-035B-B789-702DF9B4C05D}"/>
          </ac:spMkLst>
        </pc:spChg>
        <pc:spChg chg="add del mod">
          <ac:chgData name="Jenny Granström" userId="2f088258-fccc-451c-8d6b-57b285a42410" providerId="ADAL" clId="{15D9266D-91C2-42D1-8872-9037463BC831}" dt="2025-10-06T08:56:59.984" v="676" actId="21"/>
          <ac:spMkLst>
            <pc:docMk/>
            <pc:sldMk cId="1720137138" sldId="303"/>
            <ac:spMk id="11" creationId="{66022CD6-DDCF-FFCE-A348-080AF2A3CB87}"/>
          </ac:spMkLst>
        </pc:spChg>
      </pc:sldChg>
      <pc:sldChg chg="addSp delSp modSp add mod delAnim modAnim">
        <pc:chgData name="Jenny Granström" userId="2f088258-fccc-451c-8d6b-57b285a42410" providerId="ADAL" clId="{15D9266D-91C2-42D1-8872-9037463BC831}" dt="2025-10-06T09:45:54.565" v="1053" actId="20577"/>
        <pc:sldMkLst>
          <pc:docMk/>
          <pc:sldMk cId="1442426419" sldId="304"/>
        </pc:sldMkLst>
        <pc:spChg chg="add mod">
          <ac:chgData name="Jenny Granström" userId="2f088258-fccc-451c-8d6b-57b285a42410" providerId="ADAL" clId="{15D9266D-91C2-42D1-8872-9037463BC831}" dt="2025-10-06T08:57:15.661" v="681" actId="1076"/>
          <ac:spMkLst>
            <pc:docMk/>
            <pc:sldMk cId="1442426419" sldId="304"/>
            <ac:spMk id="4" creationId="{7B2B48F5-38E1-1456-3E35-2ED7C1103E6E}"/>
          </ac:spMkLst>
        </pc:spChg>
        <pc:spChg chg="del">
          <ac:chgData name="Jenny Granström" userId="2f088258-fccc-451c-8d6b-57b285a42410" providerId="ADAL" clId="{15D9266D-91C2-42D1-8872-9037463BC831}" dt="2025-10-06T08:56:16.051" v="636" actId="478"/>
          <ac:spMkLst>
            <pc:docMk/>
            <pc:sldMk cId="1442426419" sldId="304"/>
            <ac:spMk id="5" creationId="{1A39033C-89B4-15D3-8CFC-0A81A3F5B743}"/>
          </ac:spMkLst>
        </pc:spChg>
        <pc:spChg chg="add mod">
          <ac:chgData name="Jenny Granström" userId="2f088258-fccc-451c-8d6b-57b285a42410" providerId="ADAL" clId="{15D9266D-91C2-42D1-8872-9037463BC831}" dt="2025-10-06T09:45:54.565" v="1053" actId="20577"/>
          <ac:spMkLst>
            <pc:docMk/>
            <pc:sldMk cId="1442426419" sldId="304"/>
            <ac:spMk id="7" creationId="{66022CD6-DDCF-FFCE-A348-080AF2A3CB87}"/>
          </ac:spMkLst>
        </pc:spChg>
        <pc:spChg chg="del">
          <ac:chgData name="Jenny Granström" userId="2f088258-fccc-451c-8d6b-57b285a42410" providerId="ADAL" clId="{15D9266D-91C2-42D1-8872-9037463BC831}" dt="2025-10-06T08:56:18.520" v="637" actId="478"/>
          <ac:spMkLst>
            <pc:docMk/>
            <pc:sldMk cId="1442426419" sldId="304"/>
            <ac:spMk id="10" creationId="{4C8FB6F6-23EA-064F-5755-96C28ED5B4F0}"/>
          </ac:spMkLst>
        </pc:spChg>
        <pc:spChg chg="del">
          <ac:chgData name="Jenny Granström" userId="2f088258-fccc-451c-8d6b-57b285a42410" providerId="ADAL" clId="{15D9266D-91C2-42D1-8872-9037463BC831}" dt="2025-10-06T08:56:20.860" v="638" actId="478"/>
          <ac:spMkLst>
            <pc:docMk/>
            <pc:sldMk cId="1442426419" sldId="304"/>
            <ac:spMk id="11" creationId="{AD218CE0-F1B8-50B8-9902-AD8136F82CD7}"/>
          </ac:spMkLst>
        </pc:spChg>
      </pc:sldChg>
      <pc:sldChg chg="addSp delSp modSp add mod delAnim modAnim">
        <pc:chgData name="Jenny Granström" userId="2f088258-fccc-451c-8d6b-57b285a42410" providerId="ADAL" clId="{15D9266D-91C2-42D1-8872-9037463BC831}" dt="2025-10-06T09:42:32.630" v="1028"/>
        <pc:sldMkLst>
          <pc:docMk/>
          <pc:sldMk cId="3370281157" sldId="305"/>
        </pc:sldMkLst>
        <pc:spChg chg="add mod">
          <ac:chgData name="Jenny Granström" userId="2f088258-fccc-451c-8d6b-57b285a42410" providerId="ADAL" clId="{15D9266D-91C2-42D1-8872-9037463BC831}" dt="2025-10-06T09:42:09.471" v="1025"/>
          <ac:spMkLst>
            <pc:docMk/>
            <pc:sldMk cId="3370281157" sldId="305"/>
            <ac:spMk id="2" creationId="{71C5228F-AE04-C94A-1792-396A89E226C0}"/>
          </ac:spMkLst>
        </pc:spChg>
        <pc:spChg chg="add mod">
          <ac:chgData name="Jenny Granström" userId="2f088258-fccc-451c-8d6b-57b285a42410" providerId="ADAL" clId="{15D9266D-91C2-42D1-8872-9037463BC831}" dt="2025-10-06T09:42:32.630" v="1028"/>
          <ac:spMkLst>
            <pc:docMk/>
            <pc:sldMk cId="3370281157" sldId="305"/>
            <ac:spMk id="4" creationId="{BBC9CAA7-F5BA-73F7-DB71-C56E703C93F5}"/>
          </ac:spMkLst>
        </pc:spChg>
        <pc:spChg chg="del">
          <ac:chgData name="Jenny Granström" userId="2f088258-fccc-451c-8d6b-57b285a42410" providerId="ADAL" clId="{15D9266D-91C2-42D1-8872-9037463BC831}" dt="2025-10-06T09:41:58.083" v="1022" actId="478"/>
          <ac:spMkLst>
            <pc:docMk/>
            <pc:sldMk cId="3370281157" sldId="305"/>
            <ac:spMk id="7" creationId="{7B15DAD8-8D51-CA15-E840-74C1543836F6}"/>
          </ac:spMkLst>
        </pc:spChg>
        <pc:spChg chg="del">
          <ac:chgData name="Jenny Granström" userId="2f088258-fccc-451c-8d6b-57b285a42410" providerId="ADAL" clId="{15D9266D-91C2-42D1-8872-9037463BC831}" dt="2025-10-06T09:42:00.065" v="1023" actId="478"/>
          <ac:spMkLst>
            <pc:docMk/>
            <pc:sldMk cId="3370281157" sldId="305"/>
            <ac:spMk id="9" creationId="{7BF07B78-1F39-C7A9-702A-E7709B7A51B4}"/>
          </ac:spMkLst>
        </pc:spChg>
        <pc:spChg chg="del">
          <ac:chgData name="Jenny Granström" userId="2f088258-fccc-451c-8d6b-57b285a42410" providerId="ADAL" clId="{15D9266D-91C2-42D1-8872-9037463BC831}" dt="2025-10-06T09:42:02.534" v="1024" actId="478"/>
          <ac:spMkLst>
            <pc:docMk/>
            <pc:sldMk cId="3370281157" sldId="305"/>
            <ac:spMk id="10" creationId="{47CF3EDA-B43C-74F2-A95D-3375BE5C8453}"/>
          </ac:spMkLst>
        </pc:spChg>
      </pc:sldChg>
      <pc:sldChg chg="modSp add mod">
        <pc:chgData name="Jenny Granström" userId="2f088258-fccc-451c-8d6b-57b285a42410" providerId="ADAL" clId="{15D9266D-91C2-42D1-8872-9037463BC831}" dt="2025-10-06T09:59:13.466" v="1201" actId="1076"/>
        <pc:sldMkLst>
          <pc:docMk/>
          <pc:sldMk cId="1440793147" sldId="306"/>
        </pc:sldMkLst>
        <pc:spChg chg="mod">
          <ac:chgData name="Jenny Granström" userId="2f088258-fccc-451c-8d6b-57b285a42410" providerId="ADAL" clId="{15D9266D-91C2-42D1-8872-9037463BC831}" dt="2025-10-06T09:59:13.466" v="1201" actId="1076"/>
          <ac:spMkLst>
            <pc:docMk/>
            <pc:sldMk cId="1440793147" sldId="306"/>
            <ac:spMk id="2" creationId="{52FD66CA-76A8-238E-DBB4-96E8F1AB14B9}"/>
          </ac:spMkLst>
        </pc:spChg>
      </pc:sldChg>
      <pc:sldChg chg="addSp delSp modSp add mod">
        <pc:chgData name="Jenny Granström" userId="2f088258-fccc-451c-8d6b-57b285a42410" providerId="ADAL" clId="{15D9266D-91C2-42D1-8872-9037463BC831}" dt="2025-10-06T10:06:16.565" v="1313" actId="14100"/>
        <pc:sldMkLst>
          <pc:docMk/>
          <pc:sldMk cId="2412063427" sldId="307"/>
        </pc:sldMkLst>
        <pc:spChg chg="del">
          <ac:chgData name="Jenny Granström" userId="2f088258-fccc-451c-8d6b-57b285a42410" providerId="ADAL" clId="{15D9266D-91C2-42D1-8872-9037463BC831}" dt="2025-10-06T10:01:39.483" v="1263" actId="478"/>
          <ac:spMkLst>
            <pc:docMk/>
            <pc:sldMk cId="2412063427" sldId="307"/>
            <ac:spMk id="2" creationId="{BB2CDAEF-30C5-7779-ABEB-157244FB6487}"/>
          </ac:spMkLst>
        </pc:spChg>
        <pc:spChg chg="add mod">
          <ac:chgData name="Jenny Granström" userId="2f088258-fccc-451c-8d6b-57b285a42410" providerId="ADAL" clId="{15D9266D-91C2-42D1-8872-9037463BC831}" dt="2025-10-06T10:01:49.286" v="1265" actId="1076"/>
          <ac:spMkLst>
            <pc:docMk/>
            <pc:sldMk cId="2412063427" sldId="307"/>
            <ac:spMk id="3" creationId="{1AAC8382-D1C5-3235-EAAE-30B68CC83ADA}"/>
          </ac:spMkLst>
        </pc:spChg>
        <pc:spChg chg="mod">
          <ac:chgData name="Jenny Granström" userId="2f088258-fccc-451c-8d6b-57b285a42410" providerId="ADAL" clId="{15D9266D-91C2-42D1-8872-9037463BC831}" dt="2025-10-06T10:06:16.565" v="1313" actId="14100"/>
          <ac:spMkLst>
            <pc:docMk/>
            <pc:sldMk cId="2412063427" sldId="307"/>
            <ac:spMk id="4" creationId="{A3F2CBFD-C9D3-D028-0C3E-17A4BEE79CA6}"/>
          </ac:spMkLst>
        </pc:spChg>
      </pc:sldChg>
      <pc:sldChg chg="modSp add mod">
        <pc:chgData name="Jenny Granström" userId="2f088258-fccc-451c-8d6b-57b285a42410" providerId="ADAL" clId="{15D9266D-91C2-42D1-8872-9037463BC831}" dt="2025-10-06T10:08:02.855" v="1319" actId="14100"/>
        <pc:sldMkLst>
          <pc:docMk/>
          <pc:sldMk cId="1501438992" sldId="308"/>
        </pc:sldMkLst>
        <pc:spChg chg="mod">
          <ac:chgData name="Jenny Granström" userId="2f088258-fccc-451c-8d6b-57b285a42410" providerId="ADAL" clId="{15D9266D-91C2-42D1-8872-9037463BC831}" dt="2025-10-06T10:08:02.855" v="1319" actId="14100"/>
          <ac:spMkLst>
            <pc:docMk/>
            <pc:sldMk cId="1501438992" sldId="308"/>
            <ac:spMk id="3" creationId="{CAC1E387-08D9-0362-9856-31C118E8DEF6}"/>
          </ac:spMkLst>
        </pc:spChg>
      </pc:sldChg>
      <pc:sldChg chg="new del">
        <pc:chgData name="Jenny Granström" userId="2f088258-fccc-451c-8d6b-57b285a42410" providerId="ADAL" clId="{15D9266D-91C2-42D1-8872-9037463BC831}" dt="2025-10-06T10:08:15.995" v="1321" actId="2696"/>
        <pc:sldMkLst>
          <pc:docMk/>
          <pc:sldMk cId="212549953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75454-1E5B-4811-B44B-07A3DFBC8A9A}" type="datetimeFigureOut">
              <a:rPr lang="sv-SE" smtClean="0"/>
              <a:t>2025-10-06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45EE5-9B09-464C-8505-037C4E3FD340}" type="slidenum">
              <a:rPr lang="sv-SE" smtClean="0"/>
              <a:t>‹#›</a:t>
            </a:fld>
            <a:endParaRPr lang="sv-SE"/>
          </a:p>
        </p:txBody>
      </p:sp>
    </p:spTree>
    <p:extLst>
      <p:ext uri="{BB962C8B-B14F-4D97-AF65-F5344CB8AC3E}">
        <p14:creationId xmlns:p14="http://schemas.microsoft.com/office/powerpoint/2010/main" val="31566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6</a:t>
            </a:fld>
            <a:endParaRPr lang="sv-SE"/>
          </a:p>
        </p:txBody>
      </p:sp>
    </p:spTree>
    <p:extLst>
      <p:ext uri="{BB962C8B-B14F-4D97-AF65-F5344CB8AC3E}">
        <p14:creationId xmlns:p14="http://schemas.microsoft.com/office/powerpoint/2010/main" val="46753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20</a:t>
            </a:fld>
            <a:endParaRPr lang="sv-SE"/>
          </a:p>
        </p:txBody>
      </p:sp>
    </p:spTree>
    <p:extLst>
      <p:ext uri="{BB962C8B-B14F-4D97-AF65-F5344CB8AC3E}">
        <p14:creationId xmlns:p14="http://schemas.microsoft.com/office/powerpoint/2010/main" val="99760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21</a:t>
            </a:fld>
            <a:endParaRPr lang="sv-SE"/>
          </a:p>
        </p:txBody>
      </p:sp>
    </p:spTree>
    <p:extLst>
      <p:ext uri="{BB962C8B-B14F-4D97-AF65-F5344CB8AC3E}">
        <p14:creationId xmlns:p14="http://schemas.microsoft.com/office/powerpoint/2010/main" val="388742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23</a:t>
            </a:fld>
            <a:endParaRPr lang="sv-SE"/>
          </a:p>
        </p:txBody>
      </p:sp>
    </p:spTree>
    <p:extLst>
      <p:ext uri="{BB962C8B-B14F-4D97-AF65-F5344CB8AC3E}">
        <p14:creationId xmlns:p14="http://schemas.microsoft.com/office/powerpoint/2010/main" val="235283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24</a:t>
            </a:fld>
            <a:endParaRPr lang="sv-SE"/>
          </a:p>
        </p:txBody>
      </p:sp>
    </p:spTree>
    <p:extLst>
      <p:ext uri="{BB962C8B-B14F-4D97-AF65-F5344CB8AC3E}">
        <p14:creationId xmlns:p14="http://schemas.microsoft.com/office/powerpoint/2010/main" val="357822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25</a:t>
            </a:fld>
            <a:endParaRPr lang="sv-SE"/>
          </a:p>
        </p:txBody>
      </p:sp>
    </p:spTree>
    <p:extLst>
      <p:ext uri="{BB962C8B-B14F-4D97-AF65-F5344CB8AC3E}">
        <p14:creationId xmlns:p14="http://schemas.microsoft.com/office/powerpoint/2010/main" val="132886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a:br>
            <a:r>
              <a:rPr lang="sv-SE" sz="1800"/>
              <a:t>Intentionen är att skapa fler bollkontakter och högre aktivitet hos barnen vilket höjer motivationen.</a:t>
            </a:r>
          </a:p>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26</a:t>
            </a:fld>
            <a:endParaRPr lang="sv-SE"/>
          </a:p>
        </p:txBody>
      </p:sp>
    </p:spTree>
    <p:extLst>
      <p:ext uri="{BB962C8B-B14F-4D97-AF65-F5344CB8AC3E}">
        <p14:creationId xmlns:p14="http://schemas.microsoft.com/office/powerpoint/2010/main" val="148304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a:br>
            <a:r>
              <a:rPr lang="sv-SE" sz="1800"/>
              <a:t>Intentionen är att skapa fler bollkontakter och högre aktivitet hos barnen vilket höjer motivationen.</a:t>
            </a:r>
          </a:p>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27</a:t>
            </a:fld>
            <a:endParaRPr lang="sv-SE"/>
          </a:p>
        </p:txBody>
      </p:sp>
    </p:spTree>
    <p:extLst>
      <p:ext uri="{BB962C8B-B14F-4D97-AF65-F5344CB8AC3E}">
        <p14:creationId xmlns:p14="http://schemas.microsoft.com/office/powerpoint/2010/main" val="344742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a:br>
            <a:r>
              <a:rPr lang="sv-SE" sz="1800"/>
              <a:t>Intentionen är att skapa fler bollkontakter och högre aktivitet hos barnen vilket höjer motivationen.</a:t>
            </a:r>
          </a:p>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28</a:t>
            </a:fld>
            <a:endParaRPr lang="sv-SE"/>
          </a:p>
        </p:txBody>
      </p:sp>
    </p:spTree>
    <p:extLst>
      <p:ext uri="{BB962C8B-B14F-4D97-AF65-F5344CB8AC3E}">
        <p14:creationId xmlns:p14="http://schemas.microsoft.com/office/powerpoint/2010/main" val="119056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35</a:t>
            </a:fld>
            <a:endParaRPr lang="sv-SE"/>
          </a:p>
        </p:txBody>
      </p:sp>
    </p:spTree>
    <p:extLst>
      <p:ext uri="{BB962C8B-B14F-4D97-AF65-F5344CB8AC3E}">
        <p14:creationId xmlns:p14="http://schemas.microsoft.com/office/powerpoint/2010/main" val="182656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7</a:t>
            </a:fld>
            <a:endParaRPr lang="sv-SE"/>
          </a:p>
        </p:txBody>
      </p:sp>
    </p:spTree>
    <p:extLst>
      <p:ext uri="{BB962C8B-B14F-4D97-AF65-F5344CB8AC3E}">
        <p14:creationId xmlns:p14="http://schemas.microsoft.com/office/powerpoint/2010/main" val="23526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8</a:t>
            </a:fld>
            <a:endParaRPr lang="sv-SE"/>
          </a:p>
        </p:txBody>
      </p:sp>
    </p:spTree>
    <p:extLst>
      <p:ext uri="{BB962C8B-B14F-4D97-AF65-F5344CB8AC3E}">
        <p14:creationId xmlns:p14="http://schemas.microsoft.com/office/powerpoint/2010/main" val="310454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9</a:t>
            </a:fld>
            <a:endParaRPr lang="sv-SE"/>
          </a:p>
        </p:txBody>
      </p:sp>
    </p:spTree>
    <p:extLst>
      <p:ext uri="{BB962C8B-B14F-4D97-AF65-F5344CB8AC3E}">
        <p14:creationId xmlns:p14="http://schemas.microsoft.com/office/powerpoint/2010/main" val="219592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15</a:t>
            </a:fld>
            <a:endParaRPr lang="sv-SE"/>
          </a:p>
        </p:txBody>
      </p:sp>
    </p:spTree>
    <p:extLst>
      <p:ext uri="{BB962C8B-B14F-4D97-AF65-F5344CB8AC3E}">
        <p14:creationId xmlns:p14="http://schemas.microsoft.com/office/powerpoint/2010/main" val="137110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15D2-85F5-6981-F6F8-902579A5DF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6F2FB4-83DC-43F6-323D-DBC1BB1A7AD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3A3BDBF-A0A5-7C96-BD8E-B5B1AFE505E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A968AF6-6CE3-B1C7-73E0-25DA271540FA}"/>
              </a:ext>
            </a:extLst>
          </p:cNvPr>
          <p:cNvSpPr>
            <a:spLocks noGrp="1"/>
          </p:cNvSpPr>
          <p:nvPr>
            <p:ph type="sldNum" sz="quarter" idx="5"/>
          </p:nvPr>
        </p:nvSpPr>
        <p:spPr/>
        <p:txBody>
          <a:bodyPr/>
          <a:lstStyle/>
          <a:p>
            <a:fld id="{F2B45EE5-9B09-464C-8505-037C4E3FD340}" type="slidenum">
              <a:rPr lang="sv-SE" smtClean="0"/>
              <a:t>16</a:t>
            </a:fld>
            <a:endParaRPr lang="sv-SE"/>
          </a:p>
        </p:txBody>
      </p:sp>
    </p:spTree>
    <p:extLst>
      <p:ext uri="{BB962C8B-B14F-4D97-AF65-F5344CB8AC3E}">
        <p14:creationId xmlns:p14="http://schemas.microsoft.com/office/powerpoint/2010/main" val="337998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17</a:t>
            </a:fld>
            <a:endParaRPr lang="sv-SE"/>
          </a:p>
        </p:txBody>
      </p:sp>
    </p:spTree>
    <p:extLst>
      <p:ext uri="{BB962C8B-B14F-4D97-AF65-F5344CB8AC3E}">
        <p14:creationId xmlns:p14="http://schemas.microsoft.com/office/powerpoint/2010/main" val="129748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18</a:t>
            </a:fld>
            <a:endParaRPr lang="sv-SE"/>
          </a:p>
        </p:txBody>
      </p:sp>
    </p:spTree>
    <p:extLst>
      <p:ext uri="{BB962C8B-B14F-4D97-AF65-F5344CB8AC3E}">
        <p14:creationId xmlns:p14="http://schemas.microsoft.com/office/powerpoint/2010/main" val="64452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19</a:t>
            </a:fld>
            <a:endParaRPr lang="sv-SE"/>
          </a:p>
        </p:txBody>
      </p:sp>
    </p:spTree>
    <p:extLst>
      <p:ext uri="{BB962C8B-B14F-4D97-AF65-F5344CB8AC3E}">
        <p14:creationId xmlns:p14="http://schemas.microsoft.com/office/powerpoint/2010/main" val="3413172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BEFB137-2B54-42AD-BDAD-96813FC80FA7}"/>
              </a:ext>
            </a:extLst>
          </p:cNvPr>
          <p:cNvSpPr>
            <a:spLocks noGrp="1"/>
          </p:cNvSpPr>
          <p:nvPr>
            <p:ph type="subTitle" idx="1"/>
          </p:nvPr>
        </p:nvSpPr>
        <p:spPr>
          <a:xfrm>
            <a:off x="894184" y="3989025"/>
            <a:ext cx="6753525"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6">
            <a:extLst>
              <a:ext uri="{FF2B5EF4-FFF2-40B4-BE49-F238E27FC236}">
                <a16:creationId xmlns:a16="http://schemas.microsoft.com/office/drawing/2014/main" id="{B0B4E0FE-DC57-4515-B085-17792707F11A}"/>
              </a:ext>
            </a:extLst>
          </p:cNvPr>
          <p:cNvSpPr>
            <a:spLocks noGrp="1"/>
          </p:cNvSpPr>
          <p:nvPr>
            <p:ph type="title"/>
          </p:nvPr>
        </p:nvSpPr>
        <p:spPr>
          <a:xfrm>
            <a:off x="894183" y="2385733"/>
            <a:ext cx="6753526" cy="1325563"/>
          </a:xfrm>
        </p:spPr>
        <p:txBody>
          <a:bodyPr/>
          <a:lstStyle>
            <a:lvl1pPr algn="l">
              <a:defRPr sz="3200"/>
            </a:lvl1pPr>
          </a:lstStyle>
          <a:p>
            <a:r>
              <a:rPr lang="sv-SE"/>
              <a:t>Klicka här för att ändra mall för rubrikformat</a:t>
            </a:r>
          </a:p>
        </p:txBody>
      </p:sp>
      <p:pic>
        <p:nvPicPr>
          <p:cNvPr id="4" name="Bildobjekt 3" descr="En bild som visar text, clipart&#10;&#10;Automatiskt genererad beskrivning">
            <a:extLst>
              <a:ext uri="{FF2B5EF4-FFF2-40B4-BE49-F238E27FC236}">
                <a16:creationId xmlns:a16="http://schemas.microsoft.com/office/drawing/2014/main" id="{A347D7B1-083D-49CC-A712-18CCC9C1E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21321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00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1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24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2pPr>
              <a:defRPr sz="2000"/>
            </a:lvl2pPr>
            <a:lvl3pPr>
              <a:defRPr sz="18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998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765115" y="802433"/>
            <a:ext cx="6652722"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765115" y="1987419"/>
            <a:ext cx="8854747"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2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1110343" y="802433"/>
            <a:ext cx="9974423"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1110344" y="1987419"/>
            <a:ext cx="9974424" cy="4189543"/>
          </a:xfrm>
        </p:spPr>
        <p:txBody>
          <a:bodyPr/>
          <a:lstStyle>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85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75204-D1BF-4808-A0EC-6D52B2374564}"/>
              </a:ext>
            </a:extLst>
          </p:cNvPr>
          <p:cNvSpPr>
            <a:spLocks noGrp="1"/>
          </p:cNvSpPr>
          <p:nvPr>
            <p:ph type="title"/>
          </p:nvPr>
        </p:nvSpPr>
        <p:spPr>
          <a:xfrm>
            <a:off x="831850" y="1709738"/>
            <a:ext cx="9110172" cy="2852737"/>
          </a:xfrm>
        </p:spPr>
        <p:txBody>
          <a:bodyPr anchor="b">
            <a:normAutofit/>
          </a:bodyPr>
          <a:lstStyle>
            <a:lvl1pPr>
              <a:defRPr sz="32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4F7D49-EC80-4181-8BEF-512A81EC9EF9}"/>
              </a:ext>
            </a:extLst>
          </p:cNvPr>
          <p:cNvSpPr>
            <a:spLocks noGrp="1"/>
          </p:cNvSpPr>
          <p:nvPr>
            <p:ph type="body" idx="1"/>
          </p:nvPr>
        </p:nvSpPr>
        <p:spPr>
          <a:xfrm>
            <a:off x="831850" y="4589463"/>
            <a:ext cx="9110172" cy="150018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descr="En bild som visar text, clipart&#10;&#10;Automatiskt genererad beskrivning">
            <a:extLst>
              <a:ext uri="{FF2B5EF4-FFF2-40B4-BE49-F238E27FC236}">
                <a16:creationId xmlns:a16="http://schemas.microsoft.com/office/drawing/2014/main" id="{C2BCAC18-BB79-4A1F-80E6-A09CECB4A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38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21756-92F5-45AA-A968-843F1A3056A0}"/>
              </a:ext>
            </a:extLst>
          </p:cNvPr>
          <p:cNvSpPr>
            <a:spLocks noGrp="1"/>
          </p:cNvSpPr>
          <p:nvPr>
            <p:ph type="title"/>
          </p:nvPr>
        </p:nvSpPr>
        <p:spPr>
          <a:xfrm>
            <a:off x="838200" y="802433"/>
            <a:ext cx="10162592" cy="888255"/>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5553F1-180C-4147-A9B0-AD8D2F489278}"/>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7E53FF9-D053-46A5-A2AA-0F13D31AA4B2}"/>
              </a:ext>
            </a:extLst>
          </p:cNvPr>
          <p:cNvSpPr>
            <a:spLocks noGrp="1"/>
          </p:cNvSpPr>
          <p:nvPr>
            <p:ph sz="half" idx="2"/>
          </p:nvPr>
        </p:nvSpPr>
        <p:spPr>
          <a:xfrm>
            <a:off x="6172200" y="1825625"/>
            <a:ext cx="5181600" cy="4351338"/>
          </a:xfrm>
        </p:spPr>
        <p:txBody>
          <a:bodyPr/>
          <a:lstStyle>
            <a:lvl1pPr>
              <a:defRPr sz="2400"/>
            </a:lvl1pPr>
            <a:lvl2pPr>
              <a:defRPr sz="2000"/>
            </a:lvl2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43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21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75F5A91-0A29-44D1-95B7-4CA1624DE4C6}"/>
              </a:ext>
            </a:extLst>
          </p:cNvPr>
          <p:cNvSpPr>
            <a:spLocks noGrp="1"/>
          </p:cNvSpPr>
          <p:nvPr>
            <p:ph type="title"/>
          </p:nvPr>
        </p:nvSpPr>
        <p:spPr>
          <a:xfrm>
            <a:off x="838200" y="802433"/>
            <a:ext cx="4489580" cy="888255"/>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1B6A74-989A-4FC8-9155-9D0860E606B5}"/>
              </a:ext>
            </a:extLst>
          </p:cNvPr>
          <p:cNvSpPr>
            <a:spLocks noGrp="1"/>
          </p:cNvSpPr>
          <p:nvPr>
            <p:ph type="body" idx="1"/>
          </p:nvPr>
        </p:nvSpPr>
        <p:spPr>
          <a:xfrm>
            <a:off x="838200" y="1987419"/>
            <a:ext cx="10246567" cy="41895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646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1" r:id="rId5"/>
    <p:sldLayoutId id="2147483651" r:id="rId6"/>
    <p:sldLayoutId id="2147483652" r:id="rId7"/>
    <p:sldLayoutId id="2147483655" r:id="rId8"/>
    <p:sldLayoutId id="2147483664" r:id="rId9"/>
    <p:sldLayoutId id="2147483663" r:id="rId10"/>
    <p:sldLayoutId id="2147483662" r:id="rId11"/>
    <p:sldLayoutId id="2147483666" r:id="rId12"/>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fixio.com/app/tournaments"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profixio.com/app/tournaments?term=P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enny.granstr&#246;m@handbollvast.s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XLTw6zYXgD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svenskhandboll.se/nyheter/nyheter/2025-02-27-stod-for-implementering-av-kortplan"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enny.granstrom@handbollvast.s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handbollvast.se/hf-vast/tavling/minihandbol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229CCB3-FC18-4E25-A601-CCB07B0337CA}"/>
              </a:ext>
            </a:extLst>
          </p:cNvPr>
          <p:cNvSpPr txBox="1"/>
          <p:nvPr/>
        </p:nvSpPr>
        <p:spPr>
          <a:xfrm>
            <a:off x="811530" y="1770205"/>
            <a:ext cx="11189969" cy="3354765"/>
          </a:xfrm>
          <a:prstGeom prst="rect">
            <a:avLst/>
          </a:prstGeom>
          <a:noFill/>
        </p:spPr>
        <p:txBody>
          <a:bodyPr wrap="square" rtlCol="0">
            <a:spAutoFit/>
          </a:bodyPr>
          <a:lstStyle/>
          <a:p>
            <a:pPr algn="ctr"/>
            <a:r>
              <a:rPr lang="sv-SE" sz="4400" b="1">
                <a:solidFill>
                  <a:schemeClr val="bg1"/>
                </a:solidFill>
              </a:rPr>
              <a:t>Informationsmöte </a:t>
            </a:r>
          </a:p>
          <a:p>
            <a:pPr algn="ctr"/>
            <a:r>
              <a:rPr lang="sv-SE" sz="4400" b="1">
                <a:solidFill>
                  <a:schemeClr val="bg1"/>
                </a:solidFill>
              </a:rPr>
              <a:t>HFV</a:t>
            </a:r>
          </a:p>
          <a:p>
            <a:pPr algn="ctr"/>
            <a:r>
              <a:rPr lang="sv-SE" sz="4400" b="1">
                <a:solidFill>
                  <a:schemeClr val="bg1"/>
                </a:solidFill>
              </a:rPr>
              <a:t>Minihandboll</a:t>
            </a:r>
            <a:br>
              <a:rPr lang="sv-SE" sz="4400" b="1">
                <a:solidFill>
                  <a:schemeClr val="bg1"/>
                </a:solidFill>
              </a:rPr>
            </a:br>
            <a:endParaRPr lang="sv-SE" sz="4400" b="1">
              <a:solidFill>
                <a:schemeClr val="bg1"/>
              </a:solidFill>
            </a:endParaRPr>
          </a:p>
          <a:p>
            <a:pPr algn="ctr"/>
            <a:r>
              <a:rPr lang="sv-SE" sz="3600" b="1">
                <a:solidFill>
                  <a:schemeClr val="bg1"/>
                </a:solidFill>
              </a:rPr>
              <a:t>(vi skickar ut presentationen efter mötet)  </a:t>
            </a:r>
          </a:p>
        </p:txBody>
      </p:sp>
      <p:pic>
        <p:nvPicPr>
          <p:cNvPr id="3" name="Bildobjekt 2" descr="En bild som visar Grafik, Teckensnitt, logotyp, symbol&#10;&#10;Automatiskt genererad beskrivning">
            <a:extLst>
              <a:ext uri="{FF2B5EF4-FFF2-40B4-BE49-F238E27FC236}">
                <a16:creationId xmlns:a16="http://schemas.microsoft.com/office/drawing/2014/main" id="{383C1D8C-350B-F65B-EB0C-00FD54FEA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287569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628D2-6011-F5FD-C52C-09B2D2A7D21E}"/>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EE0B86EC-5D84-230B-68EA-EB833ED1EF81}"/>
              </a:ext>
            </a:extLst>
          </p:cNvPr>
          <p:cNvSpPr txBox="1"/>
          <p:nvPr/>
        </p:nvSpPr>
        <p:spPr>
          <a:xfrm>
            <a:off x="3111849" y="696310"/>
            <a:ext cx="5968301" cy="1323439"/>
          </a:xfrm>
          <a:prstGeom prst="rect">
            <a:avLst/>
          </a:prstGeom>
          <a:noFill/>
        </p:spPr>
        <p:txBody>
          <a:bodyPr wrap="none" rtlCol="0">
            <a:spAutoFit/>
          </a:bodyPr>
          <a:lstStyle/>
          <a:p>
            <a:r>
              <a:rPr lang="sv-SE" sz="4000" b="1" dirty="0">
                <a:solidFill>
                  <a:schemeClr val="bg1"/>
                </a:solidFill>
              </a:rPr>
              <a:t>Att arrangera en </a:t>
            </a:r>
          </a:p>
          <a:p>
            <a:r>
              <a:rPr lang="sv-SE" sz="4000" b="1" dirty="0">
                <a:solidFill>
                  <a:schemeClr val="bg1"/>
                </a:solidFill>
              </a:rPr>
              <a:t>Handbollsfestival </a:t>
            </a:r>
            <a:r>
              <a:rPr lang="sv-SE" sz="4000" b="1" dirty="0" err="1">
                <a:solidFill>
                  <a:schemeClr val="bg1"/>
                </a:solidFill>
              </a:rPr>
              <a:t>Light</a:t>
            </a:r>
            <a:r>
              <a:rPr lang="sv-SE" sz="4000" b="1" dirty="0">
                <a:solidFill>
                  <a:schemeClr val="bg1"/>
                </a:solidFill>
              </a:rPr>
              <a:t> </a:t>
            </a:r>
          </a:p>
        </p:txBody>
      </p:sp>
      <p:pic>
        <p:nvPicPr>
          <p:cNvPr id="3" name="Bildobjekt 2" descr="En bild som visar Grafik, Teckensnitt, logotyp, symbol&#10;&#10;Automatiskt genererad beskrivning">
            <a:extLst>
              <a:ext uri="{FF2B5EF4-FFF2-40B4-BE49-F238E27FC236}">
                <a16:creationId xmlns:a16="http://schemas.microsoft.com/office/drawing/2014/main" id="{DF59F206-CD06-BA31-838E-DE22C75C6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2" name="textruta 1">
            <a:extLst>
              <a:ext uri="{FF2B5EF4-FFF2-40B4-BE49-F238E27FC236}">
                <a16:creationId xmlns:a16="http://schemas.microsoft.com/office/drawing/2014/main" id="{35771058-2873-770A-39B6-4D6F470DC728}"/>
              </a:ext>
            </a:extLst>
          </p:cNvPr>
          <p:cNvSpPr txBox="1"/>
          <p:nvPr/>
        </p:nvSpPr>
        <p:spPr>
          <a:xfrm>
            <a:off x="895137" y="2293037"/>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Vad behöver vi tänka på?</a:t>
            </a:r>
          </a:p>
        </p:txBody>
      </p:sp>
      <p:sp>
        <p:nvSpPr>
          <p:cNvPr id="4" name="textruta 3">
            <a:extLst>
              <a:ext uri="{FF2B5EF4-FFF2-40B4-BE49-F238E27FC236}">
                <a16:creationId xmlns:a16="http://schemas.microsoft.com/office/drawing/2014/main" id="{9E4B6AD0-9300-FD0B-329D-4705363896C8}"/>
              </a:ext>
            </a:extLst>
          </p:cNvPr>
          <p:cNvSpPr txBox="1"/>
          <p:nvPr/>
        </p:nvSpPr>
        <p:spPr>
          <a:xfrm>
            <a:off x="895137" y="3804535"/>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Säkerställa att det finns minihandbollsmål och –linjer.</a:t>
            </a:r>
          </a:p>
        </p:txBody>
      </p:sp>
      <p:sp>
        <p:nvSpPr>
          <p:cNvPr id="9" name="textruta 8">
            <a:extLst>
              <a:ext uri="{FF2B5EF4-FFF2-40B4-BE49-F238E27FC236}">
                <a16:creationId xmlns:a16="http://schemas.microsoft.com/office/drawing/2014/main" id="{42889E9D-8E62-2197-EF4D-F691A41CB0C5}"/>
              </a:ext>
            </a:extLst>
          </p:cNvPr>
          <p:cNvSpPr txBox="1"/>
          <p:nvPr/>
        </p:nvSpPr>
        <p:spPr>
          <a:xfrm>
            <a:off x="895137" y="3047226"/>
            <a:ext cx="10078214" cy="480901"/>
          </a:xfrm>
          <a:prstGeom prst="rect">
            <a:avLst/>
          </a:prstGeom>
          <a:noFill/>
        </p:spPr>
        <p:txBody>
          <a:bodyPr wrap="square">
            <a:spAutoFit/>
          </a:bodyPr>
          <a:lstStyle/>
          <a:p>
            <a:pPr>
              <a:lnSpc>
                <a:spcPct val="115000"/>
              </a:lnSpc>
            </a:pPr>
            <a:r>
              <a:rPr lang="sv-SE" sz="2400" b="1" dirty="0">
                <a:solidFill>
                  <a:schemeClr val="bg1"/>
                </a:solidFill>
                <a:ea typeface="Calibri" panose="020F0502020204030204" pitchFamily="34" charset="0"/>
                <a:cs typeface="Calibri" panose="020F0502020204030204" pitchFamily="34" charset="0"/>
              </a:rPr>
              <a:t>Planeringsfasen </a:t>
            </a:r>
          </a:p>
        </p:txBody>
      </p:sp>
      <p:sp>
        <p:nvSpPr>
          <p:cNvPr id="8" name="textruta 7">
            <a:extLst>
              <a:ext uri="{FF2B5EF4-FFF2-40B4-BE49-F238E27FC236}">
                <a16:creationId xmlns:a16="http://schemas.microsoft.com/office/drawing/2014/main" id="{EC1F5A53-D2A7-BA63-50F5-088C1B587BB0}"/>
              </a:ext>
            </a:extLst>
          </p:cNvPr>
          <p:cNvSpPr txBox="1"/>
          <p:nvPr/>
        </p:nvSpPr>
        <p:spPr>
          <a:xfrm>
            <a:off x="895137" y="4420521"/>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Ordna domare som dömer matcherna.</a:t>
            </a:r>
          </a:p>
        </p:txBody>
      </p:sp>
      <p:sp>
        <p:nvSpPr>
          <p:cNvPr id="7" name="textruta 6">
            <a:extLst>
              <a:ext uri="{FF2B5EF4-FFF2-40B4-BE49-F238E27FC236}">
                <a16:creationId xmlns:a16="http://schemas.microsoft.com/office/drawing/2014/main" id="{1F9EAF78-F73E-64CD-F0CA-18E205307E0A}"/>
              </a:ext>
            </a:extLst>
          </p:cNvPr>
          <p:cNvSpPr txBox="1"/>
          <p:nvPr/>
        </p:nvSpPr>
        <p:spPr>
          <a:xfrm>
            <a:off x="895137" y="5036507"/>
            <a:ext cx="1007821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Se till att det finns en matchvärd som tar emot gästande lag och välkomnar dem samt visar dem rätt.</a:t>
            </a:r>
          </a:p>
        </p:txBody>
      </p:sp>
    </p:spTree>
    <p:extLst>
      <p:ext uri="{BB962C8B-B14F-4D97-AF65-F5344CB8AC3E}">
        <p14:creationId xmlns:p14="http://schemas.microsoft.com/office/powerpoint/2010/main" val="18001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2A16-1ED7-CC6E-7577-99AE304683FE}"/>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4DAB33A8-9FB8-5020-49DA-CFE1614380C1}"/>
              </a:ext>
            </a:extLst>
          </p:cNvPr>
          <p:cNvSpPr txBox="1"/>
          <p:nvPr/>
        </p:nvSpPr>
        <p:spPr>
          <a:xfrm>
            <a:off x="3111849" y="777539"/>
            <a:ext cx="5968301" cy="1323439"/>
          </a:xfrm>
          <a:prstGeom prst="rect">
            <a:avLst/>
          </a:prstGeom>
          <a:noFill/>
        </p:spPr>
        <p:txBody>
          <a:bodyPr wrap="none" rtlCol="0">
            <a:spAutoFit/>
          </a:bodyPr>
          <a:lstStyle/>
          <a:p>
            <a:r>
              <a:rPr lang="sv-SE" sz="4000" b="1" dirty="0">
                <a:solidFill>
                  <a:schemeClr val="bg1"/>
                </a:solidFill>
              </a:rPr>
              <a:t>Att arrangera en </a:t>
            </a:r>
          </a:p>
          <a:p>
            <a:r>
              <a:rPr lang="sv-SE" sz="4000" b="1" dirty="0">
                <a:solidFill>
                  <a:schemeClr val="bg1"/>
                </a:solidFill>
              </a:rPr>
              <a:t>Handbollsfestival </a:t>
            </a:r>
            <a:r>
              <a:rPr lang="sv-SE" sz="4000" b="1" dirty="0" err="1">
                <a:solidFill>
                  <a:schemeClr val="bg1"/>
                </a:solidFill>
              </a:rPr>
              <a:t>Light</a:t>
            </a:r>
            <a:r>
              <a:rPr lang="sv-SE" sz="4000" b="1" dirty="0">
                <a:solidFill>
                  <a:schemeClr val="bg1"/>
                </a:solidFill>
              </a:rPr>
              <a:t> </a:t>
            </a:r>
          </a:p>
        </p:txBody>
      </p:sp>
      <p:pic>
        <p:nvPicPr>
          <p:cNvPr id="3" name="Bildobjekt 2" descr="En bild som visar Grafik, Teckensnitt, logotyp, symbol&#10;&#10;Automatiskt genererad beskrivning">
            <a:extLst>
              <a:ext uri="{FF2B5EF4-FFF2-40B4-BE49-F238E27FC236}">
                <a16:creationId xmlns:a16="http://schemas.microsoft.com/office/drawing/2014/main" id="{F6187986-D7D7-DEA7-9E4D-192577369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2" name="textruta 1">
            <a:extLst>
              <a:ext uri="{FF2B5EF4-FFF2-40B4-BE49-F238E27FC236}">
                <a16:creationId xmlns:a16="http://schemas.microsoft.com/office/drawing/2014/main" id="{39952D12-24A2-03DB-5BFB-28E2B6F77758}"/>
              </a:ext>
            </a:extLst>
          </p:cNvPr>
          <p:cNvSpPr txBox="1"/>
          <p:nvPr/>
        </p:nvSpPr>
        <p:spPr>
          <a:xfrm>
            <a:off x="1074420" y="2306570"/>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Vad behöver vi tänka på?</a:t>
            </a:r>
          </a:p>
        </p:txBody>
      </p:sp>
      <p:sp>
        <p:nvSpPr>
          <p:cNvPr id="9" name="textruta 8">
            <a:extLst>
              <a:ext uri="{FF2B5EF4-FFF2-40B4-BE49-F238E27FC236}">
                <a16:creationId xmlns:a16="http://schemas.microsoft.com/office/drawing/2014/main" id="{1377E391-0D77-8400-E47D-060FC33E00B3}"/>
              </a:ext>
            </a:extLst>
          </p:cNvPr>
          <p:cNvSpPr txBox="1"/>
          <p:nvPr/>
        </p:nvSpPr>
        <p:spPr>
          <a:xfrm>
            <a:off x="1056892" y="2993064"/>
            <a:ext cx="10078214" cy="480901"/>
          </a:xfrm>
          <a:prstGeom prst="rect">
            <a:avLst/>
          </a:prstGeom>
          <a:noFill/>
        </p:spPr>
        <p:txBody>
          <a:bodyPr wrap="square">
            <a:spAutoFit/>
          </a:bodyPr>
          <a:lstStyle/>
          <a:p>
            <a:pPr>
              <a:lnSpc>
                <a:spcPct val="115000"/>
              </a:lnSpc>
            </a:pPr>
            <a:r>
              <a:rPr lang="sv-SE" sz="2400" b="1" dirty="0">
                <a:solidFill>
                  <a:schemeClr val="bg1"/>
                </a:solidFill>
                <a:ea typeface="Calibri" panose="020F0502020204030204" pitchFamily="34" charset="0"/>
                <a:cs typeface="Calibri" panose="020F0502020204030204" pitchFamily="34" charset="0"/>
              </a:rPr>
              <a:t>Planeringsfasen </a:t>
            </a:r>
          </a:p>
        </p:txBody>
      </p:sp>
      <p:sp>
        <p:nvSpPr>
          <p:cNvPr id="5" name="textruta 4">
            <a:extLst>
              <a:ext uri="{FF2B5EF4-FFF2-40B4-BE49-F238E27FC236}">
                <a16:creationId xmlns:a16="http://schemas.microsoft.com/office/drawing/2014/main" id="{3C46862F-0F49-8CA6-5B4C-215F19BDC222}"/>
              </a:ext>
            </a:extLst>
          </p:cNvPr>
          <p:cNvSpPr txBox="1"/>
          <p:nvPr/>
        </p:nvSpPr>
        <p:spPr>
          <a:xfrm>
            <a:off x="1056892" y="3597155"/>
            <a:ext cx="1035518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Att skicka ett ”välkommen till oss – det här gäller för vår handbollsfestival” till alla deltagande lag.</a:t>
            </a:r>
          </a:p>
        </p:txBody>
      </p:sp>
      <p:sp>
        <p:nvSpPr>
          <p:cNvPr id="10" name="textruta 9">
            <a:extLst>
              <a:ext uri="{FF2B5EF4-FFF2-40B4-BE49-F238E27FC236}">
                <a16:creationId xmlns:a16="http://schemas.microsoft.com/office/drawing/2014/main" id="{64841C90-9E23-035B-B789-702DF9B4C05D}"/>
              </a:ext>
            </a:extLst>
          </p:cNvPr>
          <p:cNvSpPr txBox="1"/>
          <p:nvPr/>
        </p:nvSpPr>
        <p:spPr>
          <a:xfrm>
            <a:off x="1074420" y="4838252"/>
            <a:ext cx="1035518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Informera i utskicket om vilken tid den gemensamma samlingen är </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 20 minuter innan första matchstart </a:t>
            </a:r>
          </a:p>
        </p:txBody>
      </p:sp>
    </p:spTree>
    <p:extLst>
      <p:ext uri="{BB962C8B-B14F-4D97-AF65-F5344CB8AC3E}">
        <p14:creationId xmlns:p14="http://schemas.microsoft.com/office/powerpoint/2010/main" val="17201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37B5C-CA85-D376-AAE4-640FB08D3576}"/>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B9A800F0-9FB3-C3E2-0D84-8A36BFEEDD81}"/>
              </a:ext>
            </a:extLst>
          </p:cNvPr>
          <p:cNvSpPr txBox="1"/>
          <p:nvPr/>
        </p:nvSpPr>
        <p:spPr>
          <a:xfrm>
            <a:off x="3111849" y="777539"/>
            <a:ext cx="5968301" cy="1323439"/>
          </a:xfrm>
          <a:prstGeom prst="rect">
            <a:avLst/>
          </a:prstGeom>
          <a:noFill/>
        </p:spPr>
        <p:txBody>
          <a:bodyPr wrap="none" rtlCol="0">
            <a:spAutoFit/>
          </a:bodyPr>
          <a:lstStyle/>
          <a:p>
            <a:r>
              <a:rPr lang="sv-SE" sz="4000" b="1" dirty="0">
                <a:solidFill>
                  <a:schemeClr val="bg1"/>
                </a:solidFill>
              </a:rPr>
              <a:t>Att arrangera en </a:t>
            </a:r>
          </a:p>
          <a:p>
            <a:r>
              <a:rPr lang="sv-SE" sz="4000" b="1" dirty="0">
                <a:solidFill>
                  <a:schemeClr val="bg1"/>
                </a:solidFill>
              </a:rPr>
              <a:t>Handbollsfestival </a:t>
            </a:r>
            <a:r>
              <a:rPr lang="sv-SE" sz="4000" b="1" dirty="0" err="1">
                <a:solidFill>
                  <a:schemeClr val="bg1"/>
                </a:solidFill>
              </a:rPr>
              <a:t>Light</a:t>
            </a:r>
            <a:r>
              <a:rPr lang="sv-SE" sz="4000" b="1" dirty="0">
                <a:solidFill>
                  <a:schemeClr val="bg1"/>
                </a:solidFill>
              </a:rPr>
              <a:t> </a:t>
            </a:r>
          </a:p>
        </p:txBody>
      </p:sp>
      <p:pic>
        <p:nvPicPr>
          <p:cNvPr id="3" name="Bildobjekt 2" descr="En bild som visar Grafik, Teckensnitt, logotyp, symbol&#10;&#10;Automatiskt genererad beskrivning">
            <a:extLst>
              <a:ext uri="{FF2B5EF4-FFF2-40B4-BE49-F238E27FC236}">
                <a16:creationId xmlns:a16="http://schemas.microsoft.com/office/drawing/2014/main" id="{2F4F6142-1687-2F34-AC64-9CFCE1B39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2" name="textruta 1">
            <a:extLst>
              <a:ext uri="{FF2B5EF4-FFF2-40B4-BE49-F238E27FC236}">
                <a16:creationId xmlns:a16="http://schemas.microsoft.com/office/drawing/2014/main" id="{0BF3D71D-9BD7-AA13-9697-6EC49FE7E566}"/>
              </a:ext>
            </a:extLst>
          </p:cNvPr>
          <p:cNvSpPr txBox="1"/>
          <p:nvPr/>
        </p:nvSpPr>
        <p:spPr>
          <a:xfrm>
            <a:off x="1074420" y="2306570"/>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Vad behöver vi tänka på?</a:t>
            </a:r>
          </a:p>
        </p:txBody>
      </p:sp>
      <p:sp>
        <p:nvSpPr>
          <p:cNvPr id="9" name="textruta 8">
            <a:extLst>
              <a:ext uri="{FF2B5EF4-FFF2-40B4-BE49-F238E27FC236}">
                <a16:creationId xmlns:a16="http://schemas.microsoft.com/office/drawing/2014/main" id="{904C726E-B40E-0164-5863-A10718255CB4}"/>
              </a:ext>
            </a:extLst>
          </p:cNvPr>
          <p:cNvSpPr txBox="1"/>
          <p:nvPr/>
        </p:nvSpPr>
        <p:spPr>
          <a:xfrm>
            <a:off x="1056892" y="2993064"/>
            <a:ext cx="10078214" cy="480901"/>
          </a:xfrm>
          <a:prstGeom prst="rect">
            <a:avLst/>
          </a:prstGeom>
          <a:noFill/>
        </p:spPr>
        <p:txBody>
          <a:bodyPr wrap="square">
            <a:spAutoFit/>
          </a:bodyPr>
          <a:lstStyle/>
          <a:p>
            <a:pPr>
              <a:lnSpc>
                <a:spcPct val="115000"/>
              </a:lnSpc>
            </a:pPr>
            <a:r>
              <a:rPr lang="sv-SE" sz="2400" b="1" dirty="0">
                <a:solidFill>
                  <a:schemeClr val="bg1"/>
                </a:solidFill>
                <a:ea typeface="Calibri" panose="020F0502020204030204" pitchFamily="34" charset="0"/>
                <a:cs typeface="Calibri" panose="020F0502020204030204" pitchFamily="34" charset="0"/>
              </a:rPr>
              <a:t>Planeringsfasen </a:t>
            </a:r>
          </a:p>
        </p:txBody>
      </p:sp>
      <p:sp>
        <p:nvSpPr>
          <p:cNvPr id="4" name="textruta 3">
            <a:extLst>
              <a:ext uri="{FF2B5EF4-FFF2-40B4-BE49-F238E27FC236}">
                <a16:creationId xmlns:a16="http://schemas.microsoft.com/office/drawing/2014/main" id="{7B2B48F5-38E1-1456-3E35-2ED7C1103E6E}"/>
              </a:ext>
            </a:extLst>
          </p:cNvPr>
          <p:cNvSpPr txBox="1"/>
          <p:nvPr/>
        </p:nvSpPr>
        <p:spPr>
          <a:xfrm>
            <a:off x="1056892" y="5015359"/>
            <a:ext cx="1007821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Om möjligt gärna erbjuda någon form av kiosk/försäljning. Informera då om det i utskicket. </a:t>
            </a:r>
          </a:p>
        </p:txBody>
      </p:sp>
      <p:sp>
        <p:nvSpPr>
          <p:cNvPr id="7" name="textruta 6">
            <a:extLst>
              <a:ext uri="{FF2B5EF4-FFF2-40B4-BE49-F238E27FC236}">
                <a16:creationId xmlns:a16="http://schemas.microsoft.com/office/drawing/2014/main" id="{66022CD6-DDCF-FFCE-A348-080AF2A3CB87}"/>
              </a:ext>
            </a:extLst>
          </p:cNvPr>
          <p:cNvSpPr txBox="1"/>
          <p:nvPr/>
        </p:nvSpPr>
        <p:spPr>
          <a:xfrm>
            <a:off x="1074420" y="3679558"/>
            <a:ext cx="11647170"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Informera även om vilken tid alla ledare samlas för att gå igenom vilken</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uppvärmning ni ska ha samt roller för ledarna = ca 10-15 min innan samlingen </a:t>
            </a:r>
          </a:p>
        </p:txBody>
      </p:sp>
    </p:spTree>
    <p:extLst>
      <p:ext uri="{BB962C8B-B14F-4D97-AF65-F5344CB8AC3E}">
        <p14:creationId xmlns:p14="http://schemas.microsoft.com/office/powerpoint/2010/main" val="14424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102396" y="1019852"/>
            <a:ext cx="5968301" cy="1323439"/>
          </a:xfrm>
          <a:prstGeom prst="rect">
            <a:avLst/>
          </a:prstGeom>
          <a:noFill/>
        </p:spPr>
        <p:txBody>
          <a:bodyPr wrap="none" rtlCol="0">
            <a:spAutoFit/>
          </a:bodyPr>
          <a:lstStyle/>
          <a:p>
            <a:r>
              <a:rPr lang="sv-SE" sz="4000" b="1">
                <a:solidFill>
                  <a:schemeClr val="bg1"/>
                </a:solidFill>
              </a:rPr>
              <a:t>Att arrangera en </a:t>
            </a:r>
          </a:p>
          <a:p>
            <a:r>
              <a:rPr lang="sv-SE" sz="4000" b="1">
                <a:solidFill>
                  <a:schemeClr val="bg1"/>
                </a:solidFill>
              </a:rPr>
              <a:t>Handbollsfestival </a:t>
            </a:r>
            <a:r>
              <a:rPr lang="sv-SE" sz="4000" b="1" err="1">
                <a:solidFill>
                  <a:schemeClr val="bg1"/>
                </a:solidFill>
              </a:rPr>
              <a:t>Light</a:t>
            </a:r>
            <a:r>
              <a:rPr lang="sv-SE" sz="4000" b="1">
                <a:solidFill>
                  <a:schemeClr val="bg1"/>
                </a:solidFill>
              </a:rPr>
              <a:t> </a:t>
            </a:r>
          </a:p>
        </p:txBody>
      </p:sp>
      <p:pic>
        <p:nvPicPr>
          <p:cNvPr id="3" name="Bildobjekt 2" descr="En bild som visar Grafik, Teckensnitt, logotyp, symbol&#10;&#10;Automatiskt genererad beskrivning">
            <a:extLst>
              <a:ext uri="{FF2B5EF4-FFF2-40B4-BE49-F238E27FC236}">
                <a16:creationId xmlns:a16="http://schemas.microsoft.com/office/drawing/2014/main" id="{8680697B-FAE1-DFB8-200D-639ED3A7A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2" name="textruta 1">
            <a:extLst>
              <a:ext uri="{FF2B5EF4-FFF2-40B4-BE49-F238E27FC236}">
                <a16:creationId xmlns:a16="http://schemas.microsoft.com/office/drawing/2014/main" id="{39F6074E-1BDB-A91B-C1A2-A0E44495554E}"/>
              </a:ext>
            </a:extLst>
          </p:cNvPr>
          <p:cNvSpPr txBox="1"/>
          <p:nvPr/>
        </p:nvSpPr>
        <p:spPr>
          <a:xfrm>
            <a:off x="1245441" y="2572563"/>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Vad behöver vi tänka på?</a:t>
            </a:r>
          </a:p>
        </p:txBody>
      </p:sp>
      <p:sp>
        <p:nvSpPr>
          <p:cNvPr id="5" name="textruta 4">
            <a:extLst>
              <a:ext uri="{FF2B5EF4-FFF2-40B4-BE49-F238E27FC236}">
                <a16:creationId xmlns:a16="http://schemas.microsoft.com/office/drawing/2014/main" id="{3F4E55DE-7D0F-E1D2-522A-5D813DFC99AD}"/>
              </a:ext>
            </a:extLst>
          </p:cNvPr>
          <p:cNvSpPr txBox="1"/>
          <p:nvPr/>
        </p:nvSpPr>
        <p:spPr>
          <a:xfrm>
            <a:off x="1245441" y="4636049"/>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Markera vilken plan som är vilken om ni väljer att specificera ”Plan”.   </a:t>
            </a:r>
          </a:p>
        </p:txBody>
      </p:sp>
      <p:sp>
        <p:nvSpPr>
          <p:cNvPr id="11" name="textruta 10">
            <a:extLst>
              <a:ext uri="{FF2B5EF4-FFF2-40B4-BE49-F238E27FC236}">
                <a16:creationId xmlns:a16="http://schemas.microsoft.com/office/drawing/2014/main" id="{06DCECA3-4B60-E559-C118-8360645B6A6F}"/>
              </a:ext>
            </a:extLst>
          </p:cNvPr>
          <p:cNvSpPr txBox="1"/>
          <p:nvPr/>
        </p:nvSpPr>
        <p:spPr>
          <a:xfrm>
            <a:off x="1245441" y="3384207"/>
            <a:ext cx="10078214" cy="480901"/>
          </a:xfrm>
          <a:prstGeom prst="rect">
            <a:avLst/>
          </a:prstGeom>
          <a:noFill/>
        </p:spPr>
        <p:txBody>
          <a:bodyPr wrap="square">
            <a:spAutoFit/>
          </a:bodyPr>
          <a:lstStyle/>
          <a:p>
            <a:pPr>
              <a:lnSpc>
                <a:spcPct val="115000"/>
              </a:lnSpc>
            </a:pPr>
            <a:r>
              <a:rPr lang="sv-SE" sz="2400" b="1" dirty="0">
                <a:solidFill>
                  <a:schemeClr val="bg1"/>
                </a:solidFill>
                <a:ea typeface="Calibri" panose="020F0502020204030204" pitchFamily="34" charset="0"/>
                <a:cs typeface="Calibri" panose="020F0502020204030204" pitchFamily="34" charset="0"/>
              </a:rPr>
              <a:t>På matchdagen</a:t>
            </a:r>
          </a:p>
        </p:txBody>
      </p:sp>
      <p:sp>
        <p:nvSpPr>
          <p:cNvPr id="12" name="textruta 11">
            <a:extLst>
              <a:ext uri="{FF2B5EF4-FFF2-40B4-BE49-F238E27FC236}">
                <a16:creationId xmlns:a16="http://schemas.microsoft.com/office/drawing/2014/main" id="{73FD733F-34C6-556F-25D5-D564A34D88D9}"/>
              </a:ext>
            </a:extLst>
          </p:cNvPr>
          <p:cNvSpPr txBox="1"/>
          <p:nvPr/>
        </p:nvSpPr>
        <p:spPr>
          <a:xfrm>
            <a:off x="1245441" y="3955400"/>
            <a:ext cx="10656306"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Gärna sätta upp spelschema synligt. Lägg gärna till en kolumn för ”Plan”. </a:t>
            </a:r>
          </a:p>
        </p:txBody>
      </p:sp>
      <p:sp>
        <p:nvSpPr>
          <p:cNvPr id="13" name="textruta 12">
            <a:extLst>
              <a:ext uri="{FF2B5EF4-FFF2-40B4-BE49-F238E27FC236}">
                <a16:creationId xmlns:a16="http://schemas.microsoft.com/office/drawing/2014/main" id="{73FD733F-34C6-556F-25D5-D564A34D88D9}"/>
              </a:ext>
            </a:extLst>
          </p:cNvPr>
          <p:cNvSpPr txBox="1"/>
          <p:nvPr/>
        </p:nvSpPr>
        <p:spPr>
          <a:xfrm>
            <a:off x="1245441" y="5316698"/>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Se till att någon ansvarar för start- och stopp av matcherna/matchtiden. </a:t>
            </a:r>
          </a:p>
        </p:txBody>
      </p:sp>
    </p:spTree>
    <p:extLst>
      <p:ext uri="{BB962C8B-B14F-4D97-AF65-F5344CB8AC3E}">
        <p14:creationId xmlns:p14="http://schemas.microsoft.com/office/powerpoint/2010/main" val="12775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102396" y="1019852"/>
            <a:ext cx="5968301" cy="1323439"/>
          </a:xfrm>
          <a:prstGeom prst="rect">
            <a:avLst/>
          </a:prstGeom>
          <a:noFill/>
        </p:spPr>
        <p:txBody>
          <a:bodyPr wrap="none" rtlCol="0">
            <a:spAutoFit/>
          </a:bodyPr>
          <a:lstStyle/>
          <a:p>
            <a:r>
              <a:rPr lang="sv-SE" sz="4000" b="1">
                <a:solidFill>
                  <a:schemeClr val="bg1"/>
                </a:solidFill>
              </a:rPr>
              <a:t>Att arrangera en </a:t>
            </a:r>
          </a:p>
          <a:p>
            <a:r>
              <a:rPr lang="sv-SE" sz="4000" b="1">
                <a:solidFill>
                  <a:schemeClr val="bg1"/>
                </a:solidFill>
              </a:rPr>
              <a:t>Handbollsfestival </a:t>
            </a:r>
            <a:r>
              <a:rPr lang="sv-SE" sz="4000" b="1" err="1">
                <a:solidFill>
                  <a:schemeClr val="bg1"/>
                </a:solidFill>
              </a:rPr>
              <a:t>Light</a:t>
            </a:r>
            <a:r>
              <a:rPr lang="sv-SE" sz="4000" b="1">
                <a:solidFill>
                  <a:schemeClr val="bg1"/>
                </a:solidFill>
              </a:rPr>
              <a:t> </a:t>
            </a:r>
          </a:p>
        </p:txBody>
      </p:sp>
      <p:pic>
        <p:nvPicPr>
          <p:cNvPr id="3" name="Bildobjekt 2" descr="En bild som visar Grafik, Teckensnitt, logotyp, symbol&#10;&#10;Automatiskt genererad beskrivning">
            <a:extLst>
              <a:ext uri="{FF2B5EF4-FFF2-40B4-BE49-F238E27FC236}">
                <a16:creationId xmlns:a16="http://schemas.microsoft.com/office/drawing/2014/main" id="{8680697B-FAE1-DFB8-200D-639ED3A7A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2" name="textruta 1">
            <a:extLst>
              <a:ext uri="{FF2B5EF4-FFF2-40B4-BE49-F238E27FC236}">
                <a16:creationId xmlns:a16="http://schemas.microsoft.com/office/drawing/2014/main" id="{50106745-7098-FDEF-6AF8-0122923D52DE}"/>
              </a:ext>
            </a:extLst>
          </p:cNvPr>
          <p:cNvSpPr txBox="1"/>
          <p:nvPr/>
        </p:nvSpPr>
        <p:spPr>
          <a:xfrm>
            <a:off x="1511410" y="2727978"/>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Vart hittar jag spelscheman? </a:t>
            </a:r>
          </a:p>
        </p:txBody>
      </p:sp>
      <p:sp>
        <p:nvSpPr>
          <p:cNvPr id="8" name="textruta 7">
            <a:extLst>
              <a:ext uri="{FF2B5EF4-FFF2-40B4-BE49-F238E27FC236}">
                <a16:creationId xmlns:a16="http://schemas.microsoft.com/office/drawing/2014/main" id="{3886B77E-23D2-49C3-D10A-B3F78616846A}"/>
              </a:ext>
            </a:extLst>
          </p:cNvPr>
          <p:cNvSpPr txBox="1"/>
          <p:nvPr/>
        </p:nvSpPr>
        <p:spPr>
          <a:xfrm>
            <a:off x="1511410" y="3436207"/>
            <a:ext cx="10078214" cy="1330364"/>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Från och med i år så hittas även alla minihandbollscheman i </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handbollens matchsystem Profixio:</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hlinkClick r:id="rId3"/>
              </a:rPr>
              <a:t>https://www.profixio.com/app/tournaments</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32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1579788" y="1745567"/>
            <a:ext cx="7620997" cy="707886"/>
          </a:xfrm>
          <a:prstGeom prst="rect">
            <a:avLst/>
          </a:prstGeom>
          <a:noFill/>
        </p:spPr>
        <p:txBody>
          <a:bodyPr wrap="none" rtlCol="0">
            <a:spAutoFit/>
          </a:bodyPr>
          <a:lstStyle/>
          <a:p>
            <a:r>
              <a:rPr lang="sv-SE" sz="4000" b="1">
                <a:solidFill>
                  <a:schemeClr val="bg1"/>
                </a:solidFill>
              </a:rPr>
              <a:t>Minihandbollssammandrag U9</a:t>
            </a:r>
          </a:p>
        </p:txBody>
      </p:sp>
      <p:sp>
        <p:nvSpPr>
          <p:cNvPr id="7" name="textruta 6">
            <a:extLst>
              <a:ext uri="{FF2B5EF4-FFF2-40B4-BE49-F238E27FC236}">
                <a16:creationId xmlns:a16="http://schemas.microsoft.com/office/drawing/2014/main" id="{B3F17993-FF6C-48AD-B74F-C0EDF661AA35}"/>
              </a:ext>
            </a:extLst>
          </p:cNvPr>
          <p:cNvSpPr txBox="1"/>
          <p:nvPr/>
        </p:nvSpPr>
        <p:spPr>
          <a:xfrm>
            <a:off x="1579788" y="2893932"/>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10-16 lag samlas hos en arrangör för matchspel </a:t>
            </a:r>
          </a:p>
        </p:txBody>
      </p:sp>
      <p:sp>
        <p:nvSpPr>
          <p:cNvPr id="9" name="textruta 8">
            <a:extLst>
              <a:ext uri="{FF2B5EF4-FFF2-40B4-BE49-F238E27FC236}">
                <a16:creationId xmlns:a16="http://schemas.microsoft.com/office/drawing/2014/main" id="{BF102CC1-A485-4700-828C-C78849481C46}"/>
              </a:ext>
            </a:extLst>
          </p:cNvPr>
          <p:cNvSpPr txBox="1"/>
          <p:nvPr/>
        </p:nvSpPr>
        <p:spPr>
          <a:xfrm>
            <a:off x="1579788" y="3835523"/>
            <a:ext cx="10078214" cy="830997"/>
          </a:xfrm>
          <a:prstGeom prst="rect">
            <a:avLst/>
          </a:prstGeom>
          <a:noFill/>
        </p:spPr>
        <p:txBody>
          <a:bodyPr wrap="square">
            <a:spAutoFit/>
          </a:bodyPr>
          <a:lstStyle/>
          <a:p>
            <a:pPr lvl="0"/>
            <a:r>
              <a:rPr lang="sv-SE" sz="2400">
                <a:solidFill>
                  <a:schemeClr val="bg1"/>
                </a:solidFill>
              </a:rPr>
              <a:t>I regel tre matcher per lag. Något lag kan få fyra matcher vid ojämnt antal lag</a:t>
            </a:r>
          </a:p>
        </p:txBody>
      </p:sp>
      <p:sp>
        <p:nvSpPr>
          <p:cNvPr id="10" name="textruta 9">
            <a:extLst>
              <a:ext uri="{FF2B5EF4-FFF2-40B4-BE49-F238E27FC236}">
                <a16:creationId xmlns:a16="http://schemas.microsoft.com/office/drawing/2014/main" id="{7F6CA3CC-3A31-4BAE-93EE-00644F936843}"/>
              </a:ext>
            </a:extLst>
          </p:cNvPr>
          <p:cNvSpPr txBox="1"/>
          <p:nvPr/>
        </p:nvSpPr>
        <p:spPr>
          <a:xfrm>
            <a:off x="1579788" y="5106999"/>
            <a:ext cx="10078214" cy="461665"/>
          </a:xfrm>
          <a:prstGeom prst="rect">
            <a:avLst/>
          </a:prstGeom>
          <a:noFill/>
        </p:spPr>
        <p:txBody>
          <a:bodyPr wrap="square">
            <a:spAutoFit/>
          </a:bodyPr>
          <a:lstStyle/>
          <a:p>
            <a:r>
              <a:rPr lang="sv-SE" sz="2400">
                <a:solidFill>
                  <a:schemeClr val="bg1"/>
                </a:solidFill>
              </a:rPr>
              <a:t>Matchtid 1x17 minuter </a:t>
            </a:r>
          </a:p>
        </p:txBody>
      </p:sp>
      <p:pic>
        <p:nvPicPr>
          <p:cNvPr id="3" name="Bildobjekt 2" descr="En bild som visar Grafik, Teckensnitt, logotyp, symbol&#10;&#10;Automatiskt genererad beskrivning">
            <a:extLst>
              <a:ext uri="{FF2B5EF4-FFF2-40B4-BE49-F238E27FC236}">
                <a16:creationId xmlns:a16="http://schemas.microsoft.com/office/drawing/2014/main" id="{5CDE6900-670D-075B-B71B-E735D0251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9068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E9D6B-742D-1B27-17CC-9BC7814A965A}"/>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91C94309-71A7-AFF3-5041-A9DA62841552}"/>
              </a:ext>
            </a:extLst>
          </p:cNvPr>
          <p:cNvSpPr txBox="1"/>
          <p:nvPr/>
        </p:nvSpPr>
        <p:spPr>
          <a:xfrm>
            <a:off x="1579788" y="1745567"/>
            <a:ext cx="7620997" cy="707886"/>
          </a:xfrm>
          <a:prstGeom prst="rect">
            <a:avLst/>
          </a:prstGeom>
          <a:noFill/>
        </p:spPr>
        <p:txBody>
          <a:bodyPr wrap="none" rtlCol="0">
            <a:spAutoFit/>
          </a:bodyPr>
          <a:lstStyle/>
          <a:p>
            <a:r>
              <a:rPr lang="sv-SE" sz="4000" b="1">
                <a:solidFill>
                  <a:schemeClr val="bg1"/>
                </a:solidFill>
              </a:rPr>
              <a:t>Minihandbollssammandrag U9</a:t>
            </a:r>
          </a:p>
        </p:txBody>
      </p:sp>
      <p:pic>
        <p:nvPicPr>
          <p:cNvPr id="3" name="Bildobjekt 2" descr="En bild som visar Grafik, Teckensnitt, logotyp, symbol&#10;&#10;Automatiskt genererad beskrivning">
            <a:extLst>
              <a:ext uri="{FF2B5EF4-FFF2-40B4-BE49-F238E27FC236}">
                <a16:creationId xmlns:a16="http://schemas.microsoft.com/office/drawing/2014/main" id="{756E8250-D1AA-8837-5A4A-E7EC4FB93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2" name="textruta 1">
            <a:extLst>
              <a:ext uri="{FF2B5EF4-FFF2-40B4-BE49-F238E27FC236}">
                <a16:creationId xmlns:a16="http://schemas.microsoft.com/office/drawing/2014/main" id="{71C5228F-AE04-C94A-1792-396A89E226C0}"/>
              </a:ext>
            </a:extLst>
          </p:cNvPr>
          <p:cNvSpPr txBox="1"/>
          <p:nvPr/>
        </p:nvSpPr>
        <p:spPr>
          <a:xfrm>
            <a:off x="1511410" y="2727978"/>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Vart hittar jag spelscheman? </a:t>
            </a:r>
          </a:p>
        </p:txBody>
      </p:sp>
      <p:sp>
        <p:nvSpPr>
          <p:cNvPr id="4" name="textruta 3">
            <a:extLst>
              <a:ext uri="{FF2B5EF4-FFF2-40B4-BE49-F238E27FC236}">
                <a16:creationId xmlns:a16="http://schemas.microsoft.com/office/drawing/2014/main" id="{BBC9CAA7-F5BA-73F7-DB71-C56E703C93F5}"/>
              </a:ext>
            </a:extLst>
          </p:cNvPr>
          <p:cNvSpPr txBox="1"/>
          <p:nvPr/>
        </p:nvSpPr>
        <p:spPr>
          <a:xfrm>
            <a:off x="1511410" y="3436207"/>
            <a:ext cx="10078214" cy="1330364"/>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 Från och med i år så hittas även alla minihandbollscheman i </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handbollens matchsystem Profixio:</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hlinkClick r:id="rId4"/>
              </a:rPr>
              <a:t>https://www.profixio.com/app/tournaments?term=P9</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28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1579788" y="1745567"/>
            <a:ext cx="6078908" cy="707886"/>
          </a:xfrm>
          <a:prstGeom prst="rect">
            <a:avLst/>
          </a:prstGeom>
          <a:noFill/>
        </p:spPr>
        <p:txBody>
          <a:bodyPr wrap="none" rtlCol="0">
            <a:spAutoFit/>
          </a:bodyPr>
          <a:lstStyle/>
          <a:p>
            <a:r>
              <a:rPr lang="sv-SE" sz="4000" b="1">
                <a:solidFill>
                  <a:schemeClr val="bg1"/>
                </a:solidFill>
              </a:rPr>
              <a:t>Återbud i minihandboll?</a:t>
            </a:r>
          </a:p>
        </p:txBody>
      </p:sp>
      <p:sp>
        <p:nvSpPr>
          <p:cNvPr id="7" name="textruta 6">
            <a:extLst>
              <a:ext uri="{FF2B5EF4-FFF2-40B4-BE49-F238E27FC236}">
                <a16:creationId xmlns:a16="http://schemas.microsoft.com/office/drawing/2014/main" id="{B3F17993-FF6C-48AD-B74F-C0EDF661AA35}"/>
              </a:ext>
            </a:extLst>
          </p:cNvPr>
          <p:cNvSpPr txBox="1"/>
          <p:nvPr/>
        </p:nvSpPr>
        <p:spPr>
          <a:xfrm>
            <a:off x="1579788" y="2914143"/>
            <a:ext cx="10078214" cy="1755096"/>
          </a:xfrm>
          <a:prstGeom prst="rect">
            <a:avLst/>
          </a:prstGeom>
          <a:noFill/>
        </p:spPr>
        <p:txBody>
          <a:bodyPr wrap="square">
            <a:spAutoFit/>
          </a:bodyPr>
          <a:lstStyle/>
          <a:p>
            <a:pPr>
              <a:lnSpc>
                <a:spcPct val="115000"/>
              </a:lnSpc>
            </a:pPr>
            <a:r>
              <a:rPr lang="sv-SE" sz="2400" dirty="0">
                <a:solidFill>
                  <a:schemeClr val="bg1"/>
                </a:solidFill>
              </a:rPr>
              <a:t>Om ni behöver lämna återbud till ett sammandrag eller dra ur ett lag så meddelas detta till </a:t>
            </a:r>
            <a:r>
              <a:rPr lang="sv-SE" sz="2400" u="sng" dirty="0">
                <a:solidFill>
                  <a:schemeClr val="bg1"/>
                </a:solidFill>
                <a:hlinkClick r:id="rId3">
                  <a:extLst>
                    <a:ext uri="{A12FA001-AC4F-418D-AE19-62706E023703}">
                      <ahyp:hlinkClr xmlns:ahyp="http://schemas.microsoft.com/office/drawing/2018/hyperlinkcolor" val="tx"/>
                    </a:ext>
                  </a:extLst>
                </a:hlinkClick>
              </a:rPr>
              <a:t>jenny.granström@handbollvast.se</a:t>
            </a:r>
            <a:r>
              <a:rPr lang="sv-SE" sz="2400" dirty="0">
                <a:solidFill>
                  <a:schemeClr val="bg1"/>
                </a:solidFill>
              </a:rPr>
              <a:t>. Givetvis vill vi gärna att ni lämnar återbud med så god framförhållning som möjligt. </a:t>
            </a:r>
          </a:p>
          <a:p>
            <a:pPr>
              <a:lnSpc>
                <a:spcPct val="115000"/>
              </a:lnSpc>
            </a:pPr>
            <a:endParaRPr lang="sv-SE" sz="2400" dirty="0">
              <a:solidFill>
                <a:schemeClr val="bg1"/>
              </a:solidFill>
              <a:ea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7F6CA3CC-3A31-4BAE-93EE-00644F936843}"/>
              </a:ext>
            </a:extLst>
          </p:cNvPr>
          <p:cNvSpPr txBox="1"/>
          <p:nvPr/>
        </p:nvSpPr>
        <p:spPr>
          <a:xfrm>
            <a:off x="1579788" y="4702961"/>
            <a:ext cx="10078214" cy="1569660"/>
          </a:xfrm>
          <a:prstGeom prst="rect">
            <a:avLst/>
          </a:prstGeom>
          <a:noFill/>
        </p:spPr>
        <p:txBody>
          <a:bodyPr wrap="square">
            <a:spAutoFit/>
          </a:bodyPr>
          <a:lstStyle/>
          <a:p>
            <a:r>
              <a:rPr lang="sv-SE" sz="2400" dirty="0">
                <a:solidFill>
                  <a:schemeClr val="bg1"/>
                </a:solidFill>
              </a:rPr>
              <a:t>Om ni måste lämna återbud dagen innan eller samma dag som ett minihandbollssammandrag så måste arrangerande förening meddelas. Ni hittar kontaktuppgifter till samtliga lag i Profixio (beskrivning finns i bifogad info). </a:t>
            </a:r>
          </a:p>
        </p:txBody>
      </p:sp>
      <p:pic>
        <p:nvPicPr>
          <p:cNvPr id="3" name="Bildobjekt 2" descr="En bild som visar Grafik, Teckensnitt, logotyp, symbol&#10;&#10;Automatiskt genererad beskrivning">
            <a:extLst>
              <a:ext uri="{FF2B5EF4-FFF2-40B4-BE49-F238E27FC236}">
                <a16:creationId xmlns:a16="http://schemas.microsoft.com/office/drawing/2014/main" id="{5CDE6900-670D-075B-B71B-E735D025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41552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904785" y="919203"/>
            <a:ext cx="3805850" cy="707886"/>
          </a:xfrm>
          <a:prstGeom prst="rect">
            <a:avLst/>
          </a:prstGeom>
          <a:noFill/>
        </p:spPr>
        <p:txBody>
          <a:bodyPr wrap="none" rtlCol="0">
            <a:spAutoFit/>
          </a:bodyPr>
          <a:lstStyle/>
          <a:p>
            <a:r>
              <a:rPr lang="sv-SE" sz="4000" b="1">
                <a:solidFill>
                  <a:schemeClr val="bg1"/>
                </a:solidFill>
              </a:rPr>
              <a:t>Klimat i hallen </a:t>
            </a:r>
          </a:p>
        </p:txBody>
      </p:sp>
      <p:sp>
        <p:nvSpPr>
          <p:cNvPr id="9" name="textruta 8">
            <a:extLst>
              <a:ext uri="{FF2B5EF4-FFF2-40B4-BE49-F238E27FC236}">
                <a16:creationId xmlns:a16="http://schemas.microsoft.com/office/drawing/2014/main" id="{BF102CC1-A485-4700-828C-C78849481C46}"/>
              </a:ext>
            </a:extLst>
          </p:cNvPr>
          <p:cNvSpPr txBox="1"/>
          <p:nvPr/>
        </p:nvSpPr>
        <p:spPr>
          <a:xfrm>
            <a:off x="1579788" y="2391748"/>
            <a:ext cx="10078214" cy="830997"/>
          </a:xfrm>
          <a:prstGeom prst="rect">
            <a:avLst/>
          </a:prstGeom>
          <a:noFill/>
        </p:spPr>
        <p:txBody>
          <a:bodyPr wrap="square">
            <a:spAutoFit/>
          </a:bodyPr>
          <a:lstStyle/>
          <a:p>
            <a:pPr lvl="0"/>
            <a:r>
              <a:rPr lang="sv-SE" sz="2400">
                <a:solidFill>
                  <a:schemeClr val="bg1"/>
                </a:solidFill>
              </a:rPr>
              <a:t>Barnhandboll ska kännetecknas av ett varmt, välkomnande och positivt klimat.</a:t>
            </a:r>
          </a:p>
        </p:txBody>
      </p:sp>
      <p:sp>
        <p:nvSpPr>
          <p:cNvPr id="10" name="textruta 9">
            <a:extLst>
              <a:ext uri="{FF2B5EF4-FFF2-40B4-BE49-F238E27FC236}">
                <a16:creationId xmlns:a16="http://schemas.microsoft.com/office/drawing/2014/main" id="{7F6CA3CC-3A31-4BAE-93EE-00644F936843}"/>
              </a:ext>
            </a:extLst>
          </p:cNvPr>
          <p:cNvSpPr txBox="1"/>
          <p:nvPr/>
        </p:nvSpPr>
        <p:spPr>
          <a:xfrm>
            <a:off x="1579788" y="3588606"/>
            <a:ext cx="10078214" cy="461665"/>
          </a:xfrm>
          <a:prstGeom prst="rect">
            <a:avLst/>
          </a:prstGeom>
          <a:noFill/>
        </p:spPr>
        <p:txBody>
          <a:bodyPr wrap="square">
            <a:spAutoFit/>
          </a:bodyPr>
          <a:lstStyle/>
          <a:p>
            <a:r>
              <a:rPr lang="sv-SE" sz="2400">
                <a:solidFill>
                  <a:schemeClr val="bg1"/>
                </a:solidFill>
              </a:rPr>
              <a:t>Fokus är att vi ”tränar på att spela match”. Resultat oviktigt. </a:t>
            </a:r>
          </a:p>
        </p:txBody>
      </p:sp>
      <p:sp>
        <p:nvSpPr>
          <p:cNvPr id="2" name="textruta 1">
            <a:extLst>
              <a:ext uri="{FF2B5EF4-FFF2-40B4-BE49-F238E27FC236}">
                <a16:creationId xmlns:a16="http://schemas.microsoft.com/office/drawing/2014/main" id="{329B411A-4ED3-7D32-73D5-BA94C37530E5}"/>
              </a:ext>
            </a:extLst>
          </p:cNvPr>
          <p:cNvSpPr txBox="1"/>
          <p:nvPr/>
        </p:nvSpPr>
        <p:spPr>
          <a:xfrm>
            <a:off x="1579788" y="4416132"/>
            <a:ext cx="10078214" cy="461665"/>
          </a:xfrm>
          <a:prstGeom prst="rect">
            <a:avLst/>
          </a:prstGeom>
          <a:noFill/>
        </p:spPr>
        <p:txBody>
          <a:bodyPr wrap="square">
            <a:spAutoFit/>
          </a:bodyPr>
          <a:lstStyle/>
          <a:p>
            <a:r>
              <a:rPr lang="sv-SE" sz="2400" dirty="0">
                <a:solidFill>
                  <a:schemeClr val="bg1"/>
                </a:solidFill>
              </a:rPr>
              <a:t>Utvecklande jämna matcher är det vi eftersträvar. </a:t>
            </a:r>
          </a:p>
        </p:txBody>
      </p:sp>
      <p:pic>
        <p:nvPicPr>
          <p:cNvPr id="5" name="Bildobjekt 4" descr="En bild som visar Grafik, Teckensnitt, logotyp, symbol&#10;&#10;Automatiskt genererad beskrivning">
            <a:extLst>
              <a:ext uri="{FF2B5EF4-FFF2-40B4-BE49-F238E27FC236}">
                <a16:creationId xmlns:a16="http://schemas.microsoft.com/office/drawing/2014/main" id="{BC73B32A-B7F4-5002-4F3C-ED2893E11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34167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904784" y="919203"/>
            <a:ext cx="4212849" cy="707886"/>
          </a:xfrm>
          <a:prstGeom prst="rect">
            <a:avLst/>
          </a:prstGeom>
          <a:noFill/>
        </p:spPr>
        <p:txBody>
          <a:bodyPr wrap="square" rtlCol="0">
            <a:spAutoFit/>
          </a:bodyPr>
          <a:lstStyle/>
          <a:p>
            <a:r>
              <a:rPr lang="sv-SE" sz="4000" b="1">
                <a:solidFill>
                  <a:schemeClr val="bg1"/>
                </a:solidFill>
              </a:rPr>
              <a:t>#schysstmatch</a:t>
            </a:r>
          </a:p>
        </p:txBody>
      </p:sp>
      <p:pic>
        <p:nvPicPr>
          <p:cNvPr id="5" name="Bildobjekt 4" descr="En bild som visar Grafik, Teckensnitt, logotyp, symbol&#10;&#10;Automatiskt genererad beskrivning">
            <a:extLst>
              <a:ext uri="{FF2B5EF4-FFF2-40B4-BE49-F238E27FC236}">
                <a16:creationId xmlns:a16="http://schemas.microsoft.com/office/drawing/2014/main" id="{E544563B-352C-6FCD-6981-B765EA26E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3" name="textruta 2">
            <a:extLst>
              <a:ext uri="{FF2B5EF4-FFF2-40B4-BE49-F238E27FC236}">
                <a16:creationId xmlns:a16="http://schemas.microsoft.com/office/drawing/2014/main" id="{3A024ECB-F8D5-408B-A2CA-16040F0F33A3}"/>
              </a:ext>
            </a:extLst>
          </p:cNvPr>
          <p:cNvSpPr txBox="1"/>
          <p:nvPr/>
        </p:nvSpPr>
        <p:spPr>
          <a:xfrm>
            <a:off x="1428134" y="1951671"/>
            <a:ext cx="9545217" cy="707886"/>
          </a:xfrm>
          <a:prstGeom prst="rect">
            <a:avLst/>
          </a:prstGeom>
          <a:noFill/>
        </p:spPr>
        <p:txBody>
          <a:bodyPr wrap="square" rtlCol="0">
            <a:spAutoFit/>
          </a:bodyPr>
          <a:lstStyle/>
          <a:p>
            <a:pPr algn="l"/>
            <a:r>
              <a:rPr lang="sv-SE" sz="2000" b="0" i="0" u="none" strike="noStrike" baseline="0">
                <a:solidFill>
                  <a:schemeClr val="bg1"/>
                </a:solidFill>
              </a:rPr>
              <a:t>Svensk handboll tar nu ett gemensamt grepp och skapar den miljö vi önskar runt handbollen genom projektet </a:t>
            </a:r>
            <a:r>
              <a:rPr lang="sv-SE" sz="2000" b="1" i="0" u="none" strike="noStrike" baseline="0">
                <a:solidFill>
                  <a:schemeClr val="bg1"/>
                </a:solidFill>
              </a:rPr>
              <a:t>#schysstmatch</a:t>
            </a:r>
            <a:r>
              <a:rPr lang="sv-SE" sz="2000" b="0" i="0" u="none" strike="noStrike" baseline="0">
                <a:solidFill>
                  <a:schemeClr val="bg1"/>
                </a:solidFill>
              </a:rPr>
              <a:t>.</a:t>
            </a:r>
            <a:endParaRPr lang="sv-SE" sz="2000">
              <a:solidFill>
                <a:schemeClr val="bg1"/>
              </a:solidFill>
            </a:endParaRPr>
          </a:p>
        </p:txBody>
      </p:sp>
      <p:sp>
        <p:nvSpPr>
          <p:cNvPr id="4" name="textruta 3">
            <a:extLst>
              <a:ext uri="{FF2B5EF4-FFF2-40B4-BE49-F238E27FC236}">
                <a16:creationId xmlns:a16="http://schemas.microsoft.com/office/drawing/2014/main" id="{6A4A7B68-A74B-13C3-C8DE-49AC0D392DCD}"/>
              </a:ext>
            </a:extLst>
          </p:cNvPr>
          <p:cNvSpPr txBox="1"/>
          <p:nvPr/>
        </p:nvSpPr>
        <p:spPr>
          <a:xfrm>
            <a:off x="1428134" y="3097746"/>
            <a:ext cx="9386046" cy="707886"/>
          </a:xfrm>
          <a:prstGeom prst="rect">
            <a:avLst/>
          </a:prstGeom>
          <a:noFill/>
        </p:spPr>
        <p:txBody>
          <a:bodyPr wrap="square" rtlCol="0">
            <a:spAutoFit/>
          </a:bodyPr>
          <a:lstStyle/>
          <a:p>
            <a:r>
              <a:rPr lang="sv-SE" sz="2000">
                <a:solidFill>
                  <a:schemeClr val="bg1"/>
                </a:solidFill>
              </a:rPr>
              <a:t>Syftet är att etablera och utveckla en hållbar kultur av fair play, där handbollen fungerar som ett föredöme inom idrotten.</a:t>
            </a:r>
          </a:p>
        </p:txBody>
      </p:sp>
      <p:sp>
        <p:nvSpPr>
          <p:cNvPr id="7" name="textruta 6">
            <a:extLst>
              <a:ext uri="{FF2B5EF4-FFF2-40B4-BE49-F238E27FC236}">
                <a16:creationId xmlns:a16="http://schemas.microsoft.com/office/drawing/2014/main" id="{278AE910-3C04-297A-B3EC-1703E49DC874}"/>
              </a:ext>
            </a:extLst>
          </p:cNvPr>
          <p:cNvSpPr txBox="1"/>
          <p:nvPr/>
        </p:nvSpPr>
        <p:spPr>
          <a:xfrm>
            <a:off x="1428134" y="4243821"/>
            <a:ext cx="8817429" cy="1015663"/>
          </a:xfrm>
          <a:prstGeom prst="rect">
            <a:avLst/>
          </a:prstGeom>
          <a:noFill/>
        </p:spPr>
        <p:txBody>
          <a:bodyPr wrap="square" rtlCol="0">
            <a:spAutoFit/>
          </a:bodyPr>
          <a:lstStyle/>
          <a:p>
            <a:pPr algn="l"/>
            <a:r>
              <a:rPr lang="sv-SE" sz="2000" b="0" i="0" u="none" strike="noStrike" baseline="0">
                <a:solidFill>
                  <a:schemeClr val="bg1"/>
                </a:solidFill>
              </a:rPr>
              <a:t>Vi vill skapa en bättre matchmiljö för alla. För såväl domare, spelare, ledare, föräldrar och</a:t>
            </a:r>
          </a:p>
          <a:p>
            <a:pPr algn="l"/>
            <a:r>
              <a:rPr lang="sv-SE" sz="2000" b="0" i="0" u="none" strike="noStrike" baseline="0">
                <a:solidFill>
                  <a:schemeClr val="bg1"/>
                </a:solidFill>
              </a:rPr>
              <a:t>publik.</a:t>
            </a:r>
            <a:endParaRPr lang="sv-SE" sz="2000">
              <a:solidFill>
                <a:schemeClr val="bg1"/>
              </a:solidFill>
            </a:endParaRPr>
          </a:p>
        </p:txBody>
      </p:sp>
    </p:spTree>
    <p:extLst>
      <p:ext uri="{BB962C8B-B14F-4D97-AF65-F5344CB8AC3E}">
        <p14:creationId xmlns:p14="http://schemas.microsoft.com/office/powerpoint/2010/main" val="178391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17D7B39-EA0A-41BC-8AA4-97179C7AF1DB}"/>
              </a:ext>
            </a:extLst>
          </p:cNvPr>
          <p:cNvSpPr txBox="1"/>
          <p:nvPr/>
        </p:nvSpPr>
        <p:spPr>
          <a:xfrm>
            <a:off x="3147059" y="746992"/>
            <a:ext cx="4685899" cy="707886"/>
          </a:xfrm>
          <a:prstGeom prst="rect">
            <a:avLst/>
          </a:prstGeom>
          <a:noFill/>
        </p:spPr>
        <p:txBody>
          <a:bodyPr wrap="none" rtlCol="0">
            <a:spAutoFit/>
          </a:bodyPr>
          <a:lstStyle/>
          <a:p>
            <a:pPr algn="ctr"/>
            <a:r>
              <a:rPr lang="sv-SE" sz="4000" b="1">
                <a:solidFill>
                  <a:schemeClr val="bg1"/>
                </a:solidFill>
              </a:rPr>
              <a:t>Förhållningsregler</a:t>
            </a:r>
          </a:p>
        </p:txBody>
      </p:sp>
      <p:sp>
        <p:nvSpPr>
          <p:cNvPr id="7" name="textruta 6">
            <a:extLst>
              <a:ext uri="{FF2B5EF4-FFF2-40B4-BE49-F238E27FC236}">
                <a16:creationId xmlns:a16="http://schemas.microsoft.com/office/drawing/2014/main" id="{2AEF3439-BE3D-40F3-8D01-F24D8ADA2D4D}"/>
              </a:ext>
            </a:extLst>
          </p:cNvPr>
          <p:cNvSpPr txBox="1"/>
          <p:nvPr/>
        </p:nvSpPr>
        <p:spPr>
          <a:xfrm>
            <a:off x="933267" y="1971413"/>
            <a:ext cx="9561720" cy="3323987"/>
          </a:xfrm>
          <a:prstGeom prst="rect">
            <a:avLst/>
          </a:prstGeom>
          <a:noFill/>
        </p:spPr>
        <p:txBody>
          <a:bodyPr wrap="none" rtlCol="0">
            <a:spAutoFit/>
          </a:bodyPr>
          <a:lstStyle/>
          <a:p>
            <a:r>
              <a:rPr lang="sv-SE" sz="3000" b="1" dirty="0">
                <a:solidFill>
                  <a:schemeClr val="bg1"/>
                </a:solidFill>
              </a:rPr>
              <a:t>”Räck upp handen” eller skriv i chatten vid frågor</a:t>
            </a:r>
          </a:p>
          <a:p>
            <a:endParaRPr lang="sv-SE" sz="3000" dirty="0">
              <a:solidFill>
                <a:schemeClr val="bg1"/>
              </a:solidFill>
            </a:endParaRPr>
          </a:p>
          <a:p>
            <a:r>
              <a:rPr lang="sv-SE" sz="3000" b="1" dirty="0">
                <a:solidFill>
                  <a:schemeClr val="bg1"/>
                </a:solidFill>
              </a:rPr>
              <a:t>Stäng av mikrofonen när du inte ska prata</a:t>
            </a:r>
          </a:p>
          <a:p>
            <a:pPr marL="285750" indent="-285750">
              <a:buFont typeface="Arial" panose="020B0604020202020204" pitchFamily="34" charset="0"/>
              <a:buChar char="•"/>
            </a:pPr>
            <a:endParaRPr lang="sv-SE" sz="3000" dirty="0">
              <a:solidFill>
                <a:schemeClr val="bg1"/>
              </a:solidFill>
            </a:endParaRPr>
          </a:p>
          <a:p>
            <a:r>
              <a:rPr lang="sv-SE" sz="3000" b="1" dirty="0">
                <a:solidFill>
                  <a:schemeClr val="bg1"/>
                </a:solidFill>
              </a:rPr>
              <a:t>Ha gärna på kameran när du ska prata</a:t>
            </a:r>
          </a:p>
          <a:p>
            <a:endParaRPr lang="sv-SE" sz="3000" b="1" dirty="0">
              <a:solidFill>
                <a:schemeClr val="bg1"/>
              </a:solidFill>
            </a:endParaRPr>
          </a:p>
          <a:p>
            <a:r>
              <a:rPr lang="sv-SE" sz="3000" b="1" dirty="0">
                <a:solidFill>
                  <a:schemeClr val="bg1"/>
                </a:solidFill>
              </a:rPr>
              <a:t>Vi går igenom presentationen – frågor tar vi efteråt </a:t>
            </a:r>
          </a:p>
        </p:txBody>
      </p:sp>
      <p:pic>
        <p:nvPicPr>
          <p:cNvPr id="3" name="Bildobjekt 2" descr="En bild som visar Grafik, Teckensnitt, logotyp, symbol&#10;&#10;Automatiskt genererad beskrivning">
            <a:extLst>
              <a:ext uri="{FF2B5EF4-FFF2-40B4-BE49-F238E27FC236}">
                <a16:creationId xmlns:a16="http://schemas.microsoft.com/office/drawing/2014/main" id="{9A5A17AC-1B0C-B93E-097A-1AEAFB6F0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42792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904784" y="919203"/>
            <a:ext cx="4212849" cy="707886"/>
          </a:xfrm>
          <a:prstGeom prst="rect">
            <a:avLst/>
          </a:prstGeom>
          <a:noFill/>
        </p:spPr>
        <p:txBody>
          <a:bodyPr wrap="square" rtlCol="0">
            <a:spAutoFit/>
          </a:bodyPr>
          <a:lstStyle/>
          <a:p>
            <a:r>
              <a:rPr lang="sv-SE" sz="4000" b="1">
                <a:solidFill>
                  <a:schemeClr val="bg1"/>
                </a:solidFill>
              </a:rPr>
              <a:t>#schysstmatch</a:t>
            </a:r>
          </a:p>
        </p:txBody>
      </p:sp>
      <p:pic>
        <p:nvPicPr>
          <p:cNvPr id="5" name="Bildobjekt 4" descr="En bild som visar Grafik, Teckensnitt, logotyp, symbol&#10;&#10;Automatiskt genererad beskrivning">
            <a:extLst>
              <a:ext uri="{FF2B5EF4-FFF2-40B4-BE49-F238E27FC236}">
                <a16:creationId xmlns:a16="http://schemas.microsoft.com/office/drawing/2014/main" id="{E544563B-352C-6FCD-6981-B765EA26E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11" name="textruta 10">
            <a:extLst>
              <a:ext uri="{FF2B5EF4-FFF2-40B4-BE49-F238E27FC236}">
                <a16:creationId xmlns:a16="http://schemas.microsoft.com/office/drawing/2014/main" id="{87957981-20BE-4BC4-080E-041851CC1D9A}"/>
              </a:ext>
            </a:extLst>
          </p:cNvPr>
          <p:cNvSpPr txBox="1"/>
          <p:nvPr/>
        </p:nvSpPr>
        <p:spPr>
          <a:xfrm>
            <a:off x="1602493" y="3508222"/>
            <a:ext cx="8950633" cy="1938992"/>
          </a:xfrm>
          <a:prstGeom prst="rect">
            <a:avLst/>
          </a:prstGeom>
          <a:noFill/>
        </p:spPr>
        <p:txBody>
          <a:bodyPr wrap="square" rtlCol="0">
            <a:spAutoFit/>
          </a:bodyPr>
          <a:lstStyle/>
          <a:p>
            <a:r>
              <a:rPr lang="sv-SE" sz="2000" b="0" i="0">
                <a:solidFill>
                  <a:schemeClr val="bg1"/>
                </a:solidFill>
                <a:effectLst/>
                <a:latin typeface="Arial" panose="020B0604020202020204" pitchFamily="34" charset="0"/>
              </a:rPr>
              <a:t>- Innan första matchen läsa upp följande text: </a:t>
            </a:r>
            <a:br>
              <a:rPr lang="sv-SE" sz="2000" b="0" i="0">
                <a:solidFill>
                  <a:schemeClr val="bg1"/>
                </a:solidFill>
                <a:effectLst/>
                <a:latin typeface="Arial" panose="020B0604020202020204" pitchFamily="34" charset="0"/>
              </a:rPr>
            </a:br>
            <a:br>
              <a:rPr lang="sv-SE" sz="2000" b="0" i="0">
                <a:solidFill>
                  <a:schemeClr val="bg1"/>
                </a:solidFill>
                <a:effectLst/>
                <a:latin typeface="Arial" panose="020B0604020202020204" pitchFamily="34" charset="0"/>
              </a:rPr>
            </a:br>
            <a:r>
              <a:rPr lang="sv-SE" sz="2000" b="0" i="1">
                <a:solidFill>
                  <a:schemeClr val="bg1"/>
                </a:solidFill>
                <a:effectLst/>
                <a:latin typeface="Arial" panose="020B0604020202020204" pitchFamily="34" charset="0"/>
              </a:rPr>
              <a:t>Vi inom svensk handboll jobbar efter konceptet </a:t>
            </a:r>
            <a:r>
              <a:rPr lang="sv-SE" sz="2000" b="1" i="1">
                <a:solidFill>
                  <a:schemeClr val="bg1"/>
                </a:solidFill>
                <a:effectLst/>
                <a:latin typeface="Arial" panose="020B0604020202020204" pitchFamily="34" charset="0"/>
              </a:rPr>
              <a:t>#schysstmatch. #Schysstmatch </a:t>
            </a:r>
            <a:r>
              <a:rPr lang="sv-SE" sz="2000" b="0" i="1">
                <a:solidFill>
                  <a:schemeClr val="bg1"/>
                </a:solidFill>
                <a:effectLst/>
                <a:latin typeface="Arial" panose="020B0604020202020204" pitchFamily="34" charset="0"/>
              </a:rPr>
              <a:t>innebär att vi alla – spelare, ledare, domare, funktionärer och publik – tillsammans hjälps åt för att skapa en trygg, välkomnande och positiv miljö kring våra matcher.</a:t>
            </a:r>
            <a:r>
              <a:rPr lang="sv-SE" sz="2000" b="1" i="1">
                <a:solidFill>
                  <a:schemeClr val="bg1"/>
                </a:solidFill>
                <a:effectLst/>
                <a:latin typeface="Arial" panose="020B0604020202020204" pitchFamily="34" charset="0"/>
              </a:rPr>
              <a:t> </a:t>
            </a:r>
            <a:r>
              <a:rPr lang="sv-SE" sz="2000" b="0" i="1">
                <a:solidFill>
                  <a:schemeClr val="bg1"/>
                </a:solidFill>
                <a:effectLst/>
                <a:latin typeface="Arial" panose="020B0604020202020204" pitchFamily="34" charset="0"/>
              </a:rPr>
              <a:t>Alla matcher ska genomsyras av </a:t>
            </a:r>
            <a:r>
              <a:rPr lang="sv-SE" sz="2000" b="0" i="1" err="1">
                <a:solidFill>
                  <a:schemeClr val="bg1"/>
                </a:solidFill>
                <a:effectLst/>
                <a:latin typeface="Arial" panose="020B0604020202020204" pitchFamily="34" charset="0"/>
              </a:rPr>
              <a:t>Fairplay</a:t>
            </a:r>
            <a:r>
              <a:rPr lang="sv-SE" sz="2000" b="0" i="1">
                <a:solidFill>
                  <a:schemeClr val="bg1"/>
                </a:solidFill>
                <a:effectLst/>
                <a:latin typeface="Arial" panose="020B0604020202020204" pitchFamily="34" charset="0"/>
              </a:rPr>
              <a:t>!</a:t>
            </a:r>
            <a:r>
              <a:rPr lang="sv-SE" sz="2000" b="1" i="1">
                <a:solidFill>
                  <a:schemeClr val="bg1"/>
                </a:solidFill>
                <a:effectLst/>
                <a:latin typeface="Arial" panose="020B0604020202020204" pitchFamily="34" charset="0"/>
              </a:rPr>
              <a:t> </a:t>
            </a:r>
            <a:r>
              <a:rPr lang="sv-SE" sz="2000" b="0" i="0">
                <a:solidFill>
                  <a:schemeClr val="bg1"/>
                </a:solidFill>
                <a:effectLst/>
                <a:latin typeface="Arial" panose="020B0604020202020204" pitchFamily="34" charset="0"/>
              </a:rPr>
              <a:t> </a:t>
            </a:r>
            <a:endParaRPr lang="sv-SE" sz="2000">
              <a:solidFill>
                <a:schemeClr val="bg1"/>
              </a:solidFill>
            </a:endParaRPr>
          </a:p>
        </p:txBody>
      </p:sp>
      <p:sp>
        <p:nvSpPr>
          <p:cNvPr id="7" name="textruta 6">
            <a:extLst>
              <a:ext uri="{FF2B5EF4-FFF2-40B4-BE49-F238E27FC236}">
                <a16:creationId xmlns:a16="http://schemas.microsoft.com/office/drawing/2014/main" id="{278AE910-3C04-297A-B3EC-1703E49DC874}"/>
              </a:ext>
            </a:extLst>
          </p:cNvPr>
          <p:cNvSpPr txBox="1"/>
          <p:nvPr/>
        </p:nvSpPr>
        <p:spPr>
          <a:xfrm>
            <a:off x="1602493" y="2099387"/>
            <a:ext cx="8817429" cy="1015663"/>
          </a:xfrm>
          <a:prstGeom prst="rect">
            <a:avLst/>
          </a:prstGeom>
          <a:noFill/>
        </p:spPr>
        <p:txBody>
          <a:bodyPr wrap="square" rtlCol="0">
            <a:spAutoFit/>
          </a:bodyPr>
          <a:lstStyle/>
          <a:p>
            <a:pPr algn="l"/>
            <a:r>
              <a:rPr lang="sv-SE" sz="2000" b="0" i="0" u="none" strike="noStrike" baseline="0">
                <a:solidFill>
                  <a:schemeClr val="bg1"/>
                </a:solidFill>
              </a:rPr>
              <a:t>Minihandbollen är tack och lov hittills väldigt skonad från dåliga beteenden – både från spelare, ledare och läktaren. Det vi vill implementera i samband med #schysstmatch i samband med minihandboll är:</a:t>
            </a:r>
            <a:endParaRPr lang="sv-SE" sz="2000">
              <a:solidFill>
                <a:schemeClr val="bg1"/>
              </a:solidFill>
            </a:endParaRPr>
          </a:p>
        </p:txBody>
      </p:sp>
    </p:spTree>
    <p:extLst>
      <p:ext uri="{BB962C8B-B14F-4D97-AF65-F5344CB8AC3E}">
        <p14:creationId xmlns:p14="http://schemas.microsoft.com/office/powerpoint/2010/main" val="277132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001271" y="851472"/>
            <a:ext cx="6022803" cy="707886"/>
          </a:xfrm>
          <a:prstGeom prst="rect">
            <a:avLst/>
          </a:prstGeom>
          <a:noFill/>
        </p:spPr>
        <p:txBody>
          <a:bodyPr wrap="none" rtlCol="0">
            <a:spAutoFit/>
          </a:bodyPr>
          <a:lstStyle/>
          <a:p>
            <a:r>
              <a:rPr lang="sv-SE" sz="4000" b="1">
                <a:solidFill>
                  <a:schemeClr val="bg1"/>
                </a:solidFill>
              </a:rPr>
              <a:t>Uppträdande på planen </a:t>
            </a:r>
          </a:p>
        </p:txBody>
      </p:sp>
      <p:sp>
        <p:nvSpPr>
          <p:cNvPr id="7" name="textruta 6">
            <a:extLst>
              <a:ext uri="{FF2B5EF4-FFF2-40B4-BE49-F238E27FC236}">
                <a16:creationId xmlns:a16="http://schemas.microsoft.com/office/drawing/2014/main" id="{B3F17993-FF6C-48AD-B74F-C0EDF661AA35}"/>
              </a:ext>
            </a:extLst>
          </p:cNvPr>
          <p:cNvSpPr txBox="1"/>
          <p:nvPr/>
        </p:nvSpPr>
        <p:spPr>
          <a:xfrm>
            <a:off x="1034143" y="2209651"/>
            <a:ext cx="10623859" cy="905633"/>
          </a:xfrm>
          <a:prstGeom prst="rect">
            <a:avLst/>
          </a:prstGeom>
          <a:noFill/>
        </p:spPr>
        <p:txBody>
          <a:bodyPr wrap="square">
            <a:spAutoFit/>
          </a:bodyPr>
          <a:lstStyle/>
          <a:p>
            <a:pPr>
              <a:lnSpc>
                <a:spcPct val="115000"/>
              </a:lnSpc>
            </a:pPr>
            <a:r>
              <a:rPr lang="sv-SE" sz="2400">
                <a:solidFill>
                  <a:schemeClr val="bg1"/>
                </a:solidFill>
                <a:ea typeface="Calibri" panose="020F0502020204030204" pitchFamily="34" charset="0"/>
                <a:cs typeface="Calibri" panose="020F0502020204030204" pitchFamily="34" charset="0"/>
              </a:rPr>
              <a:t>Vi som tränare ansvarar för att alla närvarande uppträder på ett schysst sätt – mot varandra, mot motståndare och mot domare.</a:t>
            </a:r>
          </a:p>
        </p:txBody>
      </p:sp>
      <p:sp>
        <p:nvSpPr>
          <p:cNvPr id="9" name="textruta 8">
            <a:extLst>
              <a:ext uri="{FF2B5EF4-FFF2-40B4-BE49-F238E27FC236}">
                <a16:creationId xmlns:a16="http://schemas.microsoft.com/office/drawing/2014/main" id="{BF102CC1-A485-4700-828C-C78849481C46}"/>
              </a:ext>
            </a:extLst>
          </p:cNvPr>
          <p:cNvSpPr txBox="1"/>
          <p:nvPr/>
        </p:nvSpPr>
        <p:spPr>
          <a:xfrm>
            <a:off x="1056893" y="3535624"/>
            <a:ext cx="10078214" cy="830997"/>
          </a:xfrm>
          <a:prstGeom prst="rect">
            <a:avLst/>
          </a:prstGeom>
          <a:noFill/>
        </p:spPr>
        <p:txBody>
          <a:bodyPr wrap="square">
            <a:spAutoFit/>
          </a:bodyPr>
          <a:lstStyle/>
          <a:p>
            <a:pPr lvl="0"/>
            <a:r>
              <a:rPr lang="sv-SE" sz="2400">
                <a:solidFill>
                  <a:schemeClr val="bg1"/>
                </a:solidFill>
              </a:rPr>
              <a:t>Tänk på att domarna ofta dömer sina första matcher. Hjälp till att vägleda/stötta!</a:t>
            </a:r>
          </a:p>
        </p:txBody>
      </p:sp>
      <p:sp>
        <p:nvSpPr>
          <p:cNvPr id="10" name="textruta 9">
            <a:extLst>
              <a:ext uri="{FF2B5EF4-FFF2-40B4-BE49-F238E27FC236}">
                <a16:creationId xmlns:a16="http://schemas.microsoft.com/office/drawing/2014/main" id="{7F6CA3CC-3A31-4BAE-93EE-00644F936843}"/>
              </a:ext>
            </a:extLst>
          </p:cNvPr>
          <p:cNvSpPr txBox="1"/>
          <p:nvPr/>
        </p:nvSpPr>
        <p:spPr>
          <a:xfrm>
            <a:off x="1056893" y="4786961"/>
            <a:ext cx="10078214" cy="830997"/>
          </a:xfrm>
          <a:prstGeom prst="rect">
            <a:avLst/>
          </a:prstGeom>
          <a:noFill/>
        </p:spPr>
        <p:txBody>
          <a:bodyPr wrap="square">
            <a:spAutoFit/>
          </a:bodyPr>
          <a:lstStyle/>
          <a:p>
            <a:r>
              <a:rPr lang="sv-SE" sz="2400">
                <a:solidFill>
                  <a:schemeClr val="bg1"/>
                </a:solidFill>
              </a:rPr>
              <a:t>Vi tackar alltid motståndare och domare efter matchen. Gärna på ”mittenplanen” om det är tight om tid mellan matcherna. </a:t>
            </a:r>
          </a:p>
        </p:txBody>
      </p:sp>
      <p:pic>
        <p:nvPicPr>
          <p:cNvPr id="3" name="Bildobjekt 2" descr="En bild som visar Grafik, Teckensnitt, logotyp, symbol&#10;&#10;Automatiskt genererad beskrivning">
            <a:extLst>
              <a:ext uri="{FF2B5EF4-FFF2-40B4-BE49-F238E27FC236}">
                <a16:creationId xmlns:a16="http://schemas.microsoft.com/office/drawing/2014/main" id="{EAA821BB-A899-8C4B-887F-76823692D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7109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370861F-054B-459E-A739-6ACAAF2D7801}"/>
              </a:ext>
            </a:extLst>
          </p:cNvPr>
          <p:cNvSpPr>
            <a:spLocks noGrp="1"/>
          </p:cNvSpPr>
          <p:nvPr>
            <p:ph type="title"/>
          </p:nvPr>
        </p:nvSpPr>
        <p:spPr>
          <a:xfrm>
            <a:off x="2984468" y="1166958"/>
            <a:ext cx="6753526" cy="1325563"/>
          </a:xfrm>
        </p:spPr>
        <p:txBody>
          <a:bodyPr/>
          <a:lstStyle/>
          <a:p>
            <a:pPr algn="ctr"/>
            <a:r>
              <a:rPr lang="sv-SE" sz="5000" dirty="0"/>
              <a:t>Diskussionsfråga </a:t>
            </a:r>
          </a:p>
        </p:txBody>
      </p:sp>
      <p:sp>
        <p:nvSpPr>
          <p:cNvPr id="2" name="Rubrik 2">
            <a:extLst>
              <a:ext uri="{FF2B5EF4-FFF2-40B4-BE49-F238E27FC236}">
                <a16:creationId xmlns:a16="http://schemas.microsoft.com/office/drawing/2014/main" id="{D31474B3-48CE-CAF2-CA56-3772C650A0FA}"/>
              </a:ext>
            </a:extLst>
          </p:cNvPr>
          <p:cNvSpPr txBox="1">
            <a:spLocks/>
          </p:cNvSpPr>
          <p:nvPr/>
        </p:nvSpPr>
        <p:spPr>
          <a:xfrm>
            <a:off x="1317593" y="2766218"/>
            <a:ext cx="1116015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r>
              <a:rPr lang="sv-SE" sz="3400" dirty="0"/>
              <a:t>Hur skapar vi jämna och utvecklande matcher? </a:t>
            </a:r>
          </a:p>
        </p:txBody>
      </p:sp>
    </p:spTree>
    <p:extLst>
      <p:ext uri="{BB962C8B-B14F-4D97-AF65-F5344CB8AC3E}">
        <p14:creationId xmlns:p14="http://schemas.microsoft.com/office/powerpoint/2010/main" val="44745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276601" y="1221586"/>
            <a:ext cx="7319420" cy="707886"/>
          </a:xfrm>
          <a:prstGeom prst="rect">
            <a:avLst/>
          </a:prstGeom>
          <a:noFill/>
        </p:spPr>
        <p:txBody>
          <a:bodyPr wrap="square" rtlCol="0">
            <a:spAutoFit/>
          </a:bodyPr>
          <a:lstStyle/>
          <a:p>
            <a:r>
              <a:rPr lang="sv-SE" sz="4000" b="1" dirty="0">
                <a:solidFill>
                  <a:schemeClr val="bg1"/>
                </a:solidFill>
              </a:rPr>
              <a:t>Regler minihandboll </a:t>
            </a:r>
          </a:p>
        </p:txBody>
      </p:sp>
      <p:sp>
        <p:nvSpPr>
          <p:cNvPr id="4" name="textruta 3">
            <a:extLst>
              <a:ext uri="{FF2B5EF4-FFF2-40B4-BE49-F238E27FC236}">
                <a16:creationId xmlns:a16="http://schemas.microsoft.com/office/drawing/2014/main" id="{13FA3561-AE3C-C854-39A8-95BE30EE6745}"/>
              </a:ext>
            </a:extLst>
          </p:cNvPr>
          <p:cNvSpPr txBox="1"/>
          <p:nvPr/>
        </p:nvSpPr>
        <p:spPr>
          <a:xfrm>
            <a:off x="1034140" y="2275576"/>
            <a:ext cx="10623859"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Vid minihandbollsspel gäller ett antal undantag/särskilda regler som skiljer sig från ”vanlig handboll”.</a:t>
            </a:r>
          </a:p>
        </p:txBody>
      </p:sp>
      <p:sp>
        <p:nvSpPr>
          <p:cNvPr id="5" name="textruta 4">
            <a:extLst>
              <a:ext uri="{FF2B5EF4-FFF2-40B4-BE49-F238E27FC236}">
                <a16:creationId xmlns:a16="http://schemas.microsoft.com/office/drawing/2014/main" id="{7D4BFE1C-442B-1818-FDAA-3594F2080CF8}"/>
              </a:ext>
            </a:extLst>
          </p:cNvPr>
          <p:cNvSpPr txBox="1"/>
          <p:nvPr/>
        </p:nvSpPr>
        <p:spPr>
          <a:xfrm>
            <a:off x="1034140" y="4598496"/>
            <a:ext cx="10623859" cy="1330364"/>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Dock kommer vi i HFV att ha två undantag i U9. Det gäller reglerna om </a:t>
            </a:r>
            <a:r>
              <a:rPr lang="sv-SE" sz="2400" dirty="0" err="1">
                <a:solidFill>
                  <a:schemeClr val="bg1"/>
                </a:solidFill>
                <a:ea typeface="Calibri" panose="020F0502020204030204" pitchFamily="34" charset="0"/>
                <a:cs typeface="Calibri" panose="020F0502020204030204" pitchFamily="34" charset="0"/>
              </a:rPr>
              <a:t>stegfel</a:t>
            </a:r>
            <a:r>
              <a:rPr lang="sv-SE" sz="2400" dirty="0">
                <a:solidFill>
                  <a:schemeClr val="bg1"/>
                </a:solidFill>
                <a:ea typeface="Calibri" panose="020F0502020204030204" pitchFamily="34" charset="0"/>
                <a:cs typeface="Calibri" panose="020F0502020204030204" pitchFamily="34" charset="0"/>
              </a:rPr>
              <a:t> och dubbelstuds där vi i U9 kommer att blåsa frikast för motståndarlaget.</a:t>
            </a:r>
          </a:p>
        </p:txBody>
      </p:sp>
      <p:pic>
        <p:nvPicPr>
          <p:cNvPr id="8" name="Bildobjekt 7" descr="En bild som visar Grafik, Teckensnitt, logotyp, symbol&#10;&#10;Automatiskt genererad beskrivning">
            <a:extLst>
              <a:ext uri="{FF2B5EF4-FFF2-40B4-BE49-F238E27FC236}">
                <a16:creationId xmlns:a16="http://schemas.microsoft.com/office/drawing/2014/main" id="{50EBD21E-8701-F53E-C406-23638DCB9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7" name="textruta 6">
            <a:extLst>
              <a:ext uri="{FF2B5EF4-FFF2-40B4-BE49-F238E27FC236}">
                <a16:creationId xmlns:a16="http://schemas.microsoft.com/office/drawing/2014/main" id="{0EFBD0DC-9D7F-FB50-0F97-723988EFBE33}"/>
              </a:ext>
            </a:extLst>
          </p:cNvPr>
          <p:cNvSpPr txBox="1"/>
          <p:nvPr/>
        </p:nvSpPr>
        <p:spPr>
          <a:xfrm>
            <a:off x="1034140" y="3437036"/>
            <a:ext cx="10623859"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Syftet med de nya reglerna är att förenkla spelet och göra det roligare för barnen.</a:t>
            </a:r>
          </a:p>
        </p:txBody>
      </p:sp>
    </p:spTree>
    <p:extLst>
      <p:ext uri="{BB962C8B-B14F-4D97-AF65-F5344CB8AC3E}">
        <p14:creationId xmlns:p14="http://schemas.microsoft.com/office/powerpoint/2010/main" val="661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038670" y="573108"/>
            <a:ext cx="7319420" cy="707886"/>
          </a:xfrm>
          <a:prstGeom prst="rect">
            <a:avLst/>
          </a:prstGeom>
          <a:noFill/>
        </p:spPr>
        <p:txBody>
          <a:bodyPr wrap="square" rtlCol="0">
            <a:spAutoFit/>
          </a:bodyPr>
          <a:lstStyle/>
          <a:p>
            <a:r>
              <a:rPr lang="sv-SE" sz="4000" b="1">
                <a:solidFill>
                  <a:schemeClr val="bg1"/>
                </a:solidFill>
              </a:rPr>
              <a:t>Nya regler minihandboll </a:t>
            </a:r>
          </a:p>
        </p:txBody>
      </p:sp>
      <p:pic>
        <p:nvPicPr>
          <p:cNvPr id="10" name="Bildobjekt 9">
            <a:extLst>
              <a:ext uri="{FF2B5EF4-FFF2-40B4-BE49-F238E27FC236}">
                <a16:creationId xmlns:a16="http://schemas.microsoft.com/office/drawing/2014/main" id="{98864073-0DC0-D3F3-BDEB-4310DCDC4DFC}"/>
              </a:ext>
            </a:extLst>
          </p:cNvPr>
          <p:cNvPicPr>
            <a:picLocks noChangeAspect="1"/>
          </p:cNvPicPr>
          <p:nvPr/>
        </p:nvPicPr>
        <p:blipFill>
          <a:blip r:embed="rId3"/>
          <a:stretch>
            <a:fillRect/>
          </a:stretch>
        </p:blipFill>
        <p:spPr>
          <a:xfrm>
            <a:off x="2282536" y="1388294"/>
            <a:ext cx="7626928" cy="5301755"/>
          </a:xfrm>
          <a:prstGeom prst="rect">
            <a:avLst/>
          </a:prstGeom>
        </p:spPr>
      </p:pic>
      <p:pic>
        <p:nvPicPr>
          <p:cNvPr id="3" name="Bildobjekt 2" descr="En bild som visar Grafik, Teckensnitt, logotyp, symbol&#10;&#10;Automatiskt genererad beskrivning">
            <a:extLst>
              <a:ext uri="{FF2B5EF4-FFF2-40B4-BE49-F238E27FC236}">
                <a16:creationId xmlns:a16="http://schemas.microsoft.com/office/drawing/2014/main" id="{032FAF67-D7D1-BF16-CE77-B8A42D423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64665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113316" y="619761"/>
            <a:ext cx="7319420" cy="707886"/>
          </a:xfrm>
          <a:prstGeom prst="rect">
            <a:avLst/>
          </a:prstGeom>
          <a:noFill/>
        </p:spPr>
        <p:txBody>
          <a:bodyPr wrap="square" rtlCol="0">
            <a:spAutoFit/>
          </a:bodyPr>
          <a:lstStyle/>
          <a:p>
            <a:r>
              <a:rPr lang="sv-SE" sz="4000" b="1">
                <a:solidFill>
                  <a:schemeClr val="bg1"/>
                </a:solidFill>
              </a:rPr>
              <a:t>Nya regler minihandboll </a:t>
            </a:r>
          </a:p>
        </p:txBody>
      </p:sp>
      <p:pic>
        <p:nvPicPr>
          <p:cNvPr id="11" name="Bildobjekt 10">
            <a:extLst>
              <a:ext uri="{FF2B5EF4-FFF2-40B4-BE49-F238E27FC236}">
                <a16:creationId xmlns:a16="http://schemas.microsoft.com/office/drawing/2014/main" id="{DEADBCFC-430A-4868-7E82-696CAD0C2080}"/>
              </a:ext>
            </a:extLst>
          </p:cNvPr>
          <p:cNvPicPr>
            <a:picLocks noChangeAspect="1"/>
          </p:cNvPicPr>
          <p:nvPr/>
        </p:nvPicPr>
        <p:blipFill>
          <a:blip r:embed="rId3"/>
          <a:stretch>
            <a:fillRect/>
          </a:stretch>
        </p:blipFill>
        <p:spPr>
          <a:xfrm>
            <a:off x="2078158" y="1551971"/>
            <a:ext cx="8035684" cy="5035441"/>
          </a:xfrm>
          <a:prstGeom prst="rect">
            <a:avLst/>
          </a:prstGeom>
        </p:spPr>
      </p:pic>
      <p:pic>
        <p:nvPicPr>
          <p:cNvPr id="3" name="Bildobjekt 2" descr="En bild som visar Grafik, Teckensnitt, logotyp, symbol&#10;&#10;Automatiskt genererad beskrivning">
            <a:extLst>
              <a:ext uri="{FF2B5EF4-FFF2-40B4-BE49-F238E27FC236}">
                <a16:creationId xmlns:a16="http://schemas.microsoft.com/office/drawing/2014/main" id="{837D0802-A716-9412-580A-F0ECAAA4C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7864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187952" y="1343769"/>
            <a:ext cx="9125416" cy="707886"/>
          </a:xfrm>
          <a:prstGeom prst="rect">
            <a:avLst/>
          </a:prstGeom>
          <a:noFill/>
        </p:spPr>
        <p:txBody>
          <a:bodyPr wrap="square" rtlCol="0">
            <a:spAutoFit/>
          </a:bodyPr>
          <a:lstStyle/>
          <a:p>
            <a:r>
              <a:rPr lang="sv-SE" sz="4000" b="1">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5" y="2702322"/>
            <a:ext cx="10623859" cy="480901"/>
          </a:xfrm>
          <a:prstGeom prst="rect">
            <a:avLst/>
          </a:prstGeom>
          <a:noFill/>
        </p:spPr>
        <p:txBody>
          <a:bodyPr wrap="square">
            <a:spAutoFit/>
          </a:bodyPr>
          <a:lstStyle/>
          <a:p>
            <a:pPr>
              <a:lnSpc>
                <a:spcPct val="115000"/>
              </a:lnSpc>
            </a:pPr>
            <a:r>
              <a:rPr lang="sv-SE" sz="2400">
                <a:solidFill>
                  <a:schemeClr val="bg1"/>
                </a:solidFill>
              </a:rPr>
              <a:t>Matcher inom barnhandboll bör genomföras enligt principen:</a:t>
            </a:r>
            <a:endParaRPr lang="sv-SE" sz="2400">
              <a:solidFill>
                <a:schemeClr val="bg1"/>
              </a:solidFill>
              <a:ea typeface="Calibri" panose="020F0502020204030204" pitchFamily="34" charset="0"/>
              <a:cs typeface="Calibri" panose="020F0502020204030204" pitchFamily="34" charset="0"/>
            </a:endParaRPr>
          </a:p>
        </p:txBody>
      </p:sp>
      <p:sp>
        <p:nvSpPr>
          <p:cNvPr id="3" name="textruta 2">
            <a:extLst>
              <a:ext uri="{FF2B5EF4-FFF2-40B4-BE49-F238E27FC236}">
                <a16:creationId xmlns:a16="http://schemas.microsoft.com/office/drawing/2014/main" id="{A1BCF807-C79E-40EE-0CAD-3A458A92CED7}"/>
              </a:ext>
            </a:extLst>
          </p:cNvPr>
          <p:cNvSpPr txBox="1"/>
          <p:nvPr/>
        </p:nvSpPr>
        <p:spPr>
          <a:xfrm>
            <a:off x="1085375" y="3444325"/>
            <a:ext cx="10623859" cy="480901"/>
          </a:xfrm>
          <a:prstGeom prst="rect">
            <a:avLst/>
          </a:prstGeom>
          <a:noFill/>
        </p:spPr>
        <p:txBody>
          <a:bodyPr wrap="square">
            <a:spAutoFit/>
          </a:bodyPr>
          <a:lstStyle/>
          <a:p>
            <a:pPr>
              <a:lnSpc>
                <a:spcPct val="115000"/>
              </a:lnSpc>
            </a:pPr>
            <a:r>
              <a:rPr lang="sv-SE" sz="2400">
                <a:solidFill>
                  <a:schemeClr val="bg1"/>
                </a:solidFill>
              </a:rPr>
              <a:t>• Att alla spelar lika mycket.</a:t>
            </a:r>
            <a:endParaRPr lang="sv-SE" sz="240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5" y="4204266"/>
            <a:ext cx="10623859" cy="480901"/>
          </a:xfrm>
          <a:prstGeom prst="rect">
            <a:avLst/>
          </a:prstGeom>
          <a:noFill/>
        </p:spPr>
        <p:txBody>
          <a:bodyPr wrap="square">
            <a:spAutoFit/>
          </a:bodyPr>
          <a:lstStyle/>
          <a:p>
            <a:pPr>
              <a:lnSpc>
                <a:spcPct val="115000"/>
              </a:lnSpc>
            </a:pPr>
            <a:r>
              <a:rPr lang="sv-SE" sz="2400">
                <a:solidFill>
                  <a:schemeClr val="bg1"/>
                </a:solidFill>
              </a:rPr>
              <a:t>• Att alla spelare de första åren får spela utan positioner i anfall och försvar.</a:t>
            </a:r>
            <a:endParaRPr lang="sv-SE" sz="240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5" y="4970643"/>
            <a:ext cx="10623859" cy="905633"/>
          </a:xfrm>
          <a:prstGeom prst="rect">
            <a:avLst/>
          </a:prstGeom>
          <a:noFill/>
        </p:spPr>
        <p:txBody>
          <a:bodyPr wrap="square">
            <a:spAutoFit/>
          </a:bodyPr>
          <a:lstStyle/>
          <a:p>
            <a:pPr>
              <a:lnSpc>
                <a:spcPct val="115000"/>
              </a:lnSpc>
            </a:pPr>
            <a:r>
              <a:rPr lang="sv-SE" sz="2400">
                <a:solidFill>
                  <a:schemeClr val="bg1"/>
                </a:solidFill>
              </a:rPr>
              <a:t>• Att barnen får möjlighet att tävla, vinna och förlora utan fokusering på tabeller och resultat</a:t>
            </a:r>
            <a:endParaRPr lang="sv-SE" sz="2400">
              <a:solidFill>
                <a:schemeClr val="bg1"/>
              </a:solidFill>
              <a:ea typeface="Calibri" panose="020F0502020204030204" pitchFamily="34" charset="0"/>
              <a:cs typeface="Calibri" panose="020F0502020204030204" pitchFamily="34" charset="0"/>
            </a:endParaRPr>
          </a:p>
        </p:txBody>
      </p:sp>
      <p:pic>
        <p:nvPicPr>
          <p:cNvPr id="8" name="Bildobjekt 7" descr="En bild som visar Grafik, Teckensnitt, logotyp, symbol&#10;&#10;Automatiskt genererad beskrivning">
            <a:extLst>
              <a:ext uri="{FF2B5EF4-FFF2-40B4-BE49-F238E27FC236}">
                <a16:creationId xmlns:a16="http://schemas.microsoft.com/office/drawing/2014/main" id="{ADB9EADD-9E35-029B-F193-277D61007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5590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583814" y="1156376"/>
            <a:ext cx="9125416" cy="707886"/>
          </a:xfrm>
          <a:prstGeom prst="rect">
            <a:avLst/>
          </a:prstGeom>
          <a:noFill/>
        </p:spPr>
        <p:txBody>
          <a:bodyPr wrap="square" rtlCol="0">
            <a:spAutoFit/>
          </a:bodyPr>
          <a:lstStyle/>
          <a:p>
            <a:r>
              <a:rPr lang="sv-SE" sz="4000" b="1">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1" y="2399294"/>
            <a:ext cx="10623859" cy="480901"/>
          </a:xfrm>
          <a:prstGeom prst="rect">
            <a:avLst/>
          </a:prstGeom>
          <a:noFill/>
        </p:spPr>
        <p:txBody>
          <a:bodyPr wrap="square">
            <a:spAutoFit/>
          </a:bodyPr>
          <a:lstStyle/>
          <a:p>
            <a:pPr>
              <a:lnSpc>
                <a:spcPct val="115000"/>
              </a:lnSpc>
            </a:pPr>
            <a:r>
              <a:rPr lang="sv-SE" sz="2400">
                <a:solidFill>
                  <a:schemeClr val="bg1"/>
                </a:solidFill>
              </a:rPr>
              <a:t>Matcher inom barnhandboll bör genomföras enligt principen:</a:t>
            </a:r>
            <a:endParaRPr lang="sv-SE" sz="240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1" y="4375075"/>
            <a:ext cx="10623859" cy="480901"/>
          </a:xfrm>
          <a:prstGeom prst="rect">
            <a:avLst/>
          </a:prstGeom>
          <a:noFill/>
        </p:spPr>
        <p:txBody>
          <a:bodyPr wrap="square">
            <a:spAutoFit/>
          </a:bodyPr>
          <a:lstStyle/>
          <a:p>
            <a:pPr>
              <a:lnSpc>
                <a:spcPct val="115000"/>
              </a:lnSpc>
            </a:pPr>
            <a:r>
              <a:rPr lang="sv-SE" sz="2400">
                <a:solidFill>
                  <a:schemeClr val="bg1"/>
                </a:solidFill>
              </a:rPr>
              <a:t>• Att ha fokus på individens utveckling.</a:t>
            </a:r>
            <a:endParaRPr lang="sv-SE" sz="240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1" y="5248807"/>
            <a:ext cx="10623859" cy="905633"/>
          </a:xfrm>
          <a:prstGeom prst="rect">
            <a:avLst/>
          </a:prstGeom>
          <a:noFill/>
        </p:spPr>
        <p:txBody>
          <a:bodyPr wrap="square">
            <a:spAutoFit/>
          </a:bodyPr>
          <a:lstStyle/>
          <a:p>
            <a:pPr>
              <a:lnSpc>
                <a:spcPct val="115000"/>
              </a:lnSpc>
            </a:pPr>
            <a:r>
              <a:rPr lang="sv-SE" sz="2400">
                <a:solidFill>
                  <a:schemeClr val="bg1"/>
                </a:solidFill>
              </a:rPr>
              <a:t>• En naturlig progression där spelformen följer spelarens individuella utveckling, där inriktningen på offensivt försvar prioriteras. </a:t>
            </a:r>
            <a:endParaRPr lang="sv-SE" sz="2400">
              <a:solidFill>
                <a:schemeClr val="bg1"/>
              </a:solidFill>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26A26643-C8AC-5BAE-6E00-0B2EFAAF0180}"/>
              </a:ext>
            </a:extLst>
          </p:cNvPr>
          <p:cNvSpPr txBox="1"/>
          <p:nvPr/>
        </p:nvSpPr>
        <p:spPr>
          <a:xfrm>
            <a:off x="1085371" y="3076611"/>
            <a:ext cx="10623859" cy="905633"/>
          </a:xfrm>
          <a:prstGeom prst="rect">
            <a:avLst/>
          </a:prstGeom>
          <a:noFill/>
        </p:spPr>
        <p:txBody>
          <a:bodyPr wrap="square">
            <a:spAutoFit/>
          </a:bodyPr>
          <a:lstStyle/>
          <a:p>
            <a:pPr>
              <a:lnSpc>
                <a:spcPct val="115000"/>
              </a:lnSpc>
            </a:pPr>
            <a:r>
              <a:rPr lang="sv-SE" sz="2400">
                <a:solidFill>
                  <a:schemeClr val="bg1"/>
                </a:solidFill>
              </a:rPr>
              <a:t>• Att använda färre spelare vid varje matchtillfälle för att ge varje spelare mer speltid.</a:t>
            </a:r>
            <a:endParaRPr lang="sv-SE" sz="2400">
              <a:solidFill>
                <a:schemeClr val="bg1"/>
              </a:solidFill>
              <a:ea typeface="Calibri" panose="020F0502020204030204" pitchFamily="34" charset="0"/>
              <a:cs typeface="Calibri" panose="020F0502020204030204" pitchFamily="34" charset="0"/>
            </a:endParaRPr>
          </a:p>
        </p:txBody>
      </p:sp>
      <p:pic>
        <p:nvPicPr>
          <p:cNvPr id="5" name="Bildobjekt 4" descr="En bild som visar Grafik, Teckensnitt, logotyp, symbol&#10;&#10;Automatiskt genererad beskrivning">
            <a:extLst>
              <a:ext uri="{FF2B5EF4-FFF2-40B4-BE49-F238E27FC236}">
                <a16:creationId xmlns:a16="http://schemas.microsoft.com/office/drawing/2014/main" id="{F5C73893-4C04-D31F-B779-D379DE97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9500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747788" y="1442155"/>
            <a:ext cx="9125416" cy="707886"/>
          </a:xfrm>
          <a:prstGeom prst="rect">
            <a:avLst/>
          </a:prstGeom>
          <a:noFill/>
        </p:spPr>
        <p:txBody>
          <a:bodyPr wrap="square" rtlCol="0">
            <a:spAutoFit/>
          </a:bodyPr>
          <a:lstStyle/>
          <a:p>
            <a:r>
              <a:rPr lang="sv-SE" sz="4000" b="1">
                <a:solidFill>
                  <a:schemeClr val="bg1"/>
                </a:solidFill>
              </a:rPr>
              <a:t>Hur spelar vi försvarsspel?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136610" y="2362406"/>
            <a:ext cx="10623859" cy="1330364"/>
          </a:xfrm>
          <a:prstGeom prst="rect">
            <a:avLst/>
          </a:prstGeom>
          <a:noFill/>
        </p:spPr>
        <p:txBody>
          <a:bodyPr wrap="square">
            <a:spAutoFit/>
          </a:bodyPr>
          <a:lstStyle/>
          <a:p>
            <a:pPr>
              <a:lnSpc>
                <a:spcPct val="115000"/>
              </a:lnSpc>
            </a:pPr>
            <a:r>
              <a:rPr lang="sv-SE" sz="2400">
                <a:solidFill>
                  <a:schemeClr val="bg1"/>
                </a:solidFill>
              </a:rPr>
              <a:t>Svensk handboll förespråkar </a:t>
            </a:r>
            <a:r>
              <a:rPr lang="sv-SE" sz="2400" b="1">
                <a:solidFill>
                  <a:schemeClr val="bg1"/>
                </a:solidFill>
              </a:rPr>
              <a:t>offensiva försvarsspel </a:t>
            </a:r>
            <a:r>
              <a:rPr lang="sv-SE" sz="2400">
                <a:solidFill>
                  <a:schemeClr val="bg1"/>
                </a:solidFill>
              </a:rPr>
              <a:t>i barnhandboll då detta utvecklar den individuella tekniken och spelförståelsen mer än ett defensivt försvarsspel  </a:t>
            </a:r>
            <a:endParaRPr lang="sv-SE" sz="240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69" y="3905135"/>
            <a:ext cx="10623859" cy="905633"/>
          </a:xfrm>
          <a:prstGeom prst="rect">
            <a:avLst/>
          </a:prstGeom>
          <a:noFill/>
        </p:spPr>
        <p:txBody>
          <a:bodyPr wrap="square">
            <a:spAutoFit/>
          </a:bodyPr>
          <a:lstStyle/>
          <a:p>
            <a:pPr>
              <a:lnSpc>
                <a:spcPct val="115000"/>
              </a:lnSpc>
            </a:pPr>
            <a:r>
              <a:rPr lang="sv-SE" sz="2400">
                <a:solidFill>
                  <a:schemeClr val="bg1"/>
                </a:solidFill>
              </a:rPr>
              <a:t>• Vid minihandbollsspel förespråkas ett fritt offensivt försvarsspel. Vid fritt försvarsspel spelar man helt fritt och löser uppgifter som de kommer.</a:t>
            </a:r>
            <a:endParaRPr lang="sv-SE" sz="2400">
              <a:solidFill>
                <a:schemeClr val="bg1"/>
              </a:solidFill>
              <a:ea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B185713-11C1-2ACD-AA0E-86B159737DD9}"/>
              </a:ext>
            </a:extLst>
          </p:cNvPr>
          <p:cNvSpPr txBox="1"/>
          <p:nvPr/>
        </p:nvSpPr>
        <p:spPr>
          <a:xfrm>
            <a:off x="1085370" y="5235498"/>
            <a:ext cx="10623859" cy="905633"/>
          </a:xfrm>
          <a:prstGeom prst="rect">
            <a:avLst/>
          </a:prstGeom>
          <a:noFill/>
        </p:spPr>
        <p:txBody>
          <a:bodyPr wrap="square">
            <a:spAutoFit/>
          </a:bodyPr>
          <a:lstStyle/>
          <a:p>
            <a:pPr>
              <a:lnSpc>
                <a:spcPct val="115000"/>
              </a:lnSpc>
            </a:pPr>
            <a:r>
              <a:rPr lang="sv-SE" sz="2400" dirty="0">
                <a:solidFill>
                  <a:schemeClr val="bg1"/>
                </a:solidFill>
              </a:rPr>
              <a:t>• Vid spel med 5 utespelare på kortplan (alt. stor plan) förespråkas ett offensivt försvar av typen 2-3, 3-2.</a:t>
            </a:r>
            <a:endParaRPr lang="sv-SE" sz="2400" dirty="0">
              <a:solidFill>
                <a:schemeClr val="bg1"/>
              </a:solidFill>
              <a:ea typeface="Calibri" panose="020F0502020204030204" pitchFamily="34" charset="0"/>
              <a:cs typeface="Calibri" panose="020F0502020204030204" pitchFamily="34" charset="0"/>
            </a:endParaRPr>
          </a:p>
        </p:txBody>
      </p:sp>
      <p:pic>
        <p:nvPicPr>
          <p:cNvPr id="9" name="Bildobjekt 8" descr="En bild som visar Grafik, Teckensnitt, logotyp, symbol&#10;&#10;Automatiskt genererad beskrivning">
            <a:extLst>
              <a:ext uri="{FF2B5EF4-FFF2-40B4-BE49-F238E27FC236}">
                <a16:creationId xmlns:a16="http://schemas.microsoft.com/office/drawing/2014/main" id="{9D6923FA-C6B9-4931-3098-A59D9DC87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3134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07EA499-9E3F-3577-FE18-8FA71AAC9AA8}"/>
              </a:ext>
            </a:extLst>
          </p:cNvPr>
          <p:cNvSpPr txBox="1">
            <a:spLocks/>
          </p:cNvSpPr>
          <p:nvPr/>
        </p:nvSpPr>
        <p:spPr>
          <a:xfrm>
            <a:off x="2644354" y="94380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4000" b="1" dirty="0">
                <a:solidFill>
                  <a:schemeClr val="bg1"/>
                </a:solidFill>
                <a:latin typeface="Arial"/>
                <a:cs typeface="Arial"/>
              </a:rPr>
              <a:t>Vad är kortplan? </a:t>
            </a:r>
          </a:p>
        </p:txBody>
      </p:sp>
      <p:sp>
        <p:nvSpPr>
          <p:cNvPr id="4" name="Platshållare för innehåll 2">
            <a:extLst>
              <a:ext uri="{FF2B5EF4-FFF2-40B4-BE49-F238E27FC236}">
                <a16:creationId xmlns:a16="http://schemas.microsoft.com/office/drawing/2014/main" id="{1072F520-FE9A-2948-B598-0C239D9BF33E}"/>
              </a:ext>
            </a:extLst>
          </p:cNvPr>
          <p:cNvSpPr txBox="1">
            <a:spLocks/>
          </p:cNvSpPr>
          <p:nvPr/>
        </p:nvSpPr>
        <p:spPr>
          <a:xfrm>
            <a:off x="4383275" y="2511418"/>
            <a:ext cx="422284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dirty="0">
                <a:solidFill>
                  <a:schemeClr val="bg1"/>
                </a:solidFill>
                <a:latin typeface="Arial"/>
                <a:cs typeface="Arial"/>
              </a:rPr>
              <a:t>Länk till informationsfilm: </a:t>
            </a:r>
          </a:p>
          <a:p>
            <a:pPr marL="0" indent="0">
              <a:spcAft>
                <a:spcPts val="1200"/>
              </a:spcAft>
              <a:buNone/>
            </a:pPr>
            <a:r>
              <a:rPr lang="sv-SE" altLang="sv-SE" sz="2400" dirty="0">
                <a:solidFill>
                  <a:schemeClr val="bg1"/>
                </a:solidFill>
                <a:cs typeface="Arial"/>
                <a:hlinkClick r:id="rId2">
                  <a:extLst>
                    <a:ext uri="{A12FA001-AC4F-418D-AE19-62706E023703}">
                      <ahyp:hlinkClr xmlns:ahyp="http://schemas.microsoft.com/office/drawing/2018/hyperlinkcolor" val="tx"/>
                    </a:ext>
                  </a:extLst>
                </a:hlinkClick>
              </a:rPr>
              <a:t>Spel på kortplan </a:t>
            </a: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401878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C75C1A3-3C3D-4B40-8A86-F01BBF37AF73}"/>
              </a:ext>
            </a:extLst>
          </p:cNvPr>
          <p:cNvSpPr txBox="1"/>
          <p:nvPr/>
        </p:nvSpPr>
        <p:spPr>
          <a:xfrm>
            <a:off x="3842887" y="1092768"/>
            <a:ext cx="4349268" cy="707886"/>
          </a:xfrm>
          <a:prstGeom prst="rect">
            <a:avLst/>
          </a:prstGeom>
          <a:noFill/>
        </p:spPr>
        <p:txBody>
          <a:bodyPr wrap="none" rtlCol="0">
            <a:spAutoFit/>
          </a:bodyPr>
          <a:lstStyle/>
          <a:p>
            <a:r>
              <a:rPr lang="sv-SE" sz="4000" b="1" dirty="0">
                <a:solidFill>
                  <a:schemeClr val="bg1"/>
                </a:solidFill>
              </a:rPr>
              <a:t>Syftet med mötet</a:t>
            </a:r>
          </a:p>
        </p:txBody>
      </p:sp>
      <p:sp>
        <p:nvSpPr>
          <p:cNvPr id="3" name="textruta 2">
            <a:extLst>
              <a:ext uri="{FF2B5EF4-FFF2-40B4-BE49-F238E27FC236}">
                <a16:creationId xmlns:a16="http://schemas.microsoft.com/office/drawing/2014/main" id="{96F41BB2-CF4E-489D-9C88-4ACBD1263338}"/>
              </a:ext>
            </a:extLst>
          </p:cNvPr>
          <p:cNvSpPr txBox="1"/>
          <p:nvPr/>
        </p:nvSpPr>
        <p:spPr>
          <a:xfrm>
            <a:off x="2391299" y="2613988"/>
            <a:ext cx="7409401" cy="1015663"/>
          </a:xfrm>
          <a:prstGeom prst="rect">
            <a:avLst/>
          </a:prstGeom>
          <a:noFill/>
        </p:spPr>
        <p:txBody>
          <a:bodyPr wrap="none" rtlCol="0">
            <a:spAutoFit/>
          </a:bodyPr>
          <a:lstStyle/>
          <a:p>
            <a:r>
              <a:rPr lang="sv-SE" sz="3000" b="1" dirty="0">
                <a:solidFill>
                  <a:schemeClr val="bg1"/>
                </a:solidFill>
              </a:rPr>
              <a:t>Ge information och vägledning inför </a:t>
            </a:r>
          </a:p>
          <a:p>
            <a:r>
              <a:rPr lang="sv-SE" sz="3000" b="1" dirty="0">
                <a:solidFill>
                  <a:schemeClr val="bg1"/>
                </a:solidFill>
              </a:rPr>
              <a:t>minihandbollsspel säsongen 2025-2026</a:t>
            </a:r>
          </a:p>
        </p:txBody>
      </p:sp>
      <p:pic>
        <p:nvPicPr>
          <p:cNvPr id="5" name="Bildobjekt 4" descr="En bild som visar Grafik, Teckensnitt, logotyp, symbol&#10;&#10;Automatiskt genererad beskrivning">
            <a:extLst>
              <a:ext uri="{FF2B5EF4-FFF2-40B4-BE49-F238E27FC236}">
                <a16:creationId xmlns:a16="http://schemas.microsoft.com/office/drawing/2014/main" id="{DB13BE50-1EE2-1DC0-C06F-410F84A5B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4" name="textruta 3">
            <a:extLst>
              <a:ext uri="{FF2B5EF4-FFF2-40B4-BE49-F238E27FC236}">
                <a16:creationId xmlns:a16="http://schemas.microsoft.com/office/drawing/2014/main" id="{1DD1F1B6-8645-E0A0-A753-10F7BC3C143D}"/>
              </a:ext>
            </a:extLst>
          </p:cNvPr>
          <p:cNvSpPr txBox="1"/>
          <p:nvPr/>
        </p:nvSpPr>
        <p:spPr>
          <a:xfrm>
            <a:off x="2391299" y="3774280"/>
            <a:ext cx="4992072" cy="1015663"/>
          </a:xfrm>
          <a:prstGeom prst="rect">
            <a:avLst/>
          </a:prstGeom>
          <a:noFill/>
        </p:spPr>
        <p:txBody>
          <a:bodyPr wrap="none" rtlCol="0">
            <a:spAutoFit/>
          </a:bodyPr>
          <a:lstStyle/>
          <a:p>
            <a:pPr algn="ctr"/>
            <a:endParaRPr lang="sv-SE" sz="3000" b="1" dirty="0">
              <a:solidFill>
                <a:schemeClr val="bg1"/>
              </a:solidFill>
            </a:endParaRPr>
          </a:p>
          <a:p>
            <a:pPr algn="ctr"/>
            <a:r>
              <a:rPr lang="sv-SE" sz="3000" b="1" dirty="0">
                <a:solidFill>
                  <a:schemeClr val="bg1"/>
                </a:solidFill>
              </a:rPr>
              <a:t>Svara på eventuella frågor</a:t>
            </a:r>
          </a:p>
        </p:txBody>
      </p:sp>
    </p:spTree>
    <p:extLst>
      <p:ext uri="{BB962C8B-B14F-4D97-AF65-F5344CB8AC3E}">
        <p14:creationId xmlns:p14="http://schemas.microsoft.com/office/powerpoint/2010/main" val="337883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B146-835D-64FD-A848-213A3FA3EFF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D3D9234-93A7-4D20-4422-CB0F59F9359F}"/>
              </a:ext>
            </a:extLst>
          </p:cNvPr>
          <p:cNvSpPr txBox="1">
            <a:spLocks/>
          </p:cNvSpPr>
          <p:nvPr/>
        </p:nvSpPr>
        <p:spPr>
          <a:xfrm>
            <a:off x="2644354" y="94380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4000" b="1" dirty="0">
                <a:solidFill>
                  <a:schemeClr val="bg1"/>
                </a:solidFill>
                <a:latin typeface="Arial"/>
                <a:cs typeface="Arial"/>
              </a:rPr>
              <a:t>Vad är syftet med kortplan och 5 utespelare? </a:t>
            </a:r>
          </a:p>
        </p:txBody>
      </p:sp>
      <p:sp>
        <p:nvSpPr>
          <p:cNvPr id="4" name="Platshållare för innehåll 2">
            <a:extLst>
              <a:ext uri="{FF2B5EF4-FFF2-40B4-BE49-F238E27FC236}">
                <a16:creationId xmlns:a16="http://schemas.microsoft.com/office/drawing/2014/main" id="{3C97A69B-FCE7-975B-8452-9B4E4AE40A4B}"/>
              </a:ext>
            </a:extLst>
          </p:cNvPr>
          <p:cNvSpPr txBox="1">
            <a:spLocks/>
          </p:cNvSpPr>
          <p:nvPr/>
        </p:nvSpPr>
        <p:spPr>
          <a:xfrm>
            <a:off x="1568823" y="2383313"/>
            <a:ext cx="9493623" cy="44106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sv-SE" altLang="sv-SE" sz="2400" dirty="0">
                <a:solidFill>
                  <a:schemeClr val="bg1"/>
                </a:solidFill>
                <a:latin typeface="Arial"/>
                <a:cs typeface="Arial"/>
              </a:rPr>
              <a:t>Ett bra mellansteg mellan minihandboll och spel på stor plan som gör det lättare för barn att lära sig spela handboll.</a:t>
            </a:r>
          </a:p>
          <a:p>
            <a:pPr>
              <a:spcAft>
                <a:spcPts val="1200"/>
              </a:spcAft>
            </a:pPr>
            <a:r>
              <a:rPr lang="sv-SE" altLang="sv-SE" sz="2400" dirty="0">
                <a:solidFill>
                  <a:schemeClr val="bg1"/>
                </a:solidFill>
                <a:latin typeface="Arial"/>
                <a:cs typeface="Arial"/>
              </a:rPr>
              <a:t>Kortare transportsträcka ger färre tekniska fel på vägen och därmed fler utvecklande spelsituationer. </a:t>
            </a:r>
          </a:p>
          <a:p>
            <a:pPr>
              <a:spcAft>
                <a:spcPts val="1200"/>
              </a:spcAft>
            </a:pPr>
            <a:r>
              <a:rPr lang="sv-SE" altLang="sv-SE" sz="2400" dirty="0">
                <a:solidFill>
                  <a:schemeClr val="bg1"/>
                </a:solidFill>
                <a:latin typeface="Arial"/>
                <a:cs typeface="Arial"/>
              </a:rPr>
              <a:t>Fler tillfällen för uppställt anfalls- och försvarsspel vilket är det som spelare i den här åldern framförallt behöver träna på. Ex:</a:t>
            </a:r>
            <a:br>
              <a:rPr lang="sv-SE" altLang="sv-SE" sz="2400" dirty="0">
                <a:solidFill>
                  <a:schemeClr val="bg1"/>
                </a:solidFill>
                <a:latin typeface="Arial"/>
                <a:cs typeface="Arial"/>
              </a:rPr>
            </a:br>
            <a:r>
              <a:rPr lang="sv-SE" altLang="sv-SE" sz="2400" dirty="0">
                <a:solidFill>
                  <a:schemeClr val="bg1"/>
                </a:solidFill>
                <a:latin typeface="Arial"/>
                <a:cs typeface="Arial"/>
              </a:rPr>
              <a:t>- Få bollen i fart och satsa i lucka </a:t>
            </a:r>
            <a:br>
              <a:rPr lang="sv-SE" altLang="sv-SE" sz="2400" dirty="0">
                <a:solidFill>
                  <a:schemeClr val="bg1"/>
                </a:solidFill>
                <a:latin typeface="Arial"/>
                <a:cs typeface="Arial"/>
              </a:rPr>
            </a:br>
            <a:r>
              <a:rPr lang="sv-SE" altLang="sv-SE" sz="2400" dirty="0">
                <a:solidFill>
                  <a:schemeClr val="bg1"/>
                </a:solidFill>
                <a:latin typeface="Arial"/>
                <a:cs typeface="Arial"/>
              </a:rPr>
              <a:t>- Kunna släppa vidare bollen i fart</a:t>
            </a:r>
            <a:br>
              <a:rPr lang="sv-SE" altLang="sv-SE" sz="2400" dirty="0">
                <a:solidFill>
                  <a:schemeClr val="bg1"/>
                </a:solidFill>
                <a:latin typeface="Arial"/>
                <a:cs typeface="Arial"/>
              </a:rPr>
            </a:br>
            <a:r>
              <a:rPr lang="sv-SE" altLang="sv-SE" sz="2400" dirty="0">
                <a:solidFill>
                  <a:schemeClr val="bg1"/>
                </a:solidFill>
                <a:latin typeface="Arial"/>
                <a:cs typeface="Arial"/>
              </a:rPr>
              <a:t>- Träna på olika finter </a:t>
            </a:r>
            <a:br>
              <a:rPr lang="sv-SE" altLang="sv-SE" sz="2400" dirty="0">
                <a:solidFill>
                  <a:schemeClr val="bg1"/>
                </a:solidFill>
                <a:latin typeface="Arial"/>
                <a:cs typeface="Arial"/>
              </a:rPr>
            </a:b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218404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1BD2-67E2-10E3-A2E6-94438FB8E44F}"/>
            </a:ext>
          </a:extLst>
        </p:cNvPr>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3F2CBFD-C9D3-D028-0C3E-17A4BEE79CA6}"/>
              </a:ext>
            </a:extLst>
          </p:cNvPr>
          <p:cNvSpPr txBox="1">
            <a:spLocks/>
          </p:cNvSpPr>
          <p:nvPr/>
        </p:nvSpPr>
        <p:spPr>
          <a:xfrm>
            <a:off x="1568821" y="2505364"/>
            <a:ext cx="9449699" cy="3826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Färre spelare på plan med stor bredd ger </a:t>
            </a:r>
            <a:r>
              <a:rPr lang="sv-SE" sz="2400" b="1" dirty="0">
                <a:solidFill>
                  <a:schemeClr val="bg1"/>
                </a:solidFill>
              </a:rPr>
              <a:t>mer plats </a:t>
            </a:r>
            <a:r>
              <a:rPr lang="sv-SE" sz="2400" dirty="0">
                <a:solidFill>
                  <a:schemeClr val="bg1"/>
                </a:solidFill>
              </a:rPr>
              <a:t>till </a:t>
            </a:r>
            <a:r>
              <a:rPr lang="sv-SE" sz="2400" b="1" dirty="0">
                <a:solidFill>
                  <a:schemeClr val="bg1"/>
                </a:solidFill>
              </a:rPr>
              <a:t>anfallare</a:t>
            </a:r>
            <a:r>
              <a:rPr lang="sv-SE" sz="2400" dirty="0">
                <a:solidFill>
                  <a:schemeClr val="bg1"/>
                </a:solidFill>
              </a:rPr>
              <a:t> samt </a:t>
            </a:r>
            <a:r>
              <a:rPr lang="sv-SE" sz="2400" b="1" dirty="0">
                <a:solidFill>
                  <a:schemeClr val="bg1"/>
                </a:solidFill>
              </a:rPr>
              <a:t>större yta att försvara</a:t>
            </a:r>
            <a:r>
              <a:rPr lang="sv-SE" sz="2400" dirty="0">
                <a:solidFill>
                  <a:schemeClr val="bg1"/>
                </a:solidFill>
              </a:rPr>
              <a:t>, vilket tvingar spelarna till mer </a:t>
            </a:r>
            <a:r>
              <a:rPr lang="sv-SE" sz="2400" b="1" dirty="0">
                <a:solidFill>
                  <a:schemeClr val="bg1"/>
                </a:solidFill>
              </a:rPr>
              <a:t>rörlighet</a:t>
            </a:r>
            <a:r>
              <a:rPr lang="sv-SE" sz="2400" dirty="0">
                <a:solidFill>
                  <a:schemeClr val="bg1"/>
                </a:solidFill>
              </a:rPr>
              <a:t>. </a:t>
            </a:r>
          </a:p>
          <a:p>
            <a:r>
              <a:rPr lang="sv-SE" sz="2400" dirty="0">
                <a:solidFill>
                  <a:schemeClr val="bg1"/>
                </a:solidFill>
              </a:rPr>
              <a:t>Färre spelare leder även till </a:t>
            </a:r>
            <a:r>
              <a:rPr lang="sv-SE" sz="2400" b="1" dirty="0">
                <a:solidFill>
                  <a:schemeClr val="bg1"/>
                </a:solidFill>
              </a:rPr>
              <a:t>större grad av delaktighet </a:t>
            </a:r>
            <a:r>
              <a:rPr lang="sv-SE" sz="2400" dirty="0">
                <a:solidFill>
                  <a:schemeClr val="bg1"/>
                </a:solidFill>
              </a:rPr>
              <a:t>av alla spelare och därmed </a:t>
            </a:r>
            <a:r>
              <a:rPr lang="sv-SE" sz="2400" b="1" dirty="0">
                <a:solidFill>
                  <a:schemeClr val="bg1"/>
                </a:solidFill>
              </a:rPr>
              <a:t>högre engagemang.</a:t>
            </a:r>
            <a:endParaRPr lang="sv-SE" sz="2400" dirty="0">
              <a:solidFill>
                <a:schemeClr val="bg1"/>
              </a:solidFill>
            </a:endParaRPr>
          </a:p>
          <a:p>
            <a:pPr marL="285750" indent="-285750"/>
            <a:r>
              <a:rPr lang="sv-SE" sz="2400" dirty="0">
                <a:solidFill>
                  <a:schemeClr val="bg1"/>
                </a:solidFill>
              </a:rPr>
              <a:t>Intentionen är att skapa </a:t>
            </a:r>
            <a:r>
              <a:rPr lang="sv-SE" sz="2400" b="1" dirty="0">
                <a:solidFill>
                  <a:schemeClr val="bg1"/>
                </a:solidFill>
              </a:rPr>
              <a:t>fler bollkontakter </a:t>
            </a:r>
            <a:r>
              <a:rPr lang="sv-SE" sz="2400" dirty="0">
                <a:solidFill>
                  <a:schemeClr val="bg1"/>
                </a:solidFill>
              </a:rPr>
              <a:t>och </a:t>
            </a:r>
            <a:r>
              <a:rPr lang="sv-SE" sz="2400" b="1" dirty="0">
                <a:solidFill>
                  <a:schemeClr val="bg1"/>
                </a:solidFill>
              </a:rPr>
              <a:t>högre aktivitet </a:t>
            </a:r>
            <a:r>
              <a:rPr lang="sv-SE" sz="2400" dirty="0">
                <a:solidFill>
                  <a:schemeClr val="bg1"/>
                </a:solidFill>
              </a:rPr>
              <a:t>hos barnen vilket höjer motivationen.</a:t>
            </a:r>
          </a:p>
          <a:p>
            <a:pPr>
              <a:spcAft>
                <a:spcPts val="1200"/>
              </a:spcAft>
            </a:pPr>
            <a:r>
              <a:rPr lang="sv-SE" altLang="sv-SE" sz="2400" dirty="0">
                <a:solidFill>
                  <a:schemeClr val="bg1"/>
                </a:solidFill>
                <a:cs typeface="Arial"/>
              </a:rPr>
              <a:t>Fler avslut och fler målchanser för barnen vilket leder till större delaktighet och spelglädje för alla spelare.</a:t>
            </a:r>
          </a:p>
        </p:txBody>
      </p:sp>
      <p:sp>
        <p:nvSpPr>
          <p:cNvPr id="3" name="Rubrik 1">
            <a:extLst>
              <a:ext uri="{FF2B5EF4-FFF2-40B4-BE49-F238E27FC236}">
                <a16:creationId xmlns:a16="http://schemas.microsoft.com/office/drawing/2014/main" id="{1AAC8382-D1C5-3235-EAAE-30B68CC83ADA}"/>
              </a:ext>
            </a:extLst>
          </p:cNvPr>
          <p:cNvSpPr txBox="1">
            <a:spLocks/>
          </p:cNvSpPr>
          <p:nvPr/>
        </p:nvSpPr>
        <p:spPr>
          <a:xfrm>
            <a:off x="2863988" y="101238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4000" b="1" dirty="0">
                <a:solidFill>
                  <a:schemeClr val="bg1"/>
                </a:solidFill>
                <a:latin typeface="Arial"/>
                <a:cs typeface="Arial"/>
              </a:rPr>
              <a:t>Vad är syftet med kortplan och 5 utespelare? </a:t>
            </a:r>
          </a:p>
        </p:txBody>
      </p:sp>
    </p:spTree>
    <p:extLst>
      <p:ext uri="{BB962C8B-B14F-4D97-AF65-F5344CB8AC3E}">
        <p14:creationId xmlns:p14="http://schemas.microsoft.com/office/powerpoint/2010/main" val="241206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F9D49-A40F-EE2C-ECC1-A8B3D7751A6B}"/>
            </a:ext>
          </a:extLst>
        </p:cNvPr>
        <p:cNvGrpSpPr/>
        <p:nvPr/>
      </p:nvGrpSpPr>
      <p:grpSpPr>
        <a:xfrm>
          <a:off x="0" y="0"/>
          <a:ext cx="0" cy="0"/>
          <a:chOff x="0" y="0"/>
          <a:chExt cx="0" cy="0"/>
        </a:xfrm>
      </p:grpSpPr>
      <p:pic>
        <p:nvPicPr>
          <p:cNvPr id="4" name="Bildobjekt 3" descr="En bild som visar diagram, text, cirkel, linje&#10;&#10;AI-genererat innehåll kan vara felaktigt.">
            <a:extLst>
              <a:ext uri="{FF2B5EF4-FFF2-40B4-BE49-F238E27FC236}">
                <a16:creationId xmlns:a16="http://schemas.microsoft.com/office/drawing/2014/main" id="{4CC53B5F-C0FB-C95D-2E17-B3E599FD1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22" y="68263"/>
            <a:ext cx="9994755" cy="6721475"/>
          </a:xfrm>
          <a:prstGeom prst="rect">
            <a:avLst/>
          </a:prstGeom>
          <a:noFill/>
          <a:ln>
            <a:noFill/>
          </a:ln>
        </p:spPr>
      </p:pic>
    </p:spTree>
    <p:extLst>
      <p:ext uri="{BB962C8B-B14F-4D97-AF65-F5344CB8AC3E}">
        <p14:creationId xmlns:p14="http://schemas.microsoft.com/office/powerpoint/2010/main" val="66925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B9EA-5AFD-98E5-34F2-92CCF42DD6DB}"/>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CAC1E387-08D9-0362-9856-31C118E8DEF6}"/>
              </a:ext>
            </a:extLst>
          </p:cNvPr>
          <p:cNvSpPr txBox="1">
            <a:spLocks/>
          </p:cNvSpPr>
          <p:nvPr/>
        </p:nvSpPr>
        <p:spPr>
          <a:xfrm>
            <a:off x="3684027" y="898985"/>
            <a:ext cx="8660373" cy="132556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dirty="0">
                <a:solidFill>
                  <a:schemeClr val="bg1"/>
                </a:solidFill>
                <a:latin typeface="Arial"/>
                <a:cs typeface="Arial"/>
              </a:rPr>
              <a:t>Mer information och stöd för implementering av kortplan </a:t>
            </a:r>
          </a:p>
        </p:txBody>
      </p:sp>
      <p:sp>
        <p:nvSpPr>
          <p:cNvPr id="4" name="Platshållare för innehåll 2">
            <a:extLst>
              <a:ext uri="{FF2B5EF4-FFF2-40B4-BE49-F238E27FC236}">
                <a16:creationId xmlns:a16="http://schemas.microsoft.com/office/drawing/2014/main" id="{6223419E-F802-C976-F084-9D24265044C6}"/>
              </a:ext>
            </a:extLst>
          </p:cNvPr>
          <p:cNvSpPr txBox="1">
            <a:spLocks/>
          </p:cNvSpPr>
          <p:nvPr/>
        </p:nvSpPr>
        <p:spPr>
          <a:xfrm>
            <a:off x="3684027" y="2538312"/>
            <a:ext cx="559444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dirty="0">
                <a:solidFill>
                  <a:schemeClr val="bg1"/>
                </a:solidFill>
                <a:latin typeface="Arial"/>
                <a:cs typeface="Arial"/>
              </a:rPr>
              <a:t>Länk till SHF:s sida om kortplan:</a:t>
            </a:r>
          </a:p>
          <a:p>
            <a:pPr marL="0" indent="0">
              <a:spcAft>
                <a:spcPts val="1200"/>
              </a:spcAft>
              <a:buNone/>
            </a:pPr>
            <a:r>
              <a:rPr lang="sv-SE" altLang="sv-SE" sz="2400" dirty="0">
                <a:solidFill>
                  <a:schemeClr val="bg1"/>
                </a:solidFill>
                <a:cs typeface="Arial"/>
                <a:hlinkClick r:id="rId2">
                  <a:extLst>
                    <a:ext uri="{A12FA001-AC4F-418D-AE19-62706E023703}">
                      <ahyp:hlinkClr xmlns:ahyp="http://schemas.microsoft.com/office/drawing/2018/hyperlinkcolor" val="tx"/>
                    </a:ext>
                  </a:extLst>
                </a:hlinkClick>
              </a:rPr>
              <a:t>Stöd för implementering </a:t>
            </a: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1501438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86FAEB1-7CAF-4B29-8C44-A6B938C6924B}"/>
              </a:ext>
            </a:extLst>
          </p:cNvPr>
          <p:cNvSpPr txBox="1"/>
          <p:nvPr/>
        </p:nvSpPr>
        <p:spPr>
          <a:xfrm>
            <a:off x="1955871" y="1842495"/>
            <a:ext cx="7654660" cy="707886"/>
          </a:xfrm>
          <a:prstGeom prst="rect">
            <a:avLst/>
          </a:prstGeom>
          <a:noFill/>
        </p:spPr>
        <p:txBody>
          <a:bodyPr wrap="none" rtlCol="0">
            <a:spAutoFit/>
          </a:bodyPr>
          <a:lstStyle/>
          <a:p>
            <a:pPr algn="ctr"/>
            <a:r>
              <a:rPr lang="sv-SE" sz="4000" b="1">
                <a:solidFill>
                  <a:schemeClr val="bg1"/>
                </a:solidFill>
              </a:rPr>
              <a:t>Anmälan av lag till vårens spel</a:t>
            </a:r>
          </a:p>
        </p:txBody>
      </p:sp>
      <p:sp>
        <p:nvSpPr>
          <p:cNvPr id="3" name="textruta 2">
            <a:extLst>
              <a:ext uri="{FF2B5EF4-FFF2-40B4-BE49-F238E27FC236}">
                <a16:creationId xmlns:a16="http://schemas.microsoft.com/office/drawing/2014/main" id="{1ECAC89E-854B-42CD-A475-7225FFD60AB4}"/>
              </a:ext>
            </a:extLst>
          </p:cNvPr>
          <p:cNvSpPr txBox="1"/>
          <p:nvPr/>
        </p:nvSpPr>
        <p:spPr>
          <a:xfrm>
            <a:off x="1110343" y="2983783"/>
            <a:ext cx="10525781" cy="1200329"/>
          </a:xfrm>
          <a:prstGeom prst="rect">
            <a:avLst/>
          </a:prstGeom>
          <a:noFill/>
        </p:spPr>
        <p:txBody>
          <a:bodyPr wrap="square" rtlCol="0">
            <a:spAutoFit/>
          </a:bodyPr>
          <a:lstStyle/>
          <a:p>
            <a:r>
              <a:rPr lang="sv-SE" sz="2400" dirty="0">
                <a:solidFill>
                  <a:schemeClr val="bg1"/>
                </a:solidFill>
              </a:rPr>
              <a:t>Anmälan av lag till minihandboll och seriespel sker senast </a:t>
            </a:r>
            <a:r>
              <a:rPr lang="sv-SE" sz="2400" b="1" dirty="0">
                <a:solidFill>
                  <a:schemeClr val="bg1"/>
                </a:solidFill>
              </a:rPr>
              <a:t>31 oktober. </a:t>
            </a:r>
            <a:r>
              <a:rPr lang="sv-SE" sz="2400" dirty="0">
                <a:solidFill>
                  <a:schemeClr val="bg1"/>
                </a:solidFill>
              </a:rPr>
              <a:t>Inbjudan skickas ut den 10 oktober. Anmälan görs av </a:t>
            </a:r>
            <a:r>
              <a:rPr lang="sv-SE" sz="2400" b="1" dirty="0">
                <a:solidFill>
                  <a:schemeClr val="bg1"/>
                </a:solidFill>
              </a:rPr>
              <a:t>föreningen </a:t>
            </a:r>
            <a:r>
              <a:rPr lang="sv-SE" sz="2400" dirty="0">
                <a:solidFill>
                  <a:schemeClr val="bg1"/>
                </a:solidFill>
              </a:rPr>
              <a:t>inte enskilda ledare.</a:t>
            </a:r>
          </a:p>
        </p:txBody>
      </p:sp>
      <p:sp>
        <p:nvSpPr>
          <p:cNvPr id="4" name="textruta 3">
            <a:extLst>
              <a:ext uri="{FF2B5EF4-FFF2-40B4-BE49-F238E27FC236}">
                <a16:creationId xmlns:a16="http://schemas.microsoft.com/office/drawing/2014/main" id="{6E317BDF-A64C-4D56-A9F2-9F9DA807E01D}"/>
              </a:ext>
            </a:extLst>
          </p:cNvPr>
          <p:cNvSpPr txBox="1"/>
          <p:nvPr/>
        </p:nvSpPr>
        <p:spPr>
          <a:xfrm>
            <a:off x="1033438" y="4267527"/>
            <a:ext cx="10602686" cy="1938992"/>
          </a:xfrm>
          <a:prstGeom prst="rect">
            <a:avLst/>
          </a:prstGeom>
          <a:noFill/>
        </p:spPr>
        <p:txBody>
          <a:bodyPr wrap="square" rtlCol="0">
            <a:spAutoFit/>
          </a:bodyPr>
          <a:lstStyle/>
          <a:p>
            <a:r>
              <a:rPr lang="sv-SE" sz="2400" b="1">
                <a:solidFill>
                  <a:schemeClr val="bg1"/>
                </a:solidFill>
              </a:rPr>
              <a:t>Är ni osäkra på antal lag, anmäl hellre ett lag för mycket</a:t>
            </a:r>
          </a:p>
          <a:p>
            <a:pPr marL="742950" lvl="1" indent="-285750">
              <a:buFontTx/>
              <a:buChar char="-"/>
            </a:pPr>
            <a:r>
              <a:rPr lang="sv-SE" sz="2400">
                <a:solidFill>
                  <a:schemeClr val="bg1"/>
                </a:solidFill>
              </a:rPr>
              <a:t>Svårt att lägga till lag i efterhand när serierna/sammandragen är lottade</a:t>
            </a:r>
          </a:p>
          <a:p>
            <a:pPr marL="742950" lvl="1" indent="-285750">
              <a:buFontTx/>
              <a:buChar char="-"/>
            </a:pPr>
            <a:r>
              <a:rPr lang="sv-SE" sz="2400">
                <a:solidFill>
                  <a:schemeClr val="bg1"/>
                </a:solidFill>
              </a:rPr>
              <a:t>Meddela HFV:s kansli om ni är osäkra på antal lag ni anmält/ska anmäla</a:t>
            </a:r>
          </a:p>
          <a:p>
            <a:pPr marL="742950" lvl="1" indent="-285750">
              <a:buFontTx/>
              <a:buChar char="-"/>
            </a:pPr>
            <a:endParaRPr lang="sv-SE" sz="2400">
              <a:solidFill>
                <a:schemeClr val="bg1"/>
              </a:solidFill>
            </a:endParaRPr>
          </a:p>
        </p:txBody>
      </p:sp>
      <p:pic>
        <p:nvPicPr>
          <p:cNvPr id="6" name="Bildobjekt 5" descr="En bild som visar Grafik, Teckensnitt, logotyp, symbol&#10;&#10;Automatiskt genererad beskrivning">
            <a:extLst>
              <a:ext uri="{FF2B5EF4-FFF2-40B4-BE49-F238E27FC236}">
                <a16:creationId xmlns:a16="http://schemas.microsoft.com/office/drawing/2014/main" id="{97803187-5C3D-4589-A43D-DF269D486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8150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3010601" y="1175052"/>
            <a:ext cx="5859080" cy="1323439"/>
          </a:xfrm>
          <a:prstGeom prst="rect">
            <a:avLst/>
          </a:prstGeom>
          <a:noFill/>
        </p:spPr>
        <p:txBody>
          <a:bodyPr wrap="square" rtlCol="0">
            <a:spAutoFit/>
          </a:bodyPr>
          <a:lstStyle/>
          <a:p>
            <a:r>
              <a:rPr lang="sv-SE" sz="4000" b="1" dirty="0">
                <a:solidFill>
                  <a:schemeClr val="bg1"/>
                </a:solidFill>
              </a:rPr>
              <a:t>Alternativ för U9 efter juluppehållet</a:t>
            </a:r>
          </a:p>
        </p:txBody>
      </p:sp>
      <p:pic>
        <p:nvPicPr>
          <p:cNvPr id="8" name="Bildobjekt 7" descr="En bild som visar Grafik, Teckensnitt, logotyp, symbol&#10;&#10;Automatiskt genererad beskrivning">
            <a:extLst>
              <a:ext uri="{FF2B5EF4-FFF2-40B4-BE49-F238E27FC236}">
                <a16:creationId xmlns:a16="http://schemas.microsoft.com/office/drawing/2014/main" id="{5E89FB9F-82F4-E97A-AEAB-040CAA9B5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7" name="textruta 6">
            <a:extLst>
              <a:ext uri="{FF2B5EF4-FFF2-40B4-BE49-F238E27FC236}">
                <a16:creationId xmlns:a16="http://schemas.microsoft.com/office/drawing/2014/main" id="{206CA037-C62C-198C-FBF3-C15212E9D229}"/>
              </a:ext>
            </a:extLst>
          </p:cNvPr>
          <p:cNvSpPr txBox="1"/>
          <p:nvPr/>
        </p:nvSpPr>
        <p:spPr>
          <a:xfrm>
            <a:off x="1407917" y="2689633"/>
            <a:ext cx="9565434" cy="1330364"/>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U9 kan välja att fortsätta spela minihandboll efter årsskiftet eller välja att gå upp och testa på spel på kortplan (spel på stor plan om kortplan ej finns).</a:t>
            </a:r>
          </a:p>
        </p:txBody>
      </p:sp>
      <p:sp>
        <p:nvSpPr>
          <p:cNvPr id="3" name="textruta 2">
            <a:extLst>
              <a:ext uri="{FF2B5EF4-FFF2-40B4-BE49-F238E27FC236}">
                <a16:creationId xmlns:a16="http://schemas.microsoft.com/office/drawing/2014/main" id="{4BDF7B5E-722C-4FE3-86B4-ABDECB6E25AC}"/>
              </a:ext>
            </a:extLst>
          </p:cNvPr>
          <p:cNvSpPr txBox="1"/>
          <p:nvPr/>
        </p:nvSpPr>
        <p:spPr>
          <a:xfrm>
            <a:off x="1313283" y="4157730"/>
            <a:ext cx="956543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U9 på kortplan spelas med största sannolikhet i form av raka serier </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 en match per tillfälle. </a:t>
            </a:r>
          </a:p>
        </p:txBody>
      </p:sp>
      <p:sp>
        <p:nvSpPr>
          <p:cNvPr id="4" name="textruta 3">
            <a:extLst>
              <a:ext uri="{FF2B5EF4-FFF2-40B4-BE49-F238E27FC236}">
                <a16:creationId xmlns:a16="http://schemas.microsoft.com/office/drawing/2014/main" id="{68912E5D-4558-D30B-6A73-1B210B64FD5A}"/>
              </a:ext>
            </a:extLst>
          </p:cNvPr>
          <p:cNvSpPr txBox="1"/>
          <p:nvPr/>
        </p:nvSpPr>
        <p:spPr>
          <a:xfrm>
            <a:off x="1313283" y="5338830"/>
            <a:ext cx="956543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Vi bjuder in de lag som anmält sig till spel på kortplan till ett informationsmöte i december.</a:t>
            </a:r>
          </a:p>
        </p:txBody>
      </p:sp>
    </p:spTree>
    <p:extLst>
      <p:ext uri="{BB962C8B-B14F-4D97-AF65-F5344CB8AC3E}">
        <p14:creationId xmlns:p14="http://schemas.microsoft.com/office/powerpoint/2010/main" val="34681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406567" y="2588919"/>
            <a:ext cx="2512226" cy="830997"/>
          </a:xfrm>
          <a:prstGeom prst="rect">
            <a:avLst/>
          </a:prstGeom>
          <a:noFill/>
        </p:spPr>
        <p:txBody>
          <a:bodyPr wrap="none" rtlCol="0">
            <a:spAutoFit/>
          </a:bodyPr>
          <a:lstStyle/>
          <a:p>
            <a:r>
              <a:rPr lang="sv-SE" sz="4800" b="1">
                <a:solidFill>
                  <a:schemeClr val="bg1"/>
                </a:solidFill>
              </a:rPr>
              <a:t>Frågor?</a:t>
            </a:r>
          </a:p>
        </p:txBody>
      </p:sp>
      <p:pic>
        <p:nvPicPr>
          <p:cNvPr id="4" name="Bildobjekt 3" descr="En bild som visar Grafik, Teckensnitt, logotyp, symbol&#10;&#10;Automatiskt genererad beskrivning">
            <a:extLst>
              <a:ext uri="{FF2B5EF4-FFF2-40B4-BE49-F238E27FC236}">
                <a16:creationId xmlns:a16="http://schemas.microsoft.com/office/drawing/2014/main" id="{711046F8-C5E5-60C0-21B1-C56DBC276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351198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2954957" y="2703219"/>
            <a:ext cx="6665927"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000" b="1">
                <a:solidFill>
                  <a:prstClr val="white"/>
                </a:solidFill>
                <a:latin typeface="Arial"/>
              </a:rPr>
              <a:t>Ytterligare frågor – maila: </a:t>
            </a:r>
            <a:br>
              <a:rPr lang="sv-SE" sz="3000" b="1">
                <a:solidFill>
                  <a:prstClr val="white"/>
                </a:solidFill>
                <a:latin typeface="Arial"/>
              </a:rPr>
            </a:br>
            <a:endParaRPr lang="sv-SE" sz="3000" b="1">
              <a:solidFill>
                <a:prstClr val="white"/>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3000" b="1">
                <a:solidFill>
                  <a:prstClr val="white"/>
                </a:solidFill>
                <a:latin typeface="Arial"/>
                <a:hlinkClick r:id="rId2"/>
              </a:rPr>
              <a:t>j</a:t>
            </a:r>
            <a:r>
              <a:rPr kumimoji="0" lang="sv-SE" sz="3000" b="1" i="0" u="none" strike="noStrike" kern="1200" cap="none" spc="0" normalizeH="0" baseline="0" noProof="0">
                <a:ln>
                  <a:noFill/>
                </a:ln>
                <a:solidFill>
                  <a:prstClr val="white"/>
                </a:solidFill>
                <a:effectLst/>
                <a:uLnTx/>
                <a:uFillTx/>
                <a:latin typeface="Arial"/>
                <a:ea typeface="+mn-ea"/>
                <a:cs typeface="+mn-cs"/>
                <a:hlinkClick r:id="rId2"/>
              </a:rPr>
              <a:t>enny.granstrom@handbollvast.se</a:t>
            </a:r>
            <a:r>
              <a:rPr kumimoji="0" lang="sv-SE" sz="3000" b="1" i="0" u="none" strike="noStrike" kern="1200" cap="none" spc="0" normalizeH="0" baseline="0" noProof="0">
                <a:ln>
                  <a:noFill/>
                </a:ln>
                <a:solidFill>
                  <a:prstClr val="white"/>
                </a:solidFill>
                <a:effectLst/>
                <a:uLnTx/>
                <a:uFillTx/>
                <a:latin typeface="Arial"/>
                <a:ea typeface="+mn-ea"/>
                <a:cs typeface="+mn-cs"/>
              </a:rPr>
              <a:t> </a:t>
            </a:r>
          </a:p>
        </p:txBody>
      </p:sp>
      <p:pic>
        <p:nvPicPr>
          <p:cNvPr id="4" name="Bildobjekt 3" descr="En bild som visar Grafik, Teckensnitt, logotyp, symbol&#10;&#10;Automatiskt genererad beskrivning">
            <a:extLst>
              <a:ext uri="{FF2B5EF4-FFF2-40B4-BE49-F238E27FC236}">
                <a16:creationId xmlns:a16="http://schemas.microsoft.com/office/drawing/2014/main" id="{66AFD505-E4EA-82B5-026F-874BFF1C4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374510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571245-B271-4992-AD0B-0382DEA06DF6}"/>
              </a:ext>
            </a:extLst>
          </p:cNvPr>
          <p:cNvSpPr txBox="1"/>
          <p:nvPr/>
        </p:nvSpPr>
        <p:spPr>
          <a:xfrm>
            <a:off x="2796356" y="1231865"/>
            <a:ext cx="6136616" cy="1323439"/>
          </a:xfrm>
          <a:prstGeom prst="rect">
            <a:avLst/>
          </a:prstGeom>
          <a:noFill/>
        </p:spPr>
        <p:txBody>
          <a:bodyPr wrap="none" rtlCol="0">
            <a:spAutoFit/>
          </a:bodyPr>
          <a:lstStyle/>
          <a:p>
            <a:r>
              <a:rPr lang="sv-SE" sz="4000" b="1" dirty="0">
                <a:solidFill>
                  <a:schemeClr val="bg1"/>
                </a:solidFill>
              </a:rPr>
              <a:t>Handbollförbundet Väst </a:t>
            </a:r>
            <a:br>
              <a:rPr lang="sv-SE" sz="4000" b="1" dirty="0">
                <a:solidFill>
                  <a:schemeClr val="bg1"/>
                </a:solidFill>
              </a:rPr>
            </a:br>
            <a:r>
              <a:rPr lang="sv-SE" sz="4000" b="1" dirty="0">
                <a:solidFill>
                  <a:schemeClr val="bg1"/>
                </a:solidFill>
              </a:rPr>
              <a:t>– geografi </a:t>
            </a:r>
          </a:p>
        </p:txBody>
      </p:sp>
      <p:sp>
        <p:nvSpPr>
          <p:cNvPr id="3" name="textruta 2">
            <a:extLst>
              <a:ext uri="{FF2B5EF4-FFF2-40B4-BE49-F238E27FC236}">
                <a16:creationId xmlns:a16="http://schemas.microsoft.com/office/drawing/2014/main" id="{4B892464-2ABB-4082-8C64-0E4D20308AD9}"/>
              </a:ext>
            </a:extLst>
          </p:cNvPr>
          <p:cNvSpPr txBox="1"/>
          <p:nvPr/>
        </p:nvSpPr>
        <p:spPr>
          <a:xfrm>
            <a:off x="997280" y="2611784"/>
            <a:ext cx="10197439" cy="3014351"/>
          </a:xfrm>
          <a:prstGeom prst="rect">
            <a:avLst/>
          </a:prstGeom>
          <a:noFill/>
        </p:spPr>
        <p:txBody>
          <a:bodyPr wrap="square">
            <a:spAutoFit/>
          </a:bodyPr>
          <a:lstStyle/>
          <a:p>
            <a:pPr>
              <a:lnSpc>
                <a:spcPct val="115000"/>
              </a:lnSpc>
              <a:spcAft>
                <a:spcPts val="1000"/>
              </a:spcAft>
            </a:pPr>
            <a:r>
              <a:rPr lang="sv-SE" sz="2800" b="1">
                <a:solidFill>
                  <a:schemeClr val="bg1"/>
                </a:solidFill>
                <a:effectLst/>
                <a:ea typeface="Dotum" panose="020B0503020000020004" pitchFamily="34" charset="-127"/>
                <a:cs typeface="Calibri" panose="020F0502020204030204" pitchFamily="34" charset="0"/>
              </a:rPr>
              <a:t>HFV består av föreningar tillhörande:</a:t>
            </a: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Västra Götalands län</a:t>
            </a:r>
            <a:endParaRPr lang="sv-SE" sz="220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Värmlands län</a:t>
            </a:r>
            <a:endParaRPr lang="sv-SE" sz="220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Kungsbacka, Varberg, Falkenberg och Hylte från Hallands län</a:t>
            </a: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Mullsjö, Habo, Jönköping, Gislaved, Värnamo, Vaggeryd och Gnosjö från Jönköpings län. </a:t>
            </a:r>
            <a:endParaRPr lang="sv-SE" sz="2200">
              <a:solidFill>
                <a:schemeClr val="bg1"/>
              </a:solidFill>
              <a:effectLst/>
              <a:ea typeface="Dotum" panose="020B0503020000020004" pitchFamily="34" charset="-127"/>
              <a:cs typeface="Times New Roman" panose="02020603050405020304" pitchFamily="18" charset="0"/>
            </a:endParaRPr>
          </a:p>
        </p:txBody>
      </p:sp>
      <p:pic>
        <p:nvPicPr>
          <p:cNvPr id="5" name="Bildobjekt 4" descr="En bild som visar Grafik, Teckensnitt, logotyp, symbol&#10;&#10;Automatiskt genererad beskrivning">
            <a:extLst>
              <a:ext uri="{FF2B5EF4-FFF2-40B4-BE49-F238E27FC236}">
                <a16:creationId xmlns:a16="http://schemas.microsoft.com/office/drawing/2014/main" id="{5D64B427-8888-548A-5CD7-07FB2D224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0680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FD66CA-76A8-238E-DBB4-96E8F1AB14B9}"/>
              </a:ext>
            </a:extLst>
          </p:cNvPr>
          <p:cNvSpPr txBox="1">
            <a:spLocks/>
          </p:cNvSpPr>
          <p:nvPr/>
        </p:nvSpPr>
        <p:spPr>
          <a:xfrm>
            <a:off x="2356578" y="1230679"/>
            <a:ext cx="9267732"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dirty="0">
                <a:solidFill>
                  <a:schemeClr val="bg1"/>
                </a:solidFill>
                <a:latin typeface="Arial"/>
                <a:cs typeface="Arial"/>
              </a:rPr>
              <a:t>Vilken spelform spelas i olika åldrar?</a:t>
            </a:r>
          </a:p>
        </p:txBody>
      </p:sp>
      <p:sp>
        <p:nvSpPr>
          <p:cNvPr id="3" name="Platshållare för innehåll 2">
            <a:extLst>
              <a:ext uri="{FF2B5EF4-FFF2-40B4-BE49-F238E27FC236}">
                <a16:creationId xmlns:a16="http://schemas.microsoft.com/office/drawing/2014/main" id="{9E26F1A7-5CA9-46EE-0D56-8B0D8C7C3E69}"/>
              </a:ext>
            </a:extLst>
          </p:cNvPr>
          <p:cNvSpPr txBox="1">
            <a:spLocks/>
          </p:cNvSpPr>
          <p:nvPr/>
        </p:nvSpPr>
        <p:spPr>
          <a:xfrm>
            <a:off x="1479176" y="2556241"/>
            <a:ext cx="949362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ltLang="sv-SE" sz="2400" dirty="0">
              <a:solidFill>
                <a:srgbClr val="032B73"/>
              </a:solidFill>
              <a:latin typeface="Arial"/>
              <a:cs typeface="Arial"/>
            </a:endParaRPr>
          </a:p>
          <a:p>
            <a:pPr marL="0" indent="0">
              <a:spcAft>
                <a:spcPts val="1200"/>
              </a:spcAft>
              <a:buNone/>
            </a:pPr>
            <a:r>
              <a:rPr lang="sv-SE" altLang="sv-SE" sz="2400" dirty="0">
                <a:solidFill>
                  <a:schemeClr val="bg1"/>
                </a:solidFill>
                <a:latin typeface="Arial"/>
                <a:cs typeface="Arial"/>
              </a:rPr>
              <a:t>U7-U9: Miniplan - 4 mot 4 (4+1)</a:t>
            </a:r>
          </a:p>
          <a:p>
            <a:pPr marL="0" indent="0">
              <a:spcAft>
                <a:spcPts val="1200"/>
              </a:spcAft>
              <a:buNone/>
            </a:pPr>
            <a:r>
              <a:rPr lang="sv-SE" altLang="sv-SE" sz="2400" dirty="0">
                <a:solidFill>
                  <a:schemeClr val="bg1"/>
                </a:solidFill>
                <a:latin typeface="Arial"/>
                <a:cs typeface="Arial"/>
              </a:rPr>
              <a:t>U9 Vår-U10: Kortplan - 5 mot 5 (5+1). </a:t>
            </a:r>
            <a:br>
              <a:rPr lang="sv-SE" altLang="sv-SE" sz="2400" dirty="0">
                <a:solidFill>
                  <a:schemeClr val="bg1"/>
                </a:solidFill>
                <a:latin typeface="Arial"/>
                <a:cs typeface="Arial"/>
              </a:rPr>
            </a:br>
            <a:r>
              <a:rPr lang="sv-SE" altLang="sv-SE" sz="2400" dirty="0">
                <a:solidFill>
                  <a:schemeClr val="bg1"/>
                </a:solidFill>
                <a:latin typeface="Arial"/>
                <a:cs typeface="Arial"/>
              </a:rPr>
              <a:t>Finns kortplan tillgänglig så SKA dessa matcher spelas på kortplan.</a:t>
            </a:r>
          </a:p>
          <a:p>
            <a:pPr marL="0" indent="0">
              <a:spcAft>
                <a:spcPts val="1200"/>
              </a:spcAft>
              <a:buNone/>
            </a:pPr>
            <a:r>
              <a:rPr lang="sv-SE" altLang="sv-SE" sz="2400" dirty="0">
                <a:solidFill>
                  <a:schemeClr val="bg1"/>
                </a:solidFill>
                <a:latin typeface="Arial"/>
                <a:cs typeface="Arial"/>
              </a:rPr>
              <a:t>U11-senior: Fullstor plan - 6 mot 6 (6+1)</a:t>
            </a:r>
          </a:p>
        </p:txBody>
      </p:sp>
    </p:spTree>
    <p:extLst>
      <p:ext uri="{BB962C8B-B14F-4D97-AF65-F5344CB8AC3E}">
        <p14:creationId xmlns:p14="http://schemas.microsoft.com/office/powerpoint/2010/main" val="144079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205905" y="646952"/>
            <a:ext cx="6768199" cy="1323439"/>
          </a:xfrm>
          <a:prstGeom prst="rect">
            <a:avLst/>
          </a:prstGeom>
          <a:noFill/>
        </p:spPr>
        <p:txBody>
          <a:bodyPr wrap="none" lIns="91440" tIns="45720" rIns="91440" bIns="45720" rtlCol="0" anchor="t">
            <a:spAutoFit/>
          </a:bodyPr>
          <a:lstStyle/>
          <a:p>
            <a:pPr algn="ctr"/>
            <a:r>
              <a:rPr lang="sv-SE" sz="4000" b="1" dirty="0">
                <a:solidFill>
                  <a:schemeClr val="bg1"/>
                </a:solidFill>
              </a:rPr>
              <a:t>Minihandbollsverksamhet </a:t>
            </a:r>
            <a:br>
              <a:rPr lang="sv-SE" sz="4000" b="1" dirty="0">
                <a:solidFill>
                  <a:schemeClr val="bg1"/>
                </a:solidFill>
              </a:rPr>
            </a:br>
            <a:r>
              <a:rPr lang="sv-SE" sz="4000" b="1" dirty="0">
                <a:solidFill>
                  <a:schemeClr val="bg1"/>
                </a:solidFill>
              </a:rPr>
              <a:t>HFV säsongen 2025-2026</a:t>
            </a:r>
          </a:p>
        </p:txBody>
      </p:sp>
      <p:sp>
        <p:nvSpPr>
          <p:cNvPr id="6" name="textruta 5">
            <a:extLst>
              <a:ext uri="{FF2B5EF4-FFF2-40B4-BE49-F238E27FC236}">
                <a16:creationId xmlns:a16="http://schemas.microsoft.com/office/drawing/2014/main" id="{0DE3FEB5-F2CF-4A0E-8589-2E61E19B1A1C}"/>
              </a:ext>
            </a:extLst>
          </p:cNvPr>
          <p:cNvSpPr txBox="1"/>
          <p:nvPr/>
        </p:nvSpPr>
        <p:spPr>
          <a:xfrm>
            <a:off x="810040" y="2349626"/>
            <a:ext cx="11218219" cy="1330364"/>
          </a:xfrm>
          <a:prstGeom prst="rect">
            <a:avLst/>
          </a:prstGeom>
          <a:noFill/>
        </p:spPr>
        <p:txBody>
          <a:bodyPr wrap="square" lIns="91440" tIns="45720" rIns="91440" bIns="45720" anchor="t">
            <a:spAutoFit/>
          </a:bodyPr>
          <a:lstStyle/>
          <a:p>
            <a:pPr>
              <a:lnSpc>
                <a:spcPct val="115000"/>
              </a:lnSpc>
              <a:tabLst>
                <a:tab pos="892175" algn="l"/>
                <a:tab pos="982663" algn="l"/>
                <a:tab pos="2149475" algn="l"/>
              </a:tabLst>
            </a:pPr>
            <a:r>
              <a:rPr lang="sv-SE" sz="2400" dirty="0">
                <a:solidFill>
                  <a:schemeClr val="bg1"/>
                </a:solidFill>
                <a:effectLst/>
                <a:ea typeface="Calibri"/>
                <a:cs typeface="Calibri"/>
              </a:rPr>
              <a:t>U9	2016:</a:t>
            </a:r>
            <a:r>
              <a:rPr lang="sv-SE" sz="2400" dirty="0">
                <a:solidFill>
                  <a:schemeClr val="bg1"/>
                </a:solidFill>
                <a:ea typeface="Calibri"/>
                <a:cs typeface="Calibri"/>
              </a:rPr>
              <a:t>  	</a:t>
            </a:r>
            <a:r>
              <a:rPr lang="sv-SE" sz="2400" dirty="0">
                <a:solidFill>
                  <a:schemeClr val="bg1"/>
                </a:solidFill>
                <a:effectLst/>
                <a:ea typeface="Calibri"/>
                <a:cs typeface="Calibri"/>
              </a:rPr>
              <a:t>3 minihandbollsammandrag höst</a:t>
            </a:r>
            <a:br>
              <a:rPr lang="sv-SE" sz="2400" dirty="0">
                <a:effectLst/>
                <a:ea typeface="Calibri" panose="020F0502020204030204" pitchFamily="34" charset="0"/>
                <a:cs typeface="Calibri" panose="020F0502020204030204" pitchFamily="34" charset="0"/>
              </a:rPr>
            </a:br>
            <a:r>
              <a:rPr lang="sv-SE" sz="2400" dirty="0">
                <a:solidFill>
                  <a:schemeClr val="bg1"/>
                </a:solidFill>
                <a:effectLst/>
                <a:ea typeface="Calibri"/>
                <a:cs typeface="Calibri"/>
              </a:rPr>
              <a:t>			3 minihandbollsammandrag </a:t>
            </a:r>
            <a:r>
              <a:rPr lang="sv-SE" sz="2400" dirty="0">
                <a:solidFill>
                  <a:schemeClr val="bg1"/>
                </a:solidFill>
                <a:ea typeface="Calibri"/>
                <a:cs typeface="Calibri"/>
              </a:rPr>
              <a:t>eller</a:t>
            </a:r>
            <a:r>
              <a:rPr lang="sv-SE" sz="2400" dirty="0">
                <a:solidFill>
                  <a:schemeClr val="bg1"/>
                </a:solidFill>
                <a:effectLst/>
                <a:ea typeface="Calibri"/>
                <a:cs typeface="Calibri"/>
              </a:rPr>
              <a:t> seriespel </a:t>
            </a:r>
            <a:r>
              <a:rPr lang="sv-SE" sz="2400" dirty="0">
                <a:solidFill>
                  <a:schemeClr val="bg1"/>
                </a:solidFill>
                <a:ea typeface="Calibri"/>
                <a:cs typeface="Calibri"/>
              </a:rPr>
              <a:t>kort</a:t>
            </a:r>
            <a:r>
              <a:rPr lang="sv-SE" sz="2400" dirty="0">
                <a:solidFill>
                  <a:schemeClr val="bg1"/>
                </a:solidFill>
                <a:effectLst/>
                <a:ea typeface="Calibri"/>
                <a:cs typeface="Calibri"/>
              </a:rPr>
              <a:t>plan vår </a:t>
            </a:r>
            <a:br>
              <a:rPr lang="sv-SE" sz="2400" dirty="0">
                <a:effectLst/>
                <a:ea typeface="Calibri" panose="020F0502020204030204" pitchFamily="34" charset="0"/>
                <a:cs typeface="Calibri" panose="020F0502020204030204" pitchFamily="34" charset="0"/>
              </a:rPr>
            </a:br>
            <a:r>
              <a:rPr lang="sv-SE" sz="2400" dirty="0">
                <a:solidFill>
                  <a:schemeClr val="bg1"/>
                </a:solidFill>
                <a:effectLst/>
                <a:ea typeface="Calibri"/>
                <a:cs typeface="Calibri"/>
              </a:rPr>
              <a:t>			(5 </a:t>
            </a:r>
            <a:r>
              <a:rPr lang="sv-SE" sz="2400" dirty="0">
                <a:solidFill>
                  <a:schemeClr val="bg1"/>
                </a:solidFill>
                <a:ea typeface="Calibri"/>
                <a:cs typeface="Calibri"/>
              </a:rPr>
              <a:t>utespelare</a:t>
            </a:r>
            <a:r>
              <a:rPr lang="sv-SE" sz="2400" dirty="0">
                <a:solidFill>
                  <a:schemeClr val="bg1"/>
                </a:solidFill>
                <a:effectLst/>
                <a:ea typeface="Calibri"/>
                <a:cs typeface="Calibri"/>
              </a:rPr>
              <a:t> + MV)</a:t>
            </a:r>
          </a:p>
        </p:txBody>
      </p:sp>
      <p:sp>
        <p:nvSpPr>
          <p:cNvPr id="10" name="textruta 9">
            <a:extLst>
              <a:ext uri="{FF2B5EF4-FFF2-40B4-BE49-F238E27FC236}">
                <a16:creationId xmlns:a16="http://schemas.microsoft.com/office/drawing/2014/main" id="{C642F6FD-9ADC-4020-A78C-30A9FBF25BCF}"/>
              </a:ext>
            </a:extLst>
          </p:cNvPr>
          <p:cNvSpPr txBox="1"/>
          <p:nvPr/>
        </p:nvSpPr>
        <p:spPr>
          <a:xfrm>
            <a:off x="810040" y="4030286"/>
            <a:ext cx="10412676" cy="905633"/>
          </a:xfrm>
          <a:prstGeom prst="rect">
            <a:avLst/>
          </a:prstGeom>
          <a:noFill/>
        </p:spPr>
        <p:txBody>
          <a:bodyPr wrap="square">
            <a:spAutoFit/>
          </a:bodyPr>
          <a:lstStyle/>
          <a:p>
            <a:pPr>
              <a:lnSpc>
                <a:spcPct val="115000"/>
              </a:lnSpc>
              <a:tabLst>
                <a:tab pos="892175" algn="l"/>
                <a:tab pos="2149475" algn="l"/>
                <a:tab pos="2239963" algn="l"/>
              </a:tabLst>
            </a:pPr>
            <a:r>
              <a:rPr lang="sv-SE" sz="2400" dirty="0">
                <a:solidFill>
                  <a:schemeClr val="bg1"/>
                </a:solidFill>
                <a:ea typeface="Calibri" panose="020F0502020204030204" pitchFamily="34" charset="0"/>
                <a:cs typeface="Calibri" panose="020F0502020204030204" pitchFamily="34" charset="0"/>
              </a:rPr>
              <a:t>U8	2017:	2 Handbollsfestivaler </a:t>
            </a:r>
            <a:r>
              <a:rPr lang="sv-SE" sz="2400" dirty="0" err="1">
                <a:solidFill>
                  <a:schemeClr val="bg1"/>
                </a:solidFill>
                <a:ea typeface="Calibri" panose="020F0502020204030204" pitchFamily="34" charset="0"/>
                <a:cs typeface="Calibri" panose="020F0502020204030204" pitchFamily="34" charset="0"/>
              </a:rPr>
              <a:t>Light</a:t>
            </a:r>
            <a:r>
              <a:rPr lang="sv-SE" sz="2400" dirty="0">
                <a:solidFill>
                  <a:schemeClr val="bg1"/>
                </a:solidFill>
                <a:ea typeface="Calibri" panose="020F0502020204030204" pitchFamily="34" charset="0"/>
                <a:cs typeface="Calibri" panose="020F0502020204030204" pitchFamily="34" charset="0"/>
              </a:rPr>
              <a:t> höst</a:t>
            </a:r>
          </a:p>
          <a:p>
            <a:pPr>
              <a:lnSpc>
                <a:spcPct val="115000"/>
              </a:lnSpc>
              <a:tabLst>
                <a:tab pos="892175" algn="l"/>
                <a:tab pos="2149475" algn="l"/>
                <a:tab pos="2239963" algn="l"/>
              </a:tabLst>
            </a:pPr>
            <a:r>
              <a:rPr lang="sv-SE" sz="2400" dirty="0">
                <a:solidFill>
                  <a:schemeClr val="bg1"/>
                </a:solidFill>
                <a:ea typeface="Calibri" panose="020F0502020204030204" pitchFamily="34" charset="0"/>
                <a:cs typeface="Calibri" panose="020F0502020204030204" pitchFamily="34" charset="0"/>
              </a:rPr>
              <a:t>		3 Minihandbollssammandrag vår</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5" name="textruta 4">
            <a:extLst>
              <a:ext uri="{FF2B5EF4-FFF2-40B4-BE49-F238E27FC236}">
                <a16:creationId xmlns:a16="http://schemas.microsoft.com/office/drawing/2014/main" id="{BEC7DB05-B123-E517-9B75-C58E1A9E7A82}"/>
              </a:ext>
            </a:extLst>
          </p:cNvPr>
          <p:cNvSpPr txBox="1"/>
          <p:nvPr/>
        </p:nvSpPr>
        <p:spPr>
          <a:xfrm>
            <a:off x="810040" y="5305415"/>
            <a:ext cx="10412676" cy="905633"/>
          </a:xfrm>
          <a:prstGeom prst="rect">
            <a:avLst/>
          </a:prstGeom>
          <a:noFill/>
        </p:spPr>
        <p:txBody>
          <a:bodyPr wrap="square" lIns="91440" tIns="45720" rIns="91440" bIns="45720" anchor="t">
            <a:spAutoFit/>
          </a:bodyPr>
          <a:lstStyle/>
          <a:p>
            <a:pPr>
              <a:lnSpc>
                <a:spcPct val="115000"/>
              </a:lnSpc>
              <a:tabLst>
                <a:tab pos="892175" algn="l"/>
                <a:tab pos="2149475" algn="l"/>
                <a:tab pos="2239963" algn="l"/>
              </a:tabLst>
            </a:pPr>
            <a:r>
              <a:rPr lang="sv-SE" sz="2400" dirty="0">
                <a:solidFill>
                  <a:schemeClr val="bg1"/>
                </a:solidFill>
                <a:ea typeface="Calibri"/>
                <a:cs typeface="Calibri"/>
              </a:rPr>
              <a:t>U7     2018:	2 Handbollsfestivaler </a:t>
            </a:r>
            <a:r>
              <a:rPr lang="sv-SE" sz="2400" dirty="0" err="1">
                <a:solidFill>
                  <a:schemeClr val="bg1"/>
                </a:solidFill>
                <a:ea typeface="Calibri"/>
                <a:cs typeface="Calibri"/>
              </a:rPr>
              <a:t>Light</a:t>
            </a:r>
            <a:r>
              <a:rPr lang="sv-SE" sz="2400" dirty="0">
                <a:solidFill>
                  <a:schemeClr val="bg1"/>
                </a:solidFill>
                <a:ea typeface="Calibri"/>
                <a:cs typeface="Calibri"/>
              </a:rPr>
              <a:t> vår</a:t>
            </a:r>
          </a:p>
          <a:p>
            <a:pPr>
              <a:lnSpc>
                <a:spcPct val="115000"/>
              </a:lnSpc>
              <a:tabLst>
                <a:tab pos="892175" algn="l"/>
                <a:tab pos="2149475" algn="l"/>
                <a:tab pos="2239963" algn="l"/>
              </a:tabLst>
            </a:pPr>
            <a:r>
              <a:rPr lang="sv-SE" sz="2400" dirty="0">
                <a:solidFill>
                  <a:schemeClr val="bg1"/>
                </a:solidFill>
                <a:ea typeface="Calibri" panose="020F0502020204030204" pitchFamily="34" charset="0"/>
                <a:cs typeface="Calibri" panose="020F0502020204030204" pitchFamily="34" charset="0"/>
              </a:rPr>
              <a:t>	</a:t>
            </a:r>
          </a:p>
        </p:txBody>
      </p:sp>
      <p:pic>
        <p:nvPicPr>
          <p:cNvPr id="4" name="Bildobjekt 3" descr="En bild som visar Grafik, Teckensnitt, logotyp, symbol&#10;&#10;Automatiskt genererad beskrivning">
            <a:extLst>
              <a:ext uri="{FF2B5EF4-FFF2-40B4-BE49-F238E27FC236}">
                <a16:creationId xmlns:a16="http://schemas.microsoft.com/office/drawing/2014/main" id="{FA34E829-8C32-A9F9-3723-A48E1C47F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20348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954288" y="825928"/>
            <a:ext cx="3464410" cy="707886"/>
          </a:xfrm>
          <a:prstGeom prst="rect">
            <a:avLst/>
          </a:prstGeom>
          <a:noFill/>
        </p:spPr>
        <p:txBody>
          <a:bodyPr wrap="none" rtlCol="0">
            <a:spAutoFit/>
          </a:bodyPr>
          <a:lstStyle/>
          <a:p>
            <a:pPr algn="ctr"/>
            <a:r>
              <a:rPr lang="sv-SE" sz="4000" b="1">
                <a:solidFill>
                  <a:schemeClr val="bg1"/>
                </a:solidFill>
              </a:rPr>
              <a:t>Bollstorlekar </a:t>
            </a:r>
          </a:p>
        </p:txBody>
      </p:sp>
      <p:sp>
        <p:nvSpPr>
          <p:cNvPr id="6" name="textruta 5">
            <a:extLst>
              <a:ext uri="{FF2B5EF4-FFF2-40B4-BE49-F238E27FC236}">
                <a16:creationId xmlns:a16="http://schemas.microsoft.com/office/drawing/2014/main" id="{0DE3FEB5-F2CF-4A0E-8589-2E61E19B1A1C}"/>
              </a:ext>
            </a:extLst>
          </p:cNvPr>
          <p:cNvSpPr txBox="1"/>
          <p:nvPr/>
        </p:nvSpPr>
        <p:spPr>
          <a:xfrm>
            <a:off x="889662" y="3012302"/>
            <a:ext cx="11218219" cy="480901"/>
          </a:xfrm>
          <a:prstGeom prst="rect">
            <a:avLst/>
          </a:prstGeom>
          <a:noFill/>
        </p:spPr>
        <p:txBody>
          <a:bodyPr wrap="square">
            <a:spAutoFit/>
          </a:bodyPr>
          <a:lstStyle/>
          <a:p>
            <a:pPr>
              <a:lnSpc>
                <a:spcPct val="115000"/>
              </a:lnSpc>
            </a:pPr>
            <a:r>
              <a:rPr lang="sv-SE" sz="2400" dirty="0">
                <a:solidFill>
                  <a:schemeClr val="bg1"/>
                </a:solidFill>
                <a:effectLst/>
                <a:ea typeface="Calibri" panose="020F0502020204030204" pitchFamily="34" charset="0"/>
                <a:cs typeface="Calibri" panose="020F0502020204030204" pitchFamily="34" charset="0"/>
              </a:rPr>
              <a:t>U9 Mini: 		G</a:t>
            </a:r>
            <a:r>
              <a:rPr lang="sv-SE" sz="2400" dirty="0">
                <a:solidFill>
                  <a:schemeClr val="bg1"/>
                </a:solidFill>
                <a:ea typeface="Calibri" panose="020F0502020204030204" pitchFamily="34" charset="0"/>
                <a:cs typeface="Calibri" panose="020F0502020204030204" pitchFamily="34" charset="0"/>
              </a:rPr>
              <a:t>ummiboll storlek 00 Micro</a:t>
            </a:r>
            <a:r>
              <a:rPr lang="sv-SE" sz="2400" dirty="0">
                <a:solidFill>
                  <a:schemeClr val="bg1"/>
                </a:solidFill>
                <a:effectLst/>
                <a:ea typeface="Calibri" panose="020F0502020204030204" pitchFamily="34" charset="0"/>
                <a:cs typeface="Calibri" panose="020F0502020204030204" pitchFamily="34" charset="0"/>
              </a:rPr>
              <a:t>	</a:t>
            </a:r>
          </a:p>
        </p:txBody>
      </p:sp>
      <p:sp>
        <p:nvSpPr>
          <p:cNvPr id="10" name="textruta 9">
            <a:extLst>
              <a:ext uri="{FF2B5EF4-FFF2-40B4-BE49-F238E27FC236}">
                <a16:creationId xmlns:a16="http://schemas.microsoft.com/office/drawing/2014/main" id="{C642F6FD-9ADC-4020-A78C-30A9FBF25BCF}"/>
              </a:ext>
            </a:extLst>
          </p:cNvPr>
          <p:cNvSpPr txBox="1"/>
          <p:nvPr/>
        </p:nvSpPr>
        <p:spPr>
          <a:xfrm>
            <a:off x="889662" y="2017919"/>
            <a:ext cx="10412676"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U8:  			Gummiboll storlek 00 Micro. </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pic>
        <p:nvPicPr>
          <p:cNvPr id="1026" name="Picture 2">
            <a:extLst>
              <a:ext uri="{FF2B5EF4-FFF2-40B4-BE49-F238E27FC236}">
                <a16:creationId xmlns:a16="http://schemas.microsoft.com/office/drawing/2014/main" id="{D761CE6F-3CFA-783D-B6DE-D06483F0E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525" y="1724941"/>
            <a:ext cx="2048431" cy="1894114"/>
          </a:xfrm>
          <a:prstGeom prst="rect">
            <a:avLst/>
          </a:prstGeom>
          <a:pattFill prst="pct5">
            <a:fgClr>
              <a:schemeClr val="accent1"/>
            </a:fgClr>
            <a:bgClr>
              <a:schemeClr val="bg1"/>
            </a:bgClr>
          </a:pattFill>
          <a:ln>
            <a:noFill/>
          </a:ln>
        </p:spPr>
      </p:pic>
      <p:sp>
        <p:nvSpPr>
          <p:cNvPr id="2" name="textruta 1">
            <a:extLst>
              <a:ext uri="{FF2B5EF4-FFF2-40B4-BE49-F238E27FC236}">
                <a16:creationId xmlns:a16="http://schemas.microsoft.com/office/drawing/2014/main" id="{BE38831C-9396-606A-1A8A-E08D713B0C4C}"/>
              </a:ext>
            </a:extLst>
          </p:cNvPr>
          <p:cNvSpPr txBox="1"/>
          <p:nvPr/>
        </p:nvSpPr>
        <p:spPr>
          <a:xfrm>
            <a:off x="889662" y="4126983"/>
            <a:ext cx="11218219" cy="1330364"/>
          </a:xfrm>
          <a:prstGeom prst="rect">
            <a:avLst/>
          </a:prstGeom>
          <a:noFill/>
        </p:spPr>
        <p:txBody>
          <a:bodyPr wrap="square">
            <a:spAutoFit/>
          </a:bodyPr>
          <a:lstStyle/>
          <a:p>
            <a:pPr>
              <a:lnSpc>
                <a:spcPct val="115000"/>
              </a:lnSpc>
            </a:pPr>
            <a:r>
              <a:rPr lang="sv-SE" sz="2400" dirty="0">
                <a:solidFill>
                  <a:schemeClr val="bg1"/>
                </a:solidFill>
                <a:effectLst/>
                <a:ea typeface="Calibri" panose="020F0502020204030204" pitchFamily="34" charset="0"/>
                <a:cs typeface="Calibri" panose="020F0502020204030204" pitchFamily="34" charset="0"/>
              </a:rPr>
              <a:t>U9 Stor plan</a:t>
            </a:r>
            <a:r>
              <a:rPr lang="sv-SE" sz="2400" dirty="0">
                <a:solidFill>
                  <a:schemeClr val="bg1"/>
                </a:solidFill>
                <a:ea typeface="Calibri" panose="020F0502020204030204" pitchFamily="34" charset="0"/>
                <a:cs typeface="Calibri" panose="020F0502020204030204" pitchFamily="34" charset="0"/>
              </a:rPr>
              <a:t>:		”Vanlig handboll” storlek 00.</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			41-45 cm. 215-275 g. </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		</a:t>
            </a:r>
            <a:endParaRPr lang="sv-SE" sz="2400" dirty="0">
              <a:solidFill>
                <a:schemeClr val="bg1"/>
              </a:solidFill>
              <a:effectLst/>
              <a:ea typeface="Calibri" panose="020F0502020204030204" pitchFamily="34" charset="0"/>
              <a:cs typeface="Calibri" panose="020F0502020204030204" pitchFamily="34" charset="0"/>
            </a:endParaRPr>
          </a:p>
        </p:txBody>
      </p:sp>
      <p:pic>
        <p:nvPicPr>
          <p:cNvPr id="4" name="Bildobjekt 3" descr="En bild som visar Grafik, Teckensnitt, logotyp, symbol&#10;&#10;Automatiskt genererad beskrivning">
            <a:extLst>
              <a:ext uri="{FF2B5EF4-FFF2-40B4-BE49-F238E27FC236}">
                <a16:creationId xmlns:a16="http://schemas.microsoft.com/office/drawing/2014/main" id="{C564D67A-2D96-548D-C521-96CF39C36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pic>
        <p:nvPicPr>
          <p:cNvPr id="8" name="Bildobjekt 7">
            <a:extLst>
              <a:ext uri="{FF2B5EF4-FFF2-40B4-BE49-F238E27FC236}">
                <a16:creationId xmlns:a16="http://schemas.microsoft.com/office/drawing/2014/main" id="{51D9DD39-3BD6-D458-DC6B-F59925F2F87C}"/>
              </a:ext>
            </a:extLst>
          </p:cNvPr>
          <p:cNvPicPr>
            <a:picLocks noChangeAspect="1"/>
          </p:cNvPicPr>
          <p:nvPr/>
        </p:nvPicPr>
        <p:blipFill>
          <a:blip r:embed="rId6"/>
          <a:stretch>
            <a:fillRect/>
          </a:stretch>
        </p:blipFill>
        <p:spPr>
          <a:xfrm>
            <a:off x="7996525" y="3647912"/>
            <a:ext cx="2048432" cy="2015628"/>
          </a:xfrm>
          <a:prstGeom prst="rect">
            <a:avLst/>
          </a:prstGeom>
        </p:spPr>
      </p:pic>
    </p:spTree>
    <p:extLst>
      <p:ext uri="{BB962C8B-B14F-4D97-AF65-F5344CB8AC3E}">
        <p14:creationId xmlns:p14="http://schemas.microsoft.com/office/powerpoint/2010/main" val="33937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2266406" y="1092768"/>
            <a:ext cx="8081010" cy="1938992"/>
          </a:xfrm>
          <a:prstGeom prst="rect">
            <a:avLst/>
          </a:prstGeom>
          <a:noFill/>
        </p:spPr>
        <p:txBody>
          <a:bodyPr wrap="square" rtlCol="0">
            <a:spAutoFit/>
          </a:bodyPr>
          <a:lstStyle/>
          <a:p>
            <a:pPr algn="ctr"/>
            <a:r>
              <a:rPr lang="sv-SE" sz="4000" b="1" dirty="0">
                <a:solidFill>
                  <a:schemeClr val="bg1"/>
                </a:solidFill>
              </a:rPr>
              <a:t> Information om minihandbollsspel i HFV </a:t>
            </a:r>
          </a:p>
          <a:p>
            <a:pPr algn="ctr"/>
            <a:r>
              <a:rPr lang="sv-SE" sz="4000" b="1" dirty="0">
                <a:solidFill>
                  <a:schemeClr val="bg1"/>
                </a:solidFill>
              </a:rPr>
              <a:t>2025-2026</a:t>
            </a:r>
          </a:p>
        </p:txBody>
      </p:sp>
      <p:sp>
        <p:nvSpPr>
          <p:cNvPr id="10" name="textruta 9">
            <a:extLst>
              <a:ext uri="{FF2B5EF4-FFF2-40B4-BE49-F238E27FC236}">
                <a16:creationId xmlns:a16="http://schemas.microsoft.com/office/drawing/2014/main" id="{C642F6FD-9ADC-4020-A78C-30A9FBF25BCF}"/>
              </a:ext>
            </a:extLst>
          </p:cNvPr>
          <p:cNvSpPr txBox="1"/>
          <p:nvPr/>
        </p:nvSpPr>
        <p:spPr>
          <a:xfrm>
            <a:off x="1518312" y="3532170"/>
            <a:ext cx="10412676"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På </a:t>
            </a:r>
            <a:r>
              <a:rPr lang="sv-SE" sz="2400" dirty="0" err="1">
                <a:solidFill>
                  <a:schemeClr val="bg1"/>
                </a:solidFill>
                <a:ea typeface="Calibri" panose="020F0502020204030204" pitchFamily="34" charset="0"/>
                <a:cs typeface="Calibri" panose="020F0502020204030204" pitchFamily="34" charset="0"/>
              </a:rPr>
              <a:t>HFV:s</a:t>
            </a:r>
            <a:r>
              <a:rPr lang="sv-SE" sz="2400" dirty="0">
                <a:solidFill>
                  <a:schemeClr val="bg1"/>
                </a:solidFill>
                <a:ea typeface="Calibri" panose="020F0502020204030204" pitchFamily="34" charset="0"/>
                <a:cs typeface="Calibri" panose="020F0502020204030204" pitchFamily="34" charset="0"/>
              </a:rPr>
              <a:t> hemsida under ”Tävling” finns information om minihandbollsspel:</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hlinkClick r:id="rId3"/>
              </a:rPr>
              <a:t>https://www.handbollvast.se/hf-vast/tavling/minihandboll</a:t>
            </a:r>
            <a:endParaRPr lang="sv-SE" sz="2400" dirty="0">
              <a:solidFill>
                <a:schemeClr val="bg1"/>
              </a:solidFill>
              <a:ea typeface="Calibri" panose="020F0502020204030204" pitchFamily="34" charset="0"/>
              <a:cs typeface="Calibri" panose="020F0502020204030204" pitchFamily="34" charset="0"/>
            </a:endParaRP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pic>
        <p:nvPicPr>
          <p:cNvPr id="4" name="Bildobjekt 3" descr="En bild som visar Grafik, Teckensnitt, logotyp, symbol&#10;&#10;Automatiskt genererad beskrivning">
            <a:extLst>
              <a:ext uri="{FF2B5EF4-FFF2-40B4-BE49-F238E27FC236}">
                <a16:creationId xmlns:a16="http://schemas.microsoft.com/office/drawing/2014/main" id="{62614F63-E642-2BB3-D3BD-3C57D9F1C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77033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1744199" y="1801914"/>
            <a:ext cx="8703601" cy="707886"/>
          </a:xfrm>
          <a:prstGeom prst="rect">
            <a:avLst/>
          </a:prstGeom>
          <a:noFill/>
        </p:spPr>
        <p:txBody>
          <a:bodyPr wrap="none" rtlCol="0">
            <a:spAutoFit/>
          </a:bodyPr>
          <a:lstStyle/>
          <a:p>
            <a:r>
              <a:rPr lang="sv-SE" sz="4000" b="1">
                <a:solidFill>
                  <a:schemeClr val="bg1"/>
                </a:solidFill>
              </a:rPr>
              <a:t>Vad är en Handbollsfestival </a:t>
            </a:r>
            <a:r>
              <a:rPr lang="sv-SE" sz="4000" b="1" err="1">
                <a:solidFill>
                  <a:schemeClr val="bg1"/>
                </a:solidFill>
              </a:rPr>
              <a:t>Light</a:t>
            </a:r>
            <a:r>
              <a:rPr lang="sv-SE" sz="4000" b="1">
                <a:solidFill>
                  <a:schemeClr val="bg1"/>
                </a:solidFill>
              </a:rPr>
              <a:t>? </a:t>
            </a:r>
          </a:p>
        </p:txBody>
      </p:sp>
      <p:sp>
        <p:nvSpPr>
          <p:cNvPr id="7" name="textruta 6">
            <a:extLst>
              <a:ext uri="{FF2B5EF4-FFF2-40B4-BE49-F238E27FC236}">
                <a16:creationId xmlns:a16="http://schemas.microsoft.com/office/drawing/2014/main" id="{B3F17993-FF6C-48AD-B74F-C0EDF661AA35}"/>
              </a:ext>
            </a:extLst>
          </p:cNvPr>
          <p:cNvSpPr txBox="1"/>
          <p:nvPr/>
        </p:nvSpPr>
        <p:spPr>
          <a:xfrm>
            <a:off x="1198788" y="2976183"/>
            <a:ext cx="1007821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6-10 lag samlas hos en arrangör för en blandning av gemensamma moment och matchspel.</a:t>
            </a:r>
          </a:p>
        </p:txBody>
      </p:sp>
      <p:sp>
        <p:nvSpPr>
          <p:cNvPr id="9" name="textruta 8">
            <a:extLst>
              <a:ext uri="{FF2B5EF4-FFF2-40B4-BE49-F238E27FC236}">
                <a16:creationId xmlns:a16="http://schemas.microsoft.com/office/drawing/2014/main" id="{BF102CC1-A485-4700-828C-C78849481C46}"/>
              </a:ext>
            </a:extLst>
          </p:cNvPr>
          <p:cNvSpPr txBox="1"/>
          <p:nvPr/>
        </p:nvSpPr>
        <p:spPr>
          <a:xfrm>
            <a:off x="1198788" y="4230711"/>
            <a:ext cx="10078214" cy="461665"/>
          </a:xfrm>
          <a:prstGeom prst="rect">
            <a:avLst/>
          </a:prstGeom>
          <a:noFill/>
        </p:spPr>
        <p:txBody>
          <a:bodyPr wrap="square">
            <a:spAutoFit/>
          </a:bodyPr>
          <a:lstStyle/>
          <a:p>
            <a:pPr lvl="0"/>
            <a:r>
              <a:rPr lang="sv-SE" sz="2400">
                <a:solidFill>
                  <a:schemeClr val="bg1"/>
                </a:solidFill>
              </a:rPr>
              <a:t>- Gemensam samling och uppvärmning </a:t>
            </a:r>
          </a:p>
        </p:txBody>
      </p:sp>
      <p:sp>
        <p:nvSpPr>
          <p:cNvPr id="10" name="textruta 9">
            <a:extLst>
              <a:ext uri="{FF2B5EF4-FFF2-40B4-BE49-F238E27FC236}">
                <a16:creationId xmlns:a16="http://schemas.microsoft.com/office/drawing/2014/main" id="{7F6CA3CC-3A31-4BAE-93EE-00644F936843}"/>
              </a:ext>
            </a:extLst>
          </p:cNvPr>
          <p:cNvSpPr txBox="1"/>
          <p:nvPr/>
        </p:nvSpPr>
        <p:spPr>
          <a:xfrm>
            <a:off x="1198788" y="4936599"/>
            <a:ext cx="10078214" cy="461665"/>
          </a:xfrm>
          <a:prstGeom prst="rect">
            <a:avLst/>
          </a:prstGeom>
          <a:noFill/>
        </p:spPr>
        <p:txBody>
          <a:bodyPr wrap="square">
            <a:spAutoFit/>
          </a:bodyPr>
          <a:lstStyle/>
          <a:p>
            <a:r>
              <a:rPr lang="sv-SE" sz="2400" dirty="0">
                <a:solidFill>
                  <a:schemeClr val="bg1"/>
                </a:solidFill>
              </a:rPr>
              <a:t>- Matchspel i de egna lagen </a:t>
            </a:r>
          </a:p>
        </p:txBody>
      </p:sp>
      <p:pic>
        <p:nvPicPr>
          <p:cNvPr id="2" name="Bildobjekt 1" descr="En bild som visar Grafik, Teckensnitt, logotyp, symbol&#10;&#10;Automatiskt genererad beskrivning">
            <a:extLst>
              <a:ext uri="{FF2B5EF4-FFF2-40B4-BE49-F238E27FC236}">
                <a16:creationId xmlns:a16="http://schemas.microsoft.com/office/drawing/2014/main" id="{DE47B912-19B4-A1A3-E85F-37ACDF9D9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3" name="textruta 2">
            <a:extLst>
              <a:ext uri="{FF2B5EF4-FFF2-40B4-BE49-F238E27FC236}">
                <a16:creationId xmlns:a16="http://schemas.microsoft.com/office/drawing/2014/main" id="{4C479DC2-FECE-BA59-2F27-23614E7A45C2}"/>
              </a:ext>
            </a:extLst>
          </p:cNvPr>
          <p:cNvSpPr txBox="1"/>
          <p:nvPr/>
        </p:nvSpPr>
        <p:spPr>
          <a:xfrm>
            <a:off x="1198788" y="5740509"/>
            <a:ext cx="10078214" cy="461665"/>
          </a:xfrm>
          <a:prstGeom prst="rect">
            <a:avLst/>
          </a:prstGeom>
          <a:noFill/>
        </p:spPr>
        <p:txBody>
          <a:bodyPr wrap="square">
            <a:spAutoFit/>
          </a:bodyPr>
          <a:lstStyle/>
          <a:p>
            <a:r>
              <a:rPr lang="sv-SE" sz="2400" dirty="0">
                <a:solidFill>
                  <a:schemeClr val="bg1"/>
                </a:solidFill>
              </a:rPr>
              <a:t>- Matchtid 1x15 minuter</a:t>
            </a:r>
          </a:p>
        </p:txBody>
      </p:sp>
    </p:spTree>
    <p:extLst>
      <p:ext uri="{BB962C8B-B14F-4D97-AF65-F5344CB8AC3E}">
        <p14:creationId xmlns:p14="http://schemas.microsoft.com/office/powerpoint/2010/main" val="330619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 grpId="0"/>
    </p:bldLst>
  </p:timing>
</p:sld>
</file>

<file path=ppt/theme/theme1.xml><?xml version="1.0" encoding="utf-8"?>
<a:theme xmlns:a="http://schemas.openxmlformats.org/drawingml/2006/main" name="Office-tema">
  <a:themeElements>
    <a:clrScheme name="Handboll Väst">
      <a:dk1>
        <a:sysClr val="windowText" lastClr="000000"/>
      </a:dk1>
      <a:lt1>
        <a:sysClr val="window" lastClr="FFFFFF"/>
      </a:lt1>
      <a:dk2>
        <a:srgbClr val="107EBE"/>
      </a:dk2>
      <a:lt2>
        <a:srgbClr val="E7E6E6"/>
      </a:lt2>
      <a:accent1>
        <a:srgbClr val="107EBE"/>
      </a:accent1>
      <a:accent2>
        <a:srgbClr val="ED7D31"/>
      </a:accent2>
      <a:accent3>
        <a:srgbClr val="A5A5A5"/>
      </a:accent3>
      <a:accent4>
        <a:srgbClr val="FFC000"/>
      </a:accent4>
      <a:accent5>
        <a:srgbClr val="5B9BD5"/>
      </a:accent5>
      <a:accent6>
        <a:srgbClr val="70AD47"/>
      </a:accent6>
      <a:hlink>
        <a:srgbClr val="1F3864"/>
      </a:hlink>
      <a:folHlink>
        <a:srgbClr val="954F72"/>
      </a:folHlink>
    </a:clrScheme>
    <a:fontScheme name="Grafisk profil SDF">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dboll Väst mall version 1  -  Skrivskyddad" id="{77A17CB5-2308-4DF9-877B-0BFFB34FD32B}" vid="{8DE8815E-1481-4DDB-8AF9-CA0AC3AAAE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0950aa-98b0-49aa-af9b-e3853c1f17f1" xsi:nil="true"/>
    <lcf76f155ced4ddcb4097134ff3c332f xmlns="aeec1cfd-ee20-4fab-9935-8252f94039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1BDA8C43A1DB429DB34750755B23AA" ma:contentTypeVersion="19" ma:contentTypeDescription="Create a new document." ma:contentTypeScope="" ma:versionID="5ad019875e7145d3009f511f3db6ad66">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c9b18c75ea1afdc38af039c62b3b50e6"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58390-D47A-472A-B08E-BB34B54A4AA3}">
  <ds:schemaRefs>
    <ds:schemaRef ds:uri="820950aa-98b0-49aa-af9b-e3853c1f17f1"/>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FBB776-B79F-424E-9402-278AF4004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c1cfd-ee20-4fab-9935-8252f9403901"/>
    <ds:schemaRef ds:uri="820950aa-98b0-49aa-af9b-e3853c1f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1084CC-ECBF-4F14-8730-AD3EC807E9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tävling ungdom 22-23</Template>
  <TotalTime>1067</TotalTime>
  <Words>1876</Words>
  <Application>Microsoft Office PowerPoint</Application>
  <PresentationFormat>Bredbild</PresentationFormat>
  <Paragraphs>172</Paragraphs>
  <Slides>37</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37</vt:i4>
      </vt:variant>
    </vt:vector>
  </HeadingPairs>
  <TitlesOfParts>
    <vt:vector size="41" baseType="lpstr">
      <vt:lpstr>Dotum</vt: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Diskussionsfråga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Sabina Cederkvarn</dc:creator>
  <cp:lastModifiedBy>Jenny Granström</cp:lastModifiedBy>
  <cp:revision>2</cp:revision>
  <dcterms:created xsi:type="dcterms:W3CDTF">2022-03-28T13:36:33Z</dcterms:created>
  <dcterms:modified xsi:type="dcterms:W3CDTF">2025-10-07T05:56:43Z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0x010100A81BDA8C43A1DB429DB34750755B23AA</vt:lpwstr>
  </property>
  <property fmtid="{D5CDD505-2E9C-101B-9397-08002B2CF9AE}" pid="3" name="MediaServiceImageTags">
    <vt:lpwstr/>
  </property>
</Properties>
</file>