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9" r:id="rId2"/>
    <p:sldId id="274" r:id="rId3"/>
    <p:sldId id="265" r:id="rId4"/>
    <p:sldId id="273" r:id="rId5"/>
    <p:sldId id="269" r:id="rId6"/>
    <p:sldId id="275" r:id="rId7"/>
    <p:sldId id="272" r:id="rId8"/>
    <p:sldId id="267" r:id="rId9"/>
    <p:sldId id="268" r:id="rId10"/>
    <p:sldId id="271" r:id="rId11"/>
    <p:sldId id="270" r:id="rId1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llanmörkt format 2 - Dekorfär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91448" autoAdjust="0"/>
  </p:normalViewPr>
  <p:slideViewPr>
    <p:cSldViewPr snapToGrid="0">
      <p:cViewPr varScale="1">
        <p:scale>
          <a:sx n="81" d="100"/>
          <a:sy n="81" d="100"/>
        </p:scale>
        <p:origin x="471"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1746E2-9FB0-43B0-AD5A-1F317F7CE84F}" type="datetimeFigureOut">
              <a:rPr lang="sv-SE" smtClean="0"/>
              <a:t>2026-04-28</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E1898B-B045-4CD7-8DB5-351B455DD7E5}" type="slidenum">
              <a:rPr lang="sv-SE" smtClean="0"/>
              <a:t>‹#›</a:t>
            </a:fld>
            <a:endParaRPr lang="sv-SE"/>
          </a:p>
        </p:txBody>
      </p:sp>
    </p:spTree>
    <p:extLst>
      <p:ext uri="{BB962C8B-B14F-4D97-AF65-F5344CB8AC3E}">
        <p14:creationId xmlns:p14="http://schemas.microsoft.com/office/powerpoint/2010/main" val="2715828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59E1898B-B045-4CD7-8DB5-351B455DD7E5}" type="slidenum">
              <a:rPr lang="sv-SE" smtClean="0"/>
              <a:t>5</a:t>
            </a:fld>
            <a:endParaRPr lang="sv-SE"/>
          </a:p>
        </p:txBody>
      </p:sp>
    </p:spTree>
    <p:extLst>
      <p:ext uri="{BB962C8B-B14F-4D97-AF65-F5344CB8AC3E}">
        <p14:creationId xmlns:p14="http://schemas.microsoft.com/office/powerpoint/2010/main" val="2780501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A934AA8-E274-247C-6EBE-EEC5A7C0685A}"/>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942CBA14-6E23-61DA-B5A1-F44A9BA68A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CD9B6097-DA71-AE6A-F6CB-03295C2A7858}"/>
              </a:ext>
            </a:extLst>
          </p:cNvPr>
          <p:cNvSpPr>
            <a:spLocks noGrp="1"/>
          </p:cNvSpPr>
          <p:nvPr>
            <p:ph type="dt" sz="half" idx="10"/>
          </p:nvPr>
        </p:nvSpPr>
        <p:spPr/>
        <p:txBody>
          <a:bodyPr/>
          <a:lstStyle/>
          <a:p>
            <a:fld id="{941AB8DC-3063-413A-ADF4-339B7AB7EF4B}" type="datetime1">
              <a:rPr lang="sv-SE" smtClean="0"/>
              <a:t>2026-04-28</a:t>
            </a:fld>
            <a:endParaRPr lang="sv-SE"/>
          </a:p>
        </p:txBody>
      </p:sp>
      <p:sp>
        <p:nvSpPr>
          <p:cNvPr id="5" name="Platshållare för sidfot 4">
            <a:extLst>
              <a:ext uri="{FF2B5EF4-FFF2-40B4-BE49-F238E27FC236}">
                <a16:creationId xmlns:a16="http://schemas.microsoft.com/office/drawing/2014/main" id="{A990469B-7359-3BB2-D338-C8BB0BB5477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25D6905-8358-849E-FF94-47A073D8614D}"/>
              </a:ext>
            </a:extLst>
          </p:cNvPr>
          <p:cNvSpPr>
            <a:spLocks noGrp="1"/>
          </p:cNvSpPr>
          <p:nvPr>
            <p:ph type="sldNum" sz="quarter" idx="12"/>
          </p:nvPr>
        </p:nvSpPr>
        <p:spPr/>
        <p:txBody>
          <a:bodyPr/>
          <a:lstStyle/>
          <a:p>
            <a:fld id="{1CB9A29B-5289-4FFA-BB4C-9813004A8302}" type="slidenum">
              <a:rPr lang="sv-SE" smtClean="0"/>
              <a:t>‹#›</a:t>
            </a:fld>
            <a:endParaRPr lang="sv-SE"/>
          </a:p>
        </p:txBody>
      </p:sp>
    </p:spTree>
    <p:extLst>
      <p:ext uri="{BB962C8B-B14F-4D97-AF65-F5344CB8AC3E}">
        <p14:creationId xmlns:p14="http://schemas.microsoft.com/office/powerpoint/2010/main" val="2758730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75AF7D-CAB3-0513-44CD-15CC003F6D12}"/>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7A2C01F-031F-F961-3B88-1806A309E42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34BAC91-A6F9-755C-CFC1-81ACA7B72864}"/>
              </a:ext>
            </a:extLst>
          </p:cNvPr>
          <p:cNvSpPr>
            <a:spLocks noGrp="1"/>
          </p:cNvSpPr>
          <p:nvPr>
            <p:ph type="dt" sz="half" idx="10"/>
          </p:nvPr>
        </p:nvSpPr>
        <p:spPr/>
        <p:txBody>
          <a:bodyPr/>
          <a:lstStyle/>
          <a:p>
            <a:fld id="{F651A21E-5905-4FC5-BB04-6E933D868050}" type="datetime1">
              <a:rPr lang="sv-SE" smtClean="0"/>
              <a:t>2026-04-28</a:t>
            </a:fld>
            <a:endParaRPr lang="sv-SE"/>
          </a:p>
        </p:txBody>
      </p:sp>
      <p:sp>
        <p:nvSpPr>
          <p:cNvPr id="5" name="Platshållare för sidfot 4">
            <a:extLst>
              <a:ext uri="{FF2B5EF4-FFF2-40B4-BE49-F238E27FC236}">
                <a16:creationId xmlns:a16="http://schemas.microsoft.com/office/drawing/2014/main" id="{50FAB8B0-10DA-6FE6-2C2D-1B6DED56AB4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B2C34DE-2541-8358-4E37-BE19AE67AE83}"/>
              </a:ext>
            </a:extLst>
          </p:cNvPr>
          <p:cNvSpPr>
            <a:spLocks noGrp="1"/>
          </p:cNvSpPr>
          <p:nvPr>
            <p:ph type="sldNum" sz="quarter" idx="12"/>
          </p:nvPr>
        </p:nvSpPr>
        <p:spPr/>
        <p:txBody>
          <a:bodyPr/>
          <a:lstStyle/>
          <a:p>
            <a:fld id="{1CB9A29B-5289-4FFA-BB4C-9813004A8302}" type="slidenum">
              <a:rPr lang="sv-SE" smtClean="0"/>
              <a:t>‹#›</a:t>
            </a:fld>
            <a:endParaRPr lang="sv-SE"/>
          </a:p>
        </p:txBody>
      </p:sp>
    </p:spTree>
    <p:extLst>
      <p:ext uri="{BB962C8B-B14F-4D97-AF65-F5344CB8AC3E}">
        <p14:creationId xmlns:p14="http://schemas.microsoft.com/office/powerpoint/2010/main" val="422242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C8998DB-E71C-7BD5-96BD-D879091BB884}"/>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DC1B45D-D216-5844-EB3B-AE5F8BA7AC60}"/>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9492740-A5B8-7F39-D093-864AB9E3FAD3}"/>
              </a:ext>
            </a:extLst>
          </p:cNvPr>
          <p:cNvSpPr>
            <a:spLocks noGrp="1"/>
          </p:cNvSpPr>
          <p:nvPr>
            <p:ph type="dt" sz="half" idx="10"/>
          </p:nvPr>
        </p:nvSpPr>
        <p:spPr/>
        <p:txBody>
          <a:bodyPr/>
          <a:lstStyle/>
          <a:p>
            <a:fld id="{5C2C0113-C626-44FA-9CCF-F8DB0300CFE3}" type="datetime1">
              <a:rPr lang="sv-SE" smtClean="0"/>
              <a:t>2026-04-28</a:t>
            </a:fld>
            <a:endParaRPr lang="sv-SE"/>
          </a:p>
        </p:txBody>
      </p:sp>
      <p:sp>
        <p:nvSpPr>
          <p:cNvPr id="5" name="Platshållare för sidfot 4">
            <a:extLst>
              <a:ext uri="{FF2B5EF4-FFF2-40B4-BE49-F238E27FC236}">
                <a16:creationId xmlns:a16="http://schemas.microsoft.com/office/drawing/2014/main" id="{7AFACD54-87DB-C70F-D996-20F21103F5F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B629731-4BFD-4A9A-F349-10A245BC7BBF}"/>
              </a:ext>
            </a:extLst>
          </p:cNvPr>
          <p:cNvSpPr>
            <a:spLocks noGrp="1"/>
          </p:cNvSpPr>
          <p:nvPr>
            <p:ph type="sldNum" sz="quarter" idx="12"/>
          </p:nvPr>
        </p:nvSpPr>
        <p:spPr/>
        <p:txBody>
          <a:bodyPr/>
          <a:lstStyle/>
          <a:p>
            <a:fld id="{1CB9A29B-5289-4FFA-BB4C-9813004A8302}" type="slidenum">
              <a:rPr lang="sv-SE" smtClean="0"/>
              <a:t>‹#›</a:t>
            </a:fld>
            <a:endParaRPr lang="sv-SE"/>
          </a:p>
        </p:txBody>
      </p:sp>
    </p:spTree>
    <p:extLst>
      <p:ext uri="{BB962C8B-B14F-4D97-AF65-F5344CB8AC3E}">
        <p14:creationId xmlns:p14="http://schemas.microsoft.com/office/powerpoint/2010/main" val="2611980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0FF636E-5857-E26B-DAD3-DC85196F58C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9EED284-BCCA-D983-5F15-FD19E8EC969B}"/>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1266D2C-7B8F-20F1-D2A8-AA56447F4D0F}"/>
              </a:ext>
            </a:extLst>
          </p:cNvPr>
          <p:cNvSpPr>
            <a:spLocks noGrp="1"/>
          </p:cNvSpPr>
          <p:nvPr>
            <p:ph type="dt" sz="half" idx="10"/>
          </p:nvPr>
        </p:nvSpPr>
        <p:spPr/>
        <p:txBody>
          <a:bodyPr/>
          <a:lstStyle/>
          <a:p>
            <a:fld id="{E0A2F835-F6F0-461F-9420-9BEAE285A605}" type="datetime1">
              <a:rPr lang="sv-SE" smtClean="0"/>
              <a:t>2026-04-28</a:t>
            </a:fld>
            <a:endParaRPr lang="sv-SE"/>
          </a:p>
        </p:txBody>
      </p:sp>
      <p:sp>
        <p:nvSpPr>
          <p:cNvPr id="5" name="Platshållare för sidfot 4">
            <a:extLst>
              <a:ext uri="{FF2B5EF4-FFF2-40B4-BE49-F238E27FC236}">
                <a16:creationId xmlns:a16="http://schemas.microsoft.com/office/drawing/2014/main" id="{EDE55887-8040-45AD-EA84-C838E3AF1E0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8B6CE63-448B-B132-E8F7-61A63844E6D6}"/>
              </a:ext>
            </a:extLst>
          </p:cNvPr>
          <p:cNvSpPr>
            <a:spLocks noGrp="1"/>
          </p:cNvSpPr>
          <p:nvPr>
            <p:ph type="sldNum" sz="quarter" idx="12"/>
          </p:nvPr>
        </p:nvSpPr>
        <p:spPr/>
        <p:txBody>
          <a:bodyPr/>
          <a:lstStyle/>
          <a:p>
            <a:fld id="{1CB9A29B-5289-4FFA-BB4C-9813004A8302}" type="slidenum">
              <a:rPr lang="sv-SE" smtClean="0"/>
              <a:t>‹#›</a:t>
            </a:fld>
            <a:endParaRPr lang="sv-SE"/>
          </a:p>
        </p:txBody>
      </p:sp>
    </p:spTree>
    <p:extLst>
      <p:ext uri="{BB962C8B-B14F-4D97-AF65-F5344CB8AC3E}">
        <p14:creationId xmlns:p14="http://schemas.microsoft.com/office/powerpoint/2010/main" val="2291640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AE56552-B4DD-E6D9-B993-107E5F639C9C}"/>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79495AE7-5018-561E-E51E-684483BF7A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F90C1D4B-5B43-3EA1-1296-0EDA8B7DF6D7}"/>
              </a:ext>
            </a:extLst>
          </p:cNvPr>
          <p:cNvSpPr>
            <a:spLocks noGrp="1"/>
          </p:cNvSpPr>
          <p:nvPr>
            <p:ph type="dt" sz="half" idx="10"/>
          </p:nvPr>
        </p:nvSpPr>
        <p:spPr/>
        <p:txBody>
          <a:bodyPr/>
          <a:lstStyle/>
          <a:p>
            <a:fld id="{D4BF92AE-2F02-4BB8-B9FA-362A4205E664}" type="datetime1">
              <a:rPr lang="sv-SE" smtClean="0"/>
              <a:t>2026-04-28</a:t>
            </a:fld>
            <a:endParaRPr lang="sv-SE"/>
          </a:p>
        </p:txBody>
      </p:sp>
      <p:sp>
        <p:nvSpPr>
          <p:cNvPr id="5" name="Platshållare för sidfot 4">
            <a:extLst>
              <a:ext uri="{FF2B5EF4-FFF2-40B4-BE49-F238E27FC236}">
                <a16:creationId xmlns:a16="http://schemas.microsoft.com/office/drawing/2014/main" id="{9BDA81A4-F5FF-D358-F0A3-693F755B9B8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DEB7554-1C5A-3836-2822-F610D35396BA}"/>
              </a:ext>
            </a:extLst>
          </p:cNvPr>
          <p:cNvSpPr>
            <a:spLocks noGrp="1"/>
          </p:cNvSpPr>
          <p:nvPr>
            <p:ph type="sldNum" sz="quarter" idx="12"/>
          </p:nvPr>
        </p:nvSpPr>
        <p:spPr/>
        <p:txBody>
          <a:bodyPr/>
          <a:lstStyle/>
          <a:p>
            <a:fld id="{1CB9A29B-5289-4FFA-BB4C-9813004A8302}" type="slidenum">
              <a:rPr lang="sv-SE" smtClean="0"/>
              <a:t>‹#›</a:t>
            </a:fld>
            <a:endParaRPr lang="sv-SE"/>
          </a:p>
        </p:txBody>
      </p:sp>
    </p:spTree>
    <p:extLst>
      <p:ext uri="{BB962C8B-B14F-4D97-AF65-F5344CB8AC3E}">
        <p14:creationId xmlns:p14="http://schemas.microsoft.com/office/powerpoint/2010/main" val="1692316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7752269-79EA-53E0-0FD1-01476AB94749}"/>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C3F9FD8-4B36-37F8-0D92-3A80DAF2901B}"/>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E3D1A630-E2FB-5607-4C02-4F094827D2CE}"/>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DD44E4B3-1511-6939-014E-C4C3510D155D}"/>
              </a:ext>
            </a:extLst>
          </p:cNvPr>
          <p:cNvSpPr>
            <a:spLocks noGrp="1"/>
          </p:cNvSpPr>
          <p:nvPr>
            <p:ph type="dt" sz="half" idx="10"/>
          </p:nvPr>
        </p:nvSpPr>
        <p:spPr/>
        <p:txBody>
          <a:bodyPr/>
          <a:lstStyle/>
          <a:p>
            <a:fld id="{56208A10-184D-451B-A12A-08C3B6E9D4D0}" type="datetime1">
              <a:rPr lang="sv-SE" smtClean="0"/>
              <a:t>2026-04-28</a:t>
            </a:fld>
            <a:endParaRPr lang="sv-SE"/>
          </a:p>
        </p:txBody>
      </p:sp>
      <p:sp>
        <p:nvSpPr>
          <p:cNvPr id="6" name="Platshållare för sidfot 5">
            <a:extLst>
              <a:ext uri="{FF2B5EF4-FFF2-40B4-BE49-F238E27FC236}">
                <a16:creationId xmlns:a16="http://schemas.microsoft.com/office/drawing/2014/main" id="{6CCFC916-9CE3-802C-201B-33549C9437A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47531A1-A0B4-06E1-62D5-511BA2CBAA7C}"/>
              </a:ext>
            </a:extLst>
          </p:cNvPr>
          <p:cNvSpPr>
            <a:spLocks noGrp="1"/>
          </p:cNvSpPr>
          <p:nvPr>
            <p:ph type="sldNum" sz="quarter" idx="12"/>
          </p:nvPr>
        </p:nvSpPr>
        <p:spPr/>
        <p:txBody>
          <a:bodyPr/>
          <a:lstStyle/>
          <a:p>
            <a:fld id="{1CB9A29B-5289-4FFA-BB4C-9813004A8302}" type="slidenum">
              <a:rPr lang="sv-SE" smtClean="0"/>
              <a:t>‹#›</a:t>
            </a:fld>
            <a:endParaRPr lang="sv-SE"/>
          </a:p>
        </p:txBody>
      </p:sp>
    </p:spTree>
    <p:extLst>
      <p:ext uri="{BB962C8B-B14F-4D97-AF65-F5344CB8AC3E}">
        <p14:creationId xmlns:p14="http://schemas.microsoft.com/office/powerpoint/2010/main" val="176646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AE54BF2-16B1-9BF2-CC1D-B11E6B7C62E0}"/>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00AA117-791A-E0F0-6D9A-7DDDCA6A34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90573A97-706E-EA93-98B1-C6F595A6C3B2}"/>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A4DB3932-D286-162F-3BFD-5D948AC69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9182D960-5AF9-0F9F-20EA-2C26DAA4C6CA}"/>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7A1F71C3-AA57-727F-5598-9328006DE6C5}"/>
              </a:ext>
            </a:extLst>
          </p:cNvPr>
          <p:cNvSpPr>
            <a:spLocks noGrp="1"/>
          </p:cNvSpPr>
          <p:nvPr>
            <p:ph type="dt" sz="half" idx="10"/>
          </p:nvPr>
        </p:nvSpPr>
        <p:spPr/>
        <p:txBody>
          <a:bodyPr/>
          <a:lstStyle/>
          <a:p>
            <a:fld id="{7BC1E6D2-4C74-4C91-A683-D64D51FC5C24}" type="datetime1">
              <a:rPr lang="sv-SE" smtClean="0"/>
              <a:t>2026-04-28</a:t>
            </a:fld>
            <a:endParaRPr lang="sv-SE"/>
          </a:p>
        </p:txBody>
      </p:sp>
      <p:sp>
        <p:nvSpPr>
          <p:cNvPr id="8" name="Platshållare för sidfot 7">
            <a:extLst>
              <a:ext uri="{FF2B5EF4-FFF2-40B4-BE49-F238E27FC236}">
                <a16:creationId xmlns:a16="http://schemas.microsoft.com/office/drawing/2014/main" id="{EE1E2013-E248-5FE5-93F8-EBAB9617DDA0}"/>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22AEE7E8-3E08-BB48-4E63-5F9AF4A1DAA3}"/>
              </a:ext>
            </a:extLst>
          </p:cNvPr>
          <p:cNvSpPr>
            <a:spLocks noGrp="1"/>
          </p:cNvSpPr>
          <p:nvPr>
            <p:ph type="sldNum" sz="quarter" idx="12"/>
          </p:nvPr>
        </p:nvSpPr>
        <p:spPr/>
        <p:txBody>
          <a:bodyPr/>
          <a:lstStyle/>
          <a:p>
            <a:fld id="{1CB9A29B-5289-4FFA-BB4C-9813004A8302}" type="slidenum">
              <a:rPr lang="sv-SE" smtClean="0"/>
              <a:t>‹#›</a:t>
            </a:fld>
            <a:endParaRPr lang="sv-SE"/>
          </a:p>
        </p:txBody>
      </p:sp>
    </p:spTree>
    <p:extLst>
      <p:ext uri="{BB962C8B-B14F-4D97-AF65-F5344CB8AC3E}">
        <p14:creationId xmlns:p14="http://schemas.microsoft.com/office/powerpoint/2010/main" val="1694964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6C22F9-075C-A64C-FD5E-777C203B4C72}"/>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47989481-3268-FC7B-8536-B4EBA8E13B4A}"/>
              </a:ext>
            </a:extLst>
          </p:cNvPr>
          <p:cNvSpPr>
            <a:spLocks noGrp="1"/>
          </p:cNvSpPr>
          <p:nvPr>
            <p:ph type="dt" sz="half" idx="10"/>
          </p:nvPr>
        </p:nvSpPr>
        <p:spPr/>
        <p:txBody>
          <a:bodyPr/>
          <a:lstStyle/>
          <a:p>
            <a:fld id="{FCD0E096-4E7C-45C2-9520-63A37C0BF1A7}" type="datetime1">
              <a:rPr lang="sv-SE" smtClean="0"/>
              <a:t>2026-04-28</a:t>
            </a:fld>
            <a:endParaRPr lang="sv-SE"/>
          </a:p>
        </p:txBody>
      </p:sp>
      <p:sp>
        <p:nvSpPr>
          <p:cNvPr id="4" name="Platshållare för sidfot 3">
            <a:extLst>
              <a:ext uri="{FF2B5EF4-FFF2-40B4-BE49-F238E27FC236}">
                <a16:creationId xmlns:a16="http://schemas.microsoft.com/office/drawing/2014/main" id="{7A4C3284-2740-76EC-52DB-5C8C6B4E942F}"/>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43FC5068-95FB-4B84-A8B8-6D21D9F62C7C}"/>
              </a:ext>
            </a:extLst>
          </p:cNvPr>
          <p:cNvSpPr>
            <a:spLocks noGrp="1"/>
          </p:cNvSpPr>
          <p:nvPr>
            <p:ph type="sldNum" sz="quarter" idx="12"/>
          </p:nvPr>
        </p:nvSpPr>
        <p:spPr/>
        <p:txBody>
          <a:bodyPr/>
          <a:lstStyle/>
          <a:p>
            <a:fld id="{1CB9A29B-5289-4FFA-BB4C-9813004A8302}" type="slidenum">
              <a:rPr lang="sv-SE" smtClean="0"/>
              <a:t>‹#›</a:t>
            </a:fld>
            <a:endParaRPr lang="sv-SE"/>
          </a:p>
        </p:txBody>
      </p:sp>
    </p:spTree>
    <p:extLst>
      <p:ext uri="{BB962C8B-B14F-4D97-AF65-F5344CB8AC3E}">
        <p14:creationId xmlns:p14="http://schemas.microsoft.com/office/powerpoint/2010/main" val="4217823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631802A8-7D13-0BD4-660F-91DE0AFBD5BB}"/>
              </a:ext>
            </a:extLst>
          </p:cNvPr>
          <p:cNvSpPr>
            <a:spLocks noGrp="1"/>
          </p:cNvSpPr>
          <p:nvPr>
            <p:ph type="dt" sz="half" idx="10"/>
          </p:nvPr>
        </p:nvSpPr>
        <p:spPr/>
        <p:txBody>
          <a:bodyPr/>
          <a:lstStyle/>
          <a:p>
            <a:fld id="{51CCE62A-9CD5-4C3A-B316-D2688401E852}" type="datetime1">
              <a:rPr lang="sv-SE" smtClean="0"/>
              <a:t>2026-04-28</a:t>
            </a:fld>
            <a:endParaRPr lang="sv-SE"/>
          </a:p>
        </p:txBody>
      </p:sp>
      <p:sp>
        <p:nvSpPr>
          <p:cNvPr id="3" name="Platshållare för sidfot 2">
            <a:extLst>
              <a:ext uri="{FF2B5EF4-FFF2-40B4-BE49-F238E27FC236}">
                <a16:creationId xmlns:a16="http://schemas.microsoft.com/office/drawing/2014/main" id="{BABB36E0-2CDF-9E80-91FA-F1387E33659D}"/>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7A60291E-CC1D-FDC5-3AC0-AC7306257C5F}"/>
              </a:ext>
            </a:extLst>
          </p:cNvPr>
          <p:cNvSpPr>
            <a:spLocks noGrp="1"/>
          </p:cNvSpPr>
          <p:nvPr>
            <p:ph type="sldNum" sz="quarter" idx="12"/>
          </p:nvPr>
        </p:nvSpPr>
        <p:spPr/>
        <p:txBody>
          <a:bodyPr/>
          <a:lstStyle/>
          <a:p>
            <a:fld id="{1CB9A29B-5289-4FFA-BB4C-9813004A8302}" type="slidenum">
              <a:rPr lang="sv-SE" smtClean="0"/>
              <a:t>‹#›</a:t>
            </a:fld>
            <a:endParaRPr lang="sv-SE"/>
          </a:p>
        </p:txBody>
      </p:sp>
    </p:spTree>
    <p:extLst>
      <p:ext uri="{BB962C8B-B14F-4D97-AF65-F5344CB8AC3E}">
        <p14:creationId xmlns:p14="http://schemas.microsoft.com/office/powerpoint/2010/main" val="3124591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26509FB-1605-389C-D388-8C7316E3BB3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548788E-6B38-DD8D-2B2B-093339F629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9F0DC9D1-1A59-011C-3D3E-E37CD60ACF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18BA807-70DE-6050-2816-779AF0E83A17}"/>
              </a:ext>
            </a:extLst>
          </p:cNvPr>
          <p:cNvSpPr>
            <a:spLocks noGrp="1"/>
          </p:cNvSpPr>
          <p:nvPr>
            <p:ph type="dt" sz="half" idx="10"/>
          </p:nvPr>
        </p:nvSpPr>
        <p:spPr/>
        <p:txBody>
          <a:bodyPr/>
          <a:lstStyle/>
          <a:p>
            <a:fld id="{4AAA0C0E-CCDF-41AD-A335-E775CB76DE74}" type="datetime1">
              <a:rPr lang="sv-SE" smtClean="0"/>
              <a:t>2026-04-28</a:t>
            </a:fld>
            <a:endParaRPr lang="sv-SE"/>
          </a:p>
        </p:txBody>
      </p:sp>
      <p:sp>
        <p:nvSpPr>
          <p:cNvPr id="6" name="Platshållare för sidfot 5">
            <a:extLst>
              <a:ext uri="{FF2B5EF4-FFF2-40B4-BE49-F238E27FC236}">
                <a16:creationId xmlns:a16="http://schemas.microsoft.com/office/drawing/2014/main" id="{3B48C90D-089B-923E-494D-06C1CDC0902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6C0D420-D31A-FB39-4F57-0AA26E27E1FF}"/>
              </a:ext>
            </a:extLst>
          </p:cNvPr>
          <p:cNvSpPr>
            <a:spLocks noGrp="1"/>
          </p:cNvSpPr>
          <p:nvPr>
            <p:ph type="sldNum" sz="quarter" idx="12"/>
          </p:nvPr>
        </p:nvSpPr>
        <p:spPr/>
        <p:txBody>
          <a:bodyPr/>
          <a:lstStyle/>
          <a:p>
            <a:fld id="{1CB9A29B-5289-4FFA-BB4C-9813004A8302}" type="slidenum">
              <a:rPr lang="sv-SE" smtClean="0"/>
              <a:t>‹#›</a:t>
            </a:fld>
            <a:endParaRPr lang="sv-SE"/>
          </a:p>
        </p:txBody>
      </p:sp>
    </p:spTree>
    <p:extLst>
      <p:ext uri="{BB962C8B-B14F-4D97-AF65-F5344CB8AC3E}">
        <p14:creationId xmlns:p14="http://schemas.microsoft.com/office/powerpoint/2010/main" val="1104185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B116522-2705-0ADF-EAA6-4C1F5A14C53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D7066D73-83B0-CD87-7F8D-0BCEEEF27B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3FFC2B01-21F6-34CF-A7C8-670D98CE48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F5CDF9D-59D6-9C22-6540-703EFF298F7C}"/>
              </a:ext>
            </a:extLst>
          </p:cNvPr>
          <p:cNvSpPr>
            <a:spLocks noGrp="1"/>
          </p:cNvSpPr>
          <p:nvPr>
            <p:ph type="dt" sz="half" idx="10"/>
          </p:nvPr>
        </p:nvSpPr>
        <p:spPr/>
        <p:txBody>
          <a:bodyPr/>
          <a:lstStyle/>
          <a:p>
            <a:fld id="{3A943384-F316-4133-966C-07A9F30C7985}" type="datetime1">
              <a:rPr lang="sv-SE" smtClean="0"/>
              <a:t>2026-04-28</a:t>
            </a:fld>
            <a:endParaRPr lang="sv-SE"/>
          </a:p>
        </p:txBody>
      </p:sp>
      <p:sp>
        <p:nvSpPr>
          <p:cNvPr id="6" name="Platshållare för sidfot 5">
            <a:extLst>
              <a:ext uri="{FF2B5EF4-FFF2-40B4-BE49-F238E27FC236}">
                <a16:creationId xmlns:a16="http://schemas.microsoft.com/office/drawing/2014/main" id="{D9078A83-EFB2-B561-B471-901C73C27C2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AE205EB-BECB-5E6D-62DB-654073731E20}"/>
              </a:ext>
            </a:extLst>
          </p:cNvPr>
          <p:cNvSpPr>
            <a:spLocks noGrp="1"/>
          </p:cNvSpPr>
          <p:nvPr>
            <p:ph type="sldNum" sz="quarter" idx="12"/>
          </p:nvPr>
        </p:nvSpPr>
        <p:spPr/>
        <p:txBody>
          <a:bodyPr/>
          <a:lstStyle/>
          <a:p>
            <a:fld id="{1CB9A29B-5289-4FFA-BB4C-9813004A8302}" type="slidenum">
              <a:rPr lang="sv-SE" smtClean="0"/>
              <a:t>‹#›</a:t>
            </a:fld>
            <a:endParaRPr lang="sv-SE"/>
          </a:p>
        </p:txBody>
      </p:sp>
    </p:spTree>
    <p:extLst>
      <p:ext uri="{BB962C8B-B14F-4D97-AF65-F5344CB8AC3E}">
        <p14:creationId xmlns:p14="http://schemas.microsoft.com/office/powerpoint/2010/main" val="534475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E784B66-9EB9-D500-6CB0-4471A6D435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35700AFD-DD42-A679-22F2-7F44AB6686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21432C9-D783-AAD9-AAB5-002999091D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5B53AD7-34C8-494C-A04D-049D1DFA1D13}" type="datetime1">
              <a:rPr lang="sv-SE" smtClean="0"/>
              <a:t>2026-04-28</a:t>
            </a:fld>
            <a:endParaRPr lang="sv-SE"/>
          </a:p>
        </p:txBody>
      </p:sp>
      <p:sp>
        <p:nvSpPr>
          <p:cNvPr id="5" name="Platshållare för sidfot 4">
            <a:extLst>
              <a:ext uri="{FF2B5EF4-FFF2-40B4-BE49-F238E27FC236}">
                <a16:creationId xmlns:a16="http://schemas.microsoft.com/office/drawing/2014/main" id="{A8D61549-352B-CDE1-88DB-85FBCDDFA0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F0969766-CDC4-4E31-5F61-A03DCDE594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CB9A29B-5289-4FFA-BB4C-9813004A8302}" type="slidenum">
              <a:rPr lang="sv-SE" smtClean="0"/>
              <a:t>‹#›</a:t>
            </a:fld>
            <a:endParaRPr lang="sv-SE"/>
          </a:p>
        </p:txBody>
      </p:sp>
    </p:spTree>
    <p:extLst>
      <p:ext uri="{BB962C8B-B14F-4D97-AF65-F5344CB8AC3E}">
        <p14:creationId xmlns:p14="http://schemas.microsoft.com/office/powerpoint/2010/main" val="28900373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4BCC91-D386-DFDB-3796-6457430AF8FF}"/>
            </a:ext>
          </a:extLst>
        </p:cNvPr>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80057483-9AAF-62A3-276B-734EAF031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1" name="Rectangle 40">
            <a:extLst>
              <a:ext uri="{FF2B5EF4-FFF2-40B4-BE49-F238E27FC236}">
                <a16:creationId xmlns:a16="http://schemas.microsoft.com/office/drawing/2014/main" id="{946C7B3D-FEB2-F46C-3B14-B108F73D88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Rubrik 1">
            <a:extLst>
              <a:ext uri="{FF2B5EF4-FFF2-40B4-BE49-F238E27FC236}">
                <a16:creationId xmlns:a16="http://schemas.microsoft.com/office/drawing/2014/main" id="{68A75016-2EBE-C583-9916-D3DFF39422B4}"/>
              </a:ext>
            </a:extLst>
          </p:cNvPr>
          <p:cNvSpPr>
            <a:spLocks noGrp="1"/>
          </p:cNvSpPr>
          <p:nvPr>
            <p:ph type="ctrTitle"/>
          </p:nvPr>
        </p:nvSpPr>
        <p:spPr>
          <a:xfrm>
            <a:off x="804672" y="4267832"/>
            <a:ext cx="4805996" cy="1297115"/>
          </a:xfrm>
        </p:spPr>
        <p:txBody>
          <a:bodyPr anchor="t">
            <a:normAutofit/>
          </a:bodyPr>
          <a:lstStyle/>
          <a:p>
            <a:pPr algn="l"/>
            <a:r>
              <a:rPr lang="sv-SE" sz="4000" dirty="0">
                <a:solidFill>
                  <a:schemeClr val="tx2"/>
                </a:solidFill>
              </a:rPr>
              <a:t>Planeringsträff inför säsong 26/27</a:t>
            </a:r>
          </a:p>
        </p:txBody>
      </p:sp>
      <p:sp>
        <p:nvSpPr>
          <p:cNvPr id="3" name="Underrubrik 2">
            <a:extLst>
              <a:ext uri="{FF2B5EF4-FFF2-40B4-BE49-F238E27FC236}">
                <a16:creationId xmlns:a16="http://schemas.microsoft.com/office/drawing/2014/main" id="{D259018F-1F97-A470-7A3C-3566929E50F1}"/>
              </a:ext>
            </a:extLst>
          </p:cNvPr>
          <p:cNvSpPr>
            <a:spLocks noGrp="1"/>
          </p:cNvSpPr>
          <p:nvPr>
            <p:ph type="subTitle" idx="1"/>
          </p:nvPr>
        </p:nvSpPr>
        <p:spPr>
          <a:xfrm>
            <a:off x="804672" y="3428999"/>
            <a:ext cx="4805691" cy="838831"/>
          </a:xfrm>
        </p:spPr>
        <p:txBody>
          <a:bodyPr anchor="b">
            <a:normAutofit/>
          </a:bodyPr>
          <a:lstStyle/>
          <a:p>
            <a:pPr algn="l"/>
            <a:r>
              <a:rPr lang="sv-SE" sz="2000" dirty="0">
                <a:solidFill>
                  <a:schemeClr val="tx2"/>
                </a:solidFill>
              </a:rPr>
              <a:t>2026-04-11 </a:t>
            </a:r>
            <a:r>
              <a:rPr lang="sv-SE" sz="2000" dirty="0" err="1">
                <a:solidFill>
                  <a:schemeClr val="tx2"/>
                </a:solidFill>
              </a:rPr>
              <a:t>kl</a:t>
            </a:r>
            <a:r>
              <a:rPr lang="sv-SE" sz="2000" dirty="0">
                <a:solidFill>
                  <a:schemeClr val="tx2"/>
                </a:solidFill>
              </a:rPr>
              <a:t> 09.00 – 12.00</a:t>
            </a:r>
          </a:p>
        </p:txBody>
      </p:sp>
      <p:grpSp>
        <p:nvGrpSpPr>
          <p:cNvPr id="43" name="Group 42">
            <a:extLst>
              <a:ext uri="{FF2B5EF4-FFF2-40B4-BE49-F238E27FC236}">
                <a16:creationId xmlns:a16="http://schemas.microsoft.com/office/drawing/2014/main" id="{7B7258E6-C763-A10E-0F25-420E26931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01023" y="52996"/>
            <a:ext cx="6093363" cy="6805005"/>
            <a:chOff x="6101023" y="52996"/>
            <a:chExt cx="6093363" cy="6805005"/>
          </a:xfrm>
        </p:grpSpPr>
        <p:sp>
          <p:nvSpPr>
            <p:cNvPr id="44" name="Freeform: Shape 43">
              <a:extLst>
                <a:ext uri="{FF2B5EF4-FFF2-40B4-BE49-F238E27FC236}">
                  <a16:creationId xmlns:a16="http://schemas.microsoft.com/office/drawing/2014/main" id="{4786EFDC-6A5D-1296-FF1F-7034CBE83E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01024" y="52997"/>
              <a:ext cx="6093362" cy="6805004"/>
            </a:xfrm>
            <a:custGeom>
              <a:avLst/>
              <a:gdLst>
                <a:gd name="connsiteX0" fmla="*/ 3517682 w 5890490"/>
                <a:gd name="connsiteY0" fmla="*/ 0 h 6578439"/>
                <a:gd name="connsiteX1" fmla="*/ 5849513 w 5890490"/>
                <a:gd name="connsiteY1" fmla="*/ 841730 h 6578439"/>
                <a:gd name="connsiteX2" fmla="*/ 5890490 w 5890490"/>
                <a:gd name="connsiteY2" fmla="*/ 879060 h 6578439"/>
                <a:gd name="connsiteX3" fmla="*/ 5890490 w 5890490"/>
                <a:gd name="connsiteY3" fmla="*/ 1816052 h 6578439"/>
                <a:gd name="connsiteX4" fmla="*/ 5856961 w 5890490"/>
                <a:gd name="connsiteY4" fmla="*/ 1771023 h 6578439"/>
                <a:gd name="connsiteX5" fmla="*/ 5655397 w 5890490"/>
                <a:gd name="connsiteY5" fmla="*/ 1548813 h 6578439"/>
                <a:gd name="connsiteX6" fmla="*/ 3517682 w 5890490"/>
                <a:gd name="connsiteY6" fmla="*/ 658717 h 6578439"/>
                <a:gd name="connsiteX7" fmla="*/ 2395696 w 5890490"/>
                <a:gd name="connsiteY7" fmla="*/ 850721 h 6578439"/>
                <a:gd name="connsiteX8" fmla="*/ 1519955 w 5890490"/>
                <a:gd name="connsiteY8" fmla="*/ 1450441 h 6578439"/>
                <a:gd name="connsiteX9" fmla="*/ 1223630 w 5890490"/>
                <a:gd name="connsiteY9" fmla="*/ 1841430 h 6578439"/>
                <a:gd name="connsiteX10" fmla="*/ 1075857 w 5890490"/>
                <a:gd name="connsiteY10" fmla="*/ 2329343 h 6578439"/>
                <a:gd name="connsiteX11" fmla="*/ 731010 w 5890490"/>
                <a:gd name="connsiteY11" fmla="*/ 3483744 h 6578439"/>
                <a:gd name="connsiteX12" fmla="*/ 741000 w 5890490"/>
                <a:gd name="connsiteY12" fmla="*/ 4479719 h 6578439"/>
                <a:gd name="connsiteX13" fmla="*/ 1315615 w 5890490"/>
                <a:gd name="connsiteY13" fmla="*/ 5443827 h 6578439"/>
                <a:gd name="connsiteX14" fmla="*/ 2277503 w 5890490"/>
                <a:gd name="connsiteY14" fmla="*/ 6259386 h 6578439"/>
                <a:gd name="connsiteX15" fmla="*/ 3439448 w 5890490"/>
                <a:gd name="connsiteY15" fmla="*/ 6551739 h 6578439"/>
                <a:gd name="connsiteX16" fmla="*/ 4408732 w 5890490"/>
                <a:gd name="connsiteY16" fmla="*/ 6255172 h 6578439"/>
                <a:gd name="connsiteX17" fmla="*/ 5343243 w 5890490"/>
                <a:gd name="connsiteY17" fmla="*/ 5442509 h 6578439"/>
                <a:gd name="connsiteX18" fmla="*/ 5745566 w 5890490"/>
                <a:gd name="connsiteY18" fmla="*/ 5056656 h 6578439"/>
                <a:gd name="connsiteX19" fmla="*/ 5890490 w 5890490"/>
                <a:gd name="connsiteY19" fmla="*/ 4920880 h 6578439"/>
                <a:gd name="connsiteX20" fmla="*/ 5890490 w 5890490"/>
                <a:gd name="connsiteY20" fmla="*/ 5821966 h 6578439"/>
                <a:gd name="connsiteX21" fmla="*/ 5802002 w 5890490"/>
                <a:gd name="connsiteY21" fmla="*/ 5907904 h 6578439"/>
                <a:gd name="connsiteX22" fmla="*/ 5294358 w 5890490"/>
                <a:gd name="connsiteY22" fmla="*/ 6397505 h 6578439"/>
                <a:gd name="connsiteX23" fmla="*/ 5077178 w 5890490"/>
                <a:gd name="connsiteY23" fmla="*/ 6578439 h 6578439"/>
                <a:gd name="connsiteX24" fmla="*/ 1567290 w 5890490"/>
                <a:gd name="connsiteY24" fmla="*/ 6578439 h 6578439"/>
                <a:gd name="connsiteX25" fmla="*/ 1508588 w 5890490"/>
                <a:gd name="connsiteY25" fmla="*/ 6535186 h 6578439"/>
                <a:gd name="connsiteX26" fmla="*/ 826498 w 5890490"/>
                <a:gd name="connsiteY26" fmla="*/ 5876034 h 6578439"/>
                <a:gd name="connsiteX27" fmla="*/ 122403 w 5890490"/>
                <a:gd name="connsiteY27" fmla="*/ 3255655 h 6578439"/>
                <a:gd name="connsiteX28" fmla="*/ 1061197 w 5890490"/>
                <a:gd name="connsiteY28" fmla="*/ 984650 h 6578439"/>
                <a:gd name="connsiteX29" fmla="*/ 3517682 w 5890490"/>
                <a:gd name="connsiteY29"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890490" h="6578439">
                  <a:moveTo>
                    <a:pt x="3517682" y="0"/>
                  </a:moveTo>
                  <a:cubicBezTo>
                    <a:pt x="4402016" y="0"/>
                    <a:pt x="5213741" y="315483"/>
                    <a:pt x="5849513" y="841730"/>
                  </a:cubicBezTo>
                  <a:lnTo>
                    <a:pt x="5890490" y="879060"/>
                  </a:lnTo>
                  <a:lnTo>
                    <a:pt x="5890490" y="1816052"/>
                  </a:lnTo>
                  <a:lnTo>
                    <a:pt x="5856961" y="1771023"/>
                  </a:lnTo>
                  <a:cubicBezTo>
                    <a:pt x="5793650" y="1694076"/>
                    <a:pt x="5726429" y="1619959"/>
                    <a:pt x="5655397" y="1548813"/>
                  </a:cubicBezTo>
                  <a:cubicBezTo>
                    <a:pt x="5082208" y="974906"/>
                    <a:pt x="4322973" y="658717"/>
                    <a:pt x="3517682" y="658717"/>
                  </a:cubicBezTo>
                  <a:cubicBezTo>
                    <a:pt x="3085520" y="658717"/>
                    <a:pt x="2718488" y="721533"/>
                    <a:pt x="2395696" y="850721"/>
                  </a:cubicBezTo>
                  <a:cubicBezTo>
                    <a:pt x="2079132" y="977407"/>
                    <a:pt x="1792668" y="1173626"/>
                    <a:pt x="1519955" y="1450441"/>
                  </a:cubicBezTo>
                  <a:cubicBezTo>
                    <a:pt x="1330275" y="1642840"/>
                    <a:pt x="1263719" y="1756094"/>
                    <a:pt x="1223630" y="1841430"/>
                  </a:cubicBezTo>
                  <a:cubicBezTo>
                    <a:pt x="1166545" y="1962981"/>
                    <a:pt x="1128532" y="2116663"/>
                    <a:pt x="1075857" y="2329343"/>
                  </a:cubicBezTo>
                  <a:cubicBezTo>
                    <a:pt x="1008652" y="2601153"/>
                    <a:pt x="916537" y="2973574"/>
                    <a:pt x="731010" y="3483744"/>
                  </a:cubicBezTo>
                  <a:cubicBezTo>
                    <a:pt x="617488" y="3795981"/>
                    <a:pt x="620731" y="4121653"/>
                    <a:pt x="741000" y="4479719"/>
                  </a:cubicBezTo>
                  <a:cubicBezTo>
                    <a:pt x="847257" y="4796172"/>
                    <a:pt x="1045888" y="5129481"/>
                    <a:pt x="1315615" y="5443827"/>
                  </a:cubicBezTo>
                  <a:cubicBezTo>
                    <a:pt x="1630753" y="5810980"/>
                    <a:pt x="1945371" y="6077784"/>
                    <a:pt x="2277503" y="6259386"/>
                  </a:cubicBezTo>
                  <a:cubicBezTo>
                    <a:pt x="2637530" y="6456133"/>
                    <a:pt x="3017536" y="6551739"/>
                    <a:pt x="3439448" y="6551739"/>
                  </a:cubicBezTo>
                  <a:cubicBezTo>
                    <a:pt x="3781571" y="6551739"/>
                    <a:pt x="4089573" y="6457449"/>
                    <a:pt x="4408732" y="6255172"/>
                  </a:cubicBezTo>
                  <a:cubicBezTo>
                    <a:pt x="4738010" y="6046310"/>
                    <a:pt x="5050941" y="5739207"/>
                    <a:pt x="5343243" y="5442509"/>
                  </a:cubicBezTo>
                  <a:cubicBezTo>
                    <a:pt x="5479860" y="5303970"/>
                    <a:pt x="5614918" y="5178206"/>
                    <a:pt x="5745566" y="5056656"/>
                  </a:cubicBezTo>
                  <a:lnTo>
                    <a:pt x="5890490" y="4920880"/>
                  </a:lnTo>
                  <a:lnTo>
                    <a:pt x="5890490" y="5821966"/>
                  </a:lnTo>
                  <a:lnTo>
                    <a:pt x="5802002"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flip="none" rotWithShape="1">
              <a:gsLst>
                <a:gs pos="2000">
                  <a:schemeClr val="bg1">
                    <a:alpha val="10000"/>
                  </a:schemeClr>
                </a:gs>
                <a:gs pos="16000">
                  <a:schemeClr val="accent6">
                    <a:alpha val="5000"/>
                  </a:schemeClr>
                </a:gs>
                <a:gs pos="100000">
                  <a:schemeClr val="bg1">
                    <a:alpha val="10000"/>
                  </a:schemeClr>
                </a:gs>
                <a:gs pos="85000">
                  <a:schemeClr val="accent1">
                    <a:alpha val="5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5" name="Freeform: Shape 44">
              <a:extLst>
                <a:ext uri="{FF2B5EF4-FFF2-40B4-BE49-F238E27FC236}">
                  <a16:creationId xmlns:a16="http://schemas.microsoft.com/office/drawing/2014/main" id="{9662CBBD-564D-BD94-0CF9-CB293CAAAE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01025"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flip="none" rotWithShape="1">
              <a:gsLst>
                <a:gs pos="2000">
                  <a:schemeClr val="bg1">
                    <a:alpha val="10000"/>
                  </a:schemeClr>
                </a:gs>
                <a:gs pos="16000">
                  <a:schemeClr val="accent6">
                    <a:alpha val="5000"/>
                  </a:schemeClr>
                </a:gs>
                <a:gs pos="100000">
                  <a:schemeClr val="bg1">
                    <a:alpha val="10000"/>
                  </a:schemeClr>
                </a:gs>
                <a:gs pos="85000">
                  <a:schemeClr val="accent1">
                    <a:alpha val="5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6" name="Freeform: Shape 45">
              <a:extLst>
                <a:ext uri="{FF2B5EF4-FFF2-40B4-BE49-F238E27FC236}">
                  <a16:creationId xmlns:a16="http://schemas.microsoft.com/office/drawing/2014/main" id="{C45AF995-B2A8-039C-B2FB-2032891863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01023"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flip="none" rotWithShape="1">
              <a:gsLst>
                <a:gs pos="2000">
                  <a:schemeClr val="bg1"/>
                </a:gs>
                <a:gs pos="16000">
                  <a:schemeClr val="accent6">
                    <a:alpha val="10000"/>
                  </a:schemeClr>
                </a:gs>
                <a:gs pos="100000">
                  <a:schemeClr val="bg1">
                    <a:alpha val="10000"/>
                  </a:schemeClr>
                </a:gs>
                <a:gs pos="85000">
                  <a:schemeClr val="accent1">
                    <a:alpha val="1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47" name="Freeform: Shape 46">
              <a:extLst>
                <a:ext uri="{FF2B5EF4-FFF2-40B4-BE49-F238E27FC236}">
                  <a16:creationId xmlns:a16="http://schemas.microsoft.com/office/drawing/2014/main" id="{B0CE50DF-65C3-3CC1-8034-352273F263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01024"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flip="none" rotWithShape="1">
              <a:gsLst>
                <a:gs pos="2000">
                  <a:schemeClr val="bg1">
                    <a:alpha val="10000"/>
                  </a:schemeClr>
                </a:gs>
                <a:gs pos="16000">
                  <a:schemeClr val="accent6">
                    <a:alpha val="5000"/>
                  </a:schemeClr>
                </a:gs>
                <a:gs pos="100000">
                  <a:schemeClr val="bg1">
                    <a:alpha val="10000"/>
                  </a:schemeClr>
                </a:gs>
                <a:gs pos="85000">
                  <a:schemeClr val="accent1">
                    <a:alpha val="1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pic>
        <p:nvPicPr>
          <p:cNvPr id="5" name="Bildobjekt 4">
            <a:extLst>
              <a:ext uri="{FF2B5EF4-FFF2-40B4-BE49-F238E27FC236}">
                <a16:creationId xmlns:a16="http://schemas.microsoft.com/office/drawing/2014/main" id="{7BF0F522-D55F-6718-B132-831B3C21AFD4}"/>
              </a:ext>
            </a:extLst>
          </p:cNvPr>
          <p:cNvPicPr>
            <a:picLocks noChangeAspect="1"/>
          </p:cNvPicPr>
          <p:nvPr/>
        </p:nvPicPr>
        <p:blipFill>
          <a:blip r:embed="rId2"/>
          <a:stretch>
            <a:fillRect/>
          </a:stretch>
        </p:blipFill>
        <p:spPr>
          <a:xfrm>
            <a:off x="8336682" y="2071253"/>
            <a:ext cx="2909271" cy="2909271"/>
          </a:xfrm>
          <a:prstGeom prst="rect">
            <a:avLst/>
          </a:prstGeom>
          <a:ln>
            <a:noFill/>
          </a:ln>
        </p:spPr>
      </p:pic>
      <p:sp>
        <p:nvSpPr>
          <p:cNvPr id="4" name="Platshållare för datum 3">
            <a:extLst>
              <a:ext uri="{FF2B5EF4-FFF2-40B4-BE49-F238E27FC236}">
                <a16:creationId xmlns:a16="http://schemas.microsoft.com/office/drawing/2014/main" id="{CDD479CA-1B4E-4E8A-A1E9-D70D0FC451E6}"/>
              </a:ext>
            </a:extLst>
          </p:cNvPr>
          <p:cNvSpPr>
            <a:spLocks noGrp="1"/>
          </p:cNvSpPr>
          <p:nvPr>
            <p:ph type="dt" sz="half" idx="10"/>
          </p:nvPr>
        </p:nvSpPr>
        <p:spPr>
          <a:xfrm>
            <a:off x="804672" y="6356350"/>
            <a:ext cx="2743200" cy="365125"/>
          </a:xfrm>
        </p:spPr>
        <p:txBody>
          <a:bodyPr>
            <a:norm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fld id="{01AA425A-C9EA-4836-B8EF-D8C64C6F0940}" type="datetime1">
              <a:rPr kumimoji="0" lang="sv-S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600"/>
                </a:spcAft>
                <a:buClrTx/>
                <a:buSzTx/>
                <a:buFontTx/>
                <a:buNone/>
                <a:tabLst/>
                <a:defRPr/>
              </a:pPr>
              <a:t>2026-04-28</a:t>
            </a:fld>
            <a:endParaRPr kumimoji="0" lang="sv-SE"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45018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90EFC1-94A2-C692-253A-307A0385E5FE}"/>
            </a:ext>
          </a:extLst>
        </p:cNvPr>
        <p:cNvGrpSpPr/>
        <p:nvPr/>
      </p:nvGrpSpPr>
      <p:grpSpPr>
        <a:xfrm>
          <a:off x="0" y="0"/>
          <a:ext cx="0" cy="0"/>
          <a:chOff x="0" y="0"/>
          <a:chExt cx="0" cy="0"/>
        </a:xfrm>
      </p:grpSpPr>
      <p:pic>
        <p:nvPicPr>
          <p:cNvPr id="1026" name="Picture 2" descr="IK Cyrus Handboll | Jönköping">
            <a:extLst>
              <a:ext uri="{FF2B5EF4-FFF2-40B4-BE49-F238E27FC236}">
                <a16:creationId xmlns:a16="http://schemas.microsoft.com/office/drawing/2014/main" id="{9B430686-3AA7-4ADF-3B1C-4F3998B38A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03607" y="4651875"/>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4" name="Rubrik 3">
            <a:extLst>
              <a:ext uri="{FF2B5EF4-FFF2-40B4-BE49-F238E27FC236}">
                <a16:creationId xmlns:a16="http://schemas.microsoft.com/office/drawing/2014/main" id="{90214C9F-F229-ABE2-652E-BF62BC1E66BD}"/>
              </a:ext>
            </a:extLst>
          </p:cNvPr>
          <p:cNvSpPr>
            <a:spLocks noGrp="1"/>
          </p:cNvSpPr>
          <p:nvPr>
            <p:ph type="title"/>
          </p:nvPr>
        </p:nvSpPr>
        <p:spPr/>
        <p:txBody>
          <a:bodyPr/>
          <a:lstStyle/>
          <a:p>
            <a:r>
              <a:rPr lang="sv-SE" dirty="0"/>
              <a:t>Sektionens Utvecklingsområden inför 2026-27</a:t>
            </a:r>
          </a:p>
        </p:txBody>
      </p:sp>
      <p:sp>
        <p:nvSpPr>
          <p:cNvPr id="5" name="Platshållare för innehåll 4">
            <a:extLst>
              <a:ext uri="{FF2B5EF4-FFF2-40B4-BE49-F238E27FC236}">
                <a16:creationId xmlns:a16="http://schemas.microsoft.com/office/drawing/2014/main" id="{439D3D23-D83C-21B7-094B-B20D986F8A44}"/>
              </a:ext>
            </a:extLst>
          </p:cNvPr>
          <p:cNvSpPr>
            <a:spLocks noGrp="1"/>
          </p:cNvSpPr>
          <p:nvPr>
            <p:ph idx="1"/>
          </p:nvPr>
        </p:nvSpPr>
        <p:spPr/>
        <p:txBody>
          <a:bodyPr/>
          <a:lstStyle/>
          <a:p>
            <a:r>
              <a:rPr lang="sv-SE" dirty="0"/>
              <a:t>Sponsring 	Sponsringsgrupp, regelverk, ragga sponsorer</a:t>
            </a:r>
          </a:p>
          <a:p>
            <a:r>
              <a:rPr lang="sv-SE" dirty="0"/>
              <a:t>Sponsring 	Regelverk, till enskilda lag eller på annat sätt 				riktad sponsring</a:t>
            </a:r>
          </a:p>
          <a:p>
            <a:r>
              <a:rPr lang="sv-SE" dirty="0"/>
              <a:t>Lagkassor 	Regelverk, Samordning på alla övriga 					arbetsuppdrag som genererar intäkt</a:t>
            </a:r>
          </a:p>
          <a:p>
            <a:r>
              <a:rPr lang="sv-SE" dirty="0"/>
              <a:t>Profilkläder	Erik och Mikael</a:t>
            </a:r>
          </a:p>
          <a:p>
            <a:r>
              <a:rPr lang="sv-SE" dirty="0"/>
              <a:t>Material		Utöka Mikael med ytterligare en person</a:t>
            </a:r>
          </a:p>
          <a:p>
            <a:r>
              <a:rPr lang="sv-SE" dirty="0"/>
              <a:t>Transparant budget och uppföljning av driftbudget	</a:t>
            </a:r>
          </a:p>
        </p:txBody>
      </p:sp>
      <p:sp>
        <p:nvSpPr>
          <p:cNvPr id="2" name="Platshållare för datum 1">
            <a:extLst>
              <a:ext uri="{FF2B5EF4-FFF2-40B4-BE49-F238E27FC236}">
                <a16:creationId xmlns:a16="http://schemas.microsoft.com/office/drawing/2014/main" id="{5DF9E9F4-E447-4A6C-575A-A800E6487D4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C22CDB6-3D77-46D4-92BB-0D81B8EF4F44}" type="datetime1">
              <a:rPr kumimoji="0" lang="sv-S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2026-04-28</a:t>
            </a:fld>
            <a:endParaRPr kumimoji="0" lang="sv-SE"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cxnSp>
        <p:nvCxnSpPr>
          <p:cNvPr id="3" name="Rak koppling 2">
            <a:extLst>
              <a:ext uri="{FF2B5EF4-FFF2-40B4-BE49-F238E27FC236}">
                <a16:creationId xmlns:a16="http://schemas.microsoft.com/office/drawing/2014/main" id="{68225277-7C90-96C8-AAF6-391B7B8F5BB5}"/>
              </a:ext>
            </a:extLst>
          </p:cNvPr>
          <p:cNvCxnSpPr/>
          <p:nvPr/>
        </p:nvCxnSpPr>
        <p:spPr>
          <a:xfrm>
            <a:off x="12103892" y="63000"/>
            <a:ext cx="0" cy="6732000"/>
          </a:xfrm>
          <a:prstGeom prst="line">
            <a:avLst/>
          </a:prstGeom>
          <a:ln w="114300">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69434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445E6-3C2C-C0C7-A7A9-02B9ECF1C675}"/>
            </a:ext>
          </a:extLst>
        </p:cNvPr>
        <p:cNvGrpSpPr/>
        <p:nvPr/>
      </p:nvGrpSpPr>
      <p:grpSpPr>
        <a:xfrm>
          <a:off x="0" y="0"/>
          <a:ext cx="0" cy="0"/>
          <a:chOff x="0" y="0"/>
          <a:chExt cx="0" cy="0"/>
        </a:xfrm>
      </p:grpSpPr>
      <p:pic>
        <p:nvPicPr>
          <p:cNvPr id="1026" name="Picture 2" descr="IK Cyrus Handboll | Jönköping">
            <a:extLst>
              <a:ext uri="{FF2B5EF4-FFF2-40B4-BE49-F238E27FC236}">
                <a16:creationId xmlns:a16="http://schemas.microsoft.com/office/drawing/2014/main" id="{2C89CEEF-3DF4-B995-8312-85515771E7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03607" y="4651875"/>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4" name="Rubrik 3">
            <a:extLst>
              <a:ext uri="{FF2B5EF4-FFF2-40B4-BE49-F238E27FC236}">
                <a16:creationId xmlns:a16="http://schemas.microsoft.com/office/drawing/2014/main" id="{D13C164A-3521-C400-1800-441F75540502}"/>
              </a:ext>
            </a:extLst>
          </p:cNvPr>
          <p:cNvSpPr>
            <a:spLocks noGrp="1"/>
          </p:cNvSpPr>
          <p:nvPr>
            <p:ph type="title"/>
          </p:nvPr>
        </p:nvSpPr>
        <p:spPr>
          <a:xfrm>
            <a:off x="838200" y="365125"/>
            <a:ext cx="10515600" cy="987425"/>
          </a:xfrm>
        </p:spPr>
        <p:txBody>
          <a:bodyPr/>
          <a:lstStyle/>
          <a:p>
            <a:r>
              <a:rPr lang="sv-SE" dirty="0"/>
              <a:t>forts</a:t>
            </a:r>
          </a:p>
        </p:txBody>
      </p:sp>
      <p:sp>
        <p:nvSpPr>
          <p:cNvPr id="5" name="Platshållare för innehåll 4">
            <a:extLst>
              <a:ext uri="{FF2B5EF4-FFF2-40B4-BE49-F238E27FC236}">
                <a16:creationId xmlns:a16="http://schemas.microsoft.com/office/drawing/2014/main" id="{81043C99-6A95-0814-8BE6-8A78DF1ED66D}"/>
              </a:ext>
            </a:extLst>
          </p:cNvPr>
          <p:cNvSpPr>
            <a:spLocks noGrp="1"/>
          </p:cNvSpPr>
          <p:nvPr>
            <p:ph idx="1"/>
          </p:nvPr>
        </p:nvSpPr>
        <p:spPr/>
        <p:txBody>
          <a:bodyPr/>
          <a:lstStyle/>
          <a:p>
            <a:r>
              <a:rPr lang="sv-SE" dirty="0"/>
              <a:t>Fler spelare – Etablering på nya platser</a:t>
            </a:r>
          </a:p>
          <a:p>
            <a:r>
              <a:rPr lang="sv-SE" dirty="0"/>
              <a:t>Klustersamverkan – Samsynsgrupp och övergångsgrupp. </a:t>
            </a:r>
          </a:p>
        </p:txBody>
      </p:sp>
      <p:sp>
        <p:nvSpPr>
          <p:cNvPr id="2" name="Platshållare för datum 1">
            <a:extLst>
              <a:ext uri="{FF2B5EF4-FFF2-40B4-BE49-F238E27FC236}">
                <a16:creationId xmlns:a16="http://schemas.microsoft.com/office/drawing/2014/main" id="{C01771EA-DAFE-8324-4FEB-0D8A4D294B5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C22CDB6-3D77-46D4-92BB-0D81B8EF4F44}" type="datetime1">
              <a:rPr kumimoji="0" lang="sv-S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2026-04-28</a:t>
            </a:fld>
            <a:endParaRPr kumimoji="0" lang="sv-SE"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cxnSp>
        <p:nvCxnSpPr>
          <p:cNvPr id="3" name="Rak koppling 2">
            <a:extLst>
              <a:ext uri="{FF2B5EF4-FFF2-40B4-BE49-F238E27FC236}">
                <a16:creationId xmlns:a16="http://schemas.microsoft.com/office/drawing/2014/main" id="{AD7D0D13-2884-0317-7044-0CA2E7B7F8FB}"/>
              </a:ext>
            </a:extLst>
          </p:cNvPr>
          <p:cNvCxnSpPr/>
          <p:nvPr/>
        </p:nvCxnSpPr>
        <p:spPr>
          <a:xfrm>
            <a:off x="12103892" y="63000"/>
            <a:ext cx="0" cy="6732000"/>
          </a:xfrm>
          <a:prstGeom prst="line">
            <a:avLst/>
          </a:prstGeom>
          <a:ln w="114300">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13827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DAC29-314B-93C9-E2C7-FC72FC72750C}"/>
            </a:ext>
          </a:extLst>
        </p:cNvPr>
        <p:cNvGrpSpPr/>
        <p:nvPr/>
      </p:nvGrpSpPr>
      <p:grpSpPr>
        <a:xfrm>
          <a:off x="0" y="0"/>
          <a:ext cx="0" cy="0"/>
          <a:chOff x="0" y="0"/>
          <a:chExt cx="0" cy="0"/>
        </a:xfrm>
      </p:grpSpPr>
      <p:pic>
        <p:nvPicPr>
          <p:cNvPr id="1026" name="Picture 2" descr="IK Cyrus Handboll | Jönköping">
            <a:extLst>
              <a:ext uri="{FF2B5EF4-FFF2-40B4-BE49-F238E27FC236}">
                <a16:creationId xmlns:a16="http://schemas.microsoft.com/office/drawing/2014/main" id="{AA1A46EE-D212-D4DD-789C-A2F5315703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03607" y="4651875"/>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4" name="Rubrik 3">
            <a:extLst>
              <a:ext uri="{FF2B5EF4-FFF2-40B4-BE49-F238E27FC236}">
                <a16:creationId xmlns:a16="http://schemas.microsoft.com/office/drawing/2014/main" id="{3469051C-8B85-FBD3-CB9B-60A943F4AC96}"/>
              </a:ext>
            </a:extLst>
          </p:cNvPr>
          <p:cNvSpPr>
            <a:spLocks noGrp="1"/>
          </p:cNvSpPr>
          <p:nvPr>
            <p:ph type="title"/>
          </p:nvPr>
        </p:nvSpPr>
        <p:spPr>
          <a:xfrm>
            <a:off x="838200" y="749300"/>
            <a:ext cx="10515600" cy="5410200"/>
          </a:xfrm>
        </p:spPr>
        <p:txBody>
          <a:bodyPr>
            <a:normAutofit/>
          </a:bodyPr>
          <a:lstStyle/>
          <a:p>
            <a:r>
              <a:rPr lang="sv-SE" sz="2200" dirty="0"/>
              <a:t>Planera sommarens träningar och aktiviteter, gärna hitta gemensamma tider, där vi möts över gränserna och drar nytta av varandra.</a:t>
            </a:r>
            <a:br>
              <a:rPr lang="sv-SE" sz="2200" dirty="0"/>
            </a:br>
            <a:br>
              <a:rPr lang="sv-SE" sz="2200" dirty="0"/>
            </a:br>
            <a:r>
              <a:rPr lang="sv-SE" sz="2200" dirty="0"/>
              <a:t>Ta hand om resultat från era utvärderingar och inventeringar av spelare och ledare - Åtgärder</a:t>
            </a:r>
            <a:br>
              <a:rPr lang="sv-SE" sz="2200" dirty="0"/>
            </a:br>
            <a:br>
              <a:rPr lang="sv-SE" sz="2200" dirty="0"/>
            </a:br>
            <a:r>
              <a:rPr lang="sv-SE" sz="2200" dirty="0"/>
              <a:t>Beslut om vilka lag ska anmälas och till vad näst säsong</a:t>
            </a:r>
            <a:br>
              <a:rPr lang="sv-SE" sz="2200" dirty="0"/>
            </a:br>
            <a:br>
              <a:rPr lang="sv-SE" sz="2200" dirty="0"/>
            </a:br>
            <a:r>
              <a:rPr lang="sv-SE" sz="2200" dirty="0"/>
              <a:t>Prata träningsmöjligheter, tider, platser/hallar m.m.</a:t>
            </a:r>
            <a:br>
              <a:rPr lang="sv-SE" sz="2200" dirty="0"/>
            </a:br>
            <a:br>
              <a:rPr lang="sv-SE" sz="2200" dirty="0"/>
            </a:br>
            <a:r>
              <a:rPr lang="sv-SE" sz="2200" dirty="0"/>
              <a:t>Bestämma om uppstart av nästa säsong</a:t>
            </a:r>
            <a:br>
              <a:rPr lang="sv-SE" sz="2200" dirty="0"/>
            </a:br>
            <a:br>
              <a:rPr lang="sv-SE" sz="2200" dirty="0"/>
            </a:br>
            <a:r>
              <a:rPr lang="sv-SE" sz="2200" dirty="0"/>
              <a:t>Få info om nyheter på </a:t>
            </a:r>
            <a:r>
              <a:rPr lang="sv-SE" sz="2200" dirty="0" err="1"/>
              <a:t>tävlingssidan</a:t>
            </a:r>
            <a:r>
              <a:rPr lang="sv-SE" sz="2200" dirty="0"/>
              <a:t>.</a:t>
            </a:r>
            <a:br>
              <a:rPr lang="sv-SE" sz="2200" dirty="0"/>
            </a:br>
            <a:br>
              <a:rPr lang="sv-SE" sz="2200" dirty="0"/>
            </a:br>
            <a:r>
              <a:rPr lang="sv-SE" sz="2200" dirty="0"/>
              <a:t>Ha dialoger om utveckling</a:t>
            </a:r>
            <a:br>
              <a:rPr lang="sv-SE" sz="2200" dirty="0"/>
            </a:br>
            <a:br>
              <a:rPr lang="sv-SE" sz="2200" dirty="0"/>
            </a:br>
            <a:r>
              <a:rPr lang="sv-SE" sz="2200" dirty="0"/>
              <a:t>Gemensam plan om vad vi vill åstadkomma</a:t>
            </a:r>
            <a:br>
              <a:rPr lang="sv-SE" sz="2200" dirty="0"/>
            </a:br>
            <a:endParaRPr lang="sv-SE" sz="2200" dirty="0"/>
          </a:p>
        </p:txBody>
      </p:sp>
      <p:sp>
        <p:nvSpPr>
          <p:cNvPr id="2" name="Platshållare för datum 1">
            <a:extLst>
              <a:ext uri="{FF2B5EF4-FFF2-40B4-BE49-F238E27FC236}">
                <a16:creationId xmlns:a16="http://schemas.microsoft.com/office/drawing/2014/main" id="{AAE2A9C4-D893-0276-5859-63790C10404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C22CDB6-3D77-46D4-92BB-0D81B8EF4F44}" type="datetime1">
              <a:rPr kumimoji="0" lang="sv-S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2026-04-28</a:t>
            </a:fld>
            <a:endParaRPr kumimoji="0" lang="sv-SE"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cxnSp>
        <p:nvCxnSpPr>
          <p:cNvPr id="3" name="Rak koppling 2">
            <a:extLst>
              <a:ext uri="{FF2B5EF4-FFF2-40B4-BE49-F238E27FC236}">
                <a16:creationId xmlns:a16="http://schemas.microsoft.com/office/drawing/2014/main" id="{C7D8F676-A400-6067-4F5D-9E7DE56AE367}"/>
              </a:ext>
            </a:extLst>
          </p:cNvPr>
          <p:cNvCxnSpPr/>
          <p:nvPr/>
        </p:nvCxnSpPr>
        <p:spPr>
          <a:xfrm>
            <a:off x="12103892" y="63000"/>
            <a:ext cx="0" cy="6732000"/>
          </a:xfrm>
          <a:prstGeom prst="line">
            <a:avLst/>
          </a:prstGeom>
          <a:ln w="114300">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1010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4FAA0-55F9-31E9-FA96-A3533C399A47}"/>
            </a:ext>
          </a:extLst>
        </p:cNvPr>
        <p:cNvGrpSpPr/>
        <p:nvPr/>
      </p:nvGrpSpPr>
      <p:grpSpPr>
        <a:xfrm>
          <a:off x="0" y="0"/>
          <a:ext cx="0" cy="0"/>
          <a:chOff x="0" y="0"/>
          <a:chExt cx="0" cy="0"/>
        </a:xfrm>
      </p:grpSpPr>
      <p:pic>
        <p:nvPicPr>
          <p:cNvPr id="1026" name="Picture 2" descr="IK Cyrus Handboll | Jönköping">
            <a:extLst>
              <a:ext uri="{FF2B5EF4-FFF2-40B4-BE49-F238E27FC236}">
                <a16:creationId xmlns:a16="http://schemas.microsoft.com/office/drawing/2014/main" id="{A8908F3E-349B-DA60-164A-CA025E0FFE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03607" y="4651875"/>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4" name="Rubrik 3">
            <a:extLst>
              <a:ext uri="{FF2B5EF4-FFF2-40B4-BE49-F238E27FC236}">
                <a16:creationId xmlns:a16="http://schemas.microsoft.com/office/drawing/2014/main" id="{D75C133F-DDFA-9A05-5C75-12E3A75F8857}"/>
              </a:ext>
            </a:extLst>
          </p:cNvPr>
          <p:cNvSpPr>
            <a:spLocks noGrp="1"/>
          </p:cNvSpPr>
          <p:nvPr>
            <p:ph type="title"/>
          </p:nvPr>
        </p:nvSpPr>
        <p:spPr>
          <a:xfrm>
            <a:off x="381004" y="136525"/>
            <a:ext cx="10515600" cy="696033"/>
          </a:xfrm>
        </p:spPr>
        <p:txBody>
          <a:bodyPr>
            <a:normAutofit fontScale="90000"/>
          </a:bodyPr>
          <a:lstStyle/>
          <a:p>
            <a:r>
              <a:rPr lang="sv-SE" dirty="0"/>
              <a:t>Organisationen</a:t>
            </a:r>
          </a:p>
        </p:txBody>
      </p:sp>
      <p:pic>
        <p:nvPicPr>
          <p:cNvPr id="7" name="Platshållare för innehåll 6">
            <a:extLst>
              <a:ext uri="{FF2B5EF4-FFF2-40B4-BE49-F238E27FC236}">
                <a16:creationId xmlns:a16="http://schemas.microsoft.com/office/drawing/2014/main" id="{A83A1C85-2C5C-F304-D20C-2CCC2F21CBBC}"/>
              </a:ext>
            </a:extLst>
          </p:cNvPr>
          <p:cNvPicPr>
            <a:picLocks noGrp="1" noChangeAspect="1"/>
          </p:cNvPicPr>
          <p:nvPr>
            <p:ph idx="1"/>
          </p:nvPr>
        </p:nvPicPr>
        <p:blipFill>
          <a:blip r:embed="rId3"/>
          <a:stretch>
            <a:fillRect/>
          </a:stretch>
        </p:blipFill>
        <p:spPr>
          <a:xfrm>
            <a:off x="381004" y="1208795"/>
            <a:ext cx="9597582" cy="4999918"/>
          </a:xfrm>
          <a:prstGeom prst="rect">
            <a:avLst/>
          </a:prstGeom>
        </p:spPr>
      </p:pic>
      <p:sp>
        <p:nvSpPr>
          <p:cNvPr id="2" name="Platshållare för datum 1">
            <a:extLst>
              <a:ext uri="{FF2B5EF4-FFF2-40B4-BE49-F238E27FC236}">
                <a16:creationId xmlns:a16="http://schemas.microsoft.com/office/drawing/2014/main" id="{CE6FBAF6-8B28-5708-32B0-22DE9F1D776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C22CDB6-3D77-46D4-92BB-0D81B8EF4F44}" type="datetime1">
              <a:rPr kumimoji="0" lang="sv-S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2026-04-28</a:t>
            </a:fld>
            <a:endParaRPr kumimoji="0" lang="sv-SE"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cxnSp>
        <p:nvCxnSpPr>
          <p:cNvPr id="3" name="Rak koppling 2">
            <a:extLst>
              <a:ext uri="{FF2B5EF4-FFF2-40B4-BE49-F238E27FC236}">
                <a16:creationId xmlns:a16="http://schemas.microsoft.com/office/drawing/2014/main" id="{FB303061-951B-9800-FCFA-617968B2DA9B}"/>
              </a:ext>
            </a:extLst>
          </p:cNvPr>
          <p:cNvCxnSpPr/>
          <p:nvPr/>
        </p:nvCxnSpPr>
        <p:spPr>
          <a:xfrm>
            <a:off x="12103892" y="63000"/>
            <a:ext cx="0" cy="6732000"/>
          </a:xfrm>
          <a:prstGeom prst="line">
            <a:avLst/>
          </a:prstGeom>
          <a:ln w="114300">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8" name="textruta 7">
            <a:extLst>
              <a:ext uri="{FF2B5EF4-FFF2-40B4-BE49-F238E27FC236}">
                <a16:creationId xmlns:a16="http://schemas.microsoft.com/office/drawing/2014/main" id="{54CD0E14-F81E-756A-1273-05053CC5DFF4}"/>
              </a:ext>
            </a:extLst>
          </p:cNvPr>
          <p:cNvSpPr txBox="1"/>
          <p:nvPr/>
        </p:nvSpPr>
        <p:spPr>
          <a:xfrm>
            <a:off x="9050620" y="1746250"/>
            <a:ext cx="2424895" cy="307777"/>
          </a:xfrm>
          <a:prstGeom prst="rect">
            <a:avLst/>
          </a:prstGeom>
          <a:noFill/>
        </p:spPr>
        <p:txBody>
          <a:bodyPr wrap="none" rtlCol="0">
            <a:spAutoFit/>
          </a:bodyPr>
          <a:lstStyle/>
          <a:p>
            <a:r>
              <a:rPr lang="sv-SE" sz="1400" dirty="0">
                <a:solidFill>
                  <a:schemeClr val="accent6">
                    <a:lumMod val="75000"/>
                  </a:schemeClr>
                </a:solidFill>
              </a:rPr>
              <a:t>Evelina </a:t>
            </a:r>
            <a:r>
              <a:rPr lang="sv-SE" sz="1400" dirty="0" err="1">
                <a:solidFill>
                  <a:schemeClr val="accent6">
                    <a:lumMod val="75000"/>
                  </a:schemeClr>
                </a:solidFill>
              </a:rPr>
              <a:t>Alenäs</a:t>
            </a:r>
            <a:r>
              <a:rPr lang="sv-SE" sz="1400" dirty="0">
                <a:solidFill>
                  <a:schemeClr val="accent6">
                    <a:lumMod val="75000"/>
                  </a:schemeClr>
                </a:solidFill>
              </a:rPr>
              <a:t> har tillkommit</a:t>
            </a:r>
          </a:p>
        </p:txBody>
      </p:sp>
    </p:spTree>
    <p:extLst>
      <p:ext uri="{BB962C8B-B14F-4D97-AF65-F5344CB8AC3E}">
        <p14:creationId xmlns:p14="http://schemas.microsoft.com/office/powerpoint/2010/main" val="4004676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8F4D1-4774-F63D-0C7A-5967132DD41F}"/>
            </a:ext>
          </a:extLst>
        </p:cNvPr>
        <p:cNvGrpSpPr/>
        <p:nvPr/>
      </p:nvGrpSpPr>
      <p:grpSpPr>
        <a:xfrm>
          <a:off x="0" y="0"/>
          <a:ext cx="0" cy="0"/>
          <a:chOff x="0" y="0"/>
          <a:chExt cx="0" cy="0"/>
        </a:xfrm>
      </p:grpSpPr>
      <p:pic>
        <p:nvPicPr>
          <p:cNvPr id="1026" name="Picture 2" descr="IK Cyrus Handboll | Jönköping">
            <a:extLst>
              <a:ext uri="{FF2B5EF4-FFF2-40B4-BE49-F238E27FC236}">
                <a16:creationId xmlns:a16="http://schemas.microsoft.com/office/drawing/2014/main" id="{3EE33212-6659-74DB-6062-A8CD46C3C5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03607" y="4651875"/>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4" name="Rubrik 3">
            <a:extLst>
              <a:ext uri="{FF2B5EF4-FFF2-40B4-BE49-F238E27FC236}">
                <a16:creationId xmlns:a16="http://schemas.microsoft.com/office/drawing/2014/main" id="{56A3D076-FB4D-AF4C-ABCB-F5F3AED1A268}"/>
              </a:ext>
            </a:extLst>
          </p:cNvPr>
          <p:cNvSpPr>
            <a:spLocks noGrp="1"/>
          </p:cNvSpPr>
          <p:nvPr>
            <p:ph type="title"/>
          </p:nvPr>
        </p:nvSpPr>
        <p:spPr>
          <a:xfrm>
            <a:off x="838200" y="1768475"/>
            <a:ext cx="10515600" cy="1325563"/>
          </a:xfrm>
        </p:spPr>
        <p:txBody>
          <a:bodyPr>
            <a:normAutofit/>
          </a:bodyPr>
          <a:lstStyle/>
          <a:p>
            <a:r>
              <a:rPr lang="sv-SE" dirty="0"/>
              <a:t>Kansliet - Föreningsadministratör</a:t>
            </a:r>
          </a:p>
        </p:txBody>
      </p:sp>
      <p:sp>
        <p:nvSpPr>
          <p:cNvPr id="2" name="Platshållare för datum 1">
            <a:extLst>
              <a:ext uri="{FF2B5EF4-FFF2-40B4-BE49-F238E27FC236}">
                <a16:creationId xmlns:a16="http://schemas.microsoft.com/office/drawing/2014/main" id="{E53CD678-BBD0-BE2E-1673-900046C92275}"/>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C22CDB6-3D77-46D4-92BB-0D81B8EF4F44}" type="datetime1">
              <a:rPr kumimoji="0" lang="sv-S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2026-04-28</a:t>
            </a:fld>
            <a:endParaRPr kumimoji="0" lang="sv-SE"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cxnSp>
        <p:nvCxnSpPr>
          <p:cNvPr id="3" name="Rak koppling 2">
            <a:extLst>
              <a:ext uri="{FF2B5EF4-FFF2-40B4-BE49-F238E27FC236}">
                <a16:creationId xmlns:a16="http://schemas.microsoft.com/office/drawing/2014/main" id="{275FE288-6F04-303F-F2F2-8A630BF8B7AA}"/>
              </a:ext>
            </a:extLst>
          </p:cNvPr>
          <p:cNvCxnSpPr/>
          <p:nvPr/>
        </p:nvCxnSpPr>
        <p:spPr>
          <a:xfrm>
            <a:off x="12103892" y="63000"/>
            <a:ext cx="0" cy="6732000"/>
          </a:xfrm>
          <a:prstGeom prst="line">
            <a:avLst/>
          </a:prstGeom>
          <a:ln w="114300">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92317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C6A07-50AF-28F1-00A7-5C035330FA51}"/>
            </a:ext>
          </a:extLst>
        </p:cNvPr>
        <p:cNvGrpSpPr/>
        <p:nvPr/>
      </p:nvGrpSpPr>
      <p:grpSpPr>
        <a:xfrm>
          <a:off x="0" y="0"/>
          <a:ext cx="0" cy="0"/>
          <a:chOff x="0" y="0"/>
          <a:chExt cx="0" cy="0"/>
        </a:xfrm>
      </p:grpSpPr>
      <p:pic>
        <p:nvPicPr>
          <p:cNvPr id="1026" name="Picture 2" descr="IK Cyrus Handboll | Jönköping">
            <a:extLst>
              <a:ext uri="{FF2B5EF4-FFF2-40B4-BE49-F238E27FC236}">
                <a16:creationId xmlns:a16="http://schemas.microsoft.com/office/drawing/2014/main" id="{E873817F-3B68-97D5-13E9-C551D191DC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03607" y="4651875"/>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6" name="Rubrik 5">
            <a:extLst>
              <a:ext uri="{FF2B5EF4-FFF2-40B4-BE49-F238E27FC236}">
                <a16:creationId xmlns:a16="http://schemas.microsoft.com/office/drawing/2014/main" id="{8AF54249-B8B2-0FF9-D591-0B6C1BEF8C3A}"/>
              </a:ext>
            </a:extLst>
          </p:cNvPr>
          <p:cNvSpPr>
            <a:spLocks noGrp="1"/>
          </p:cNvSpPr>
          <p:nvPr>
            <p:ph type="title"/>
          </p:nvPr>
        </p:nvSpPr>
        <p:spPr/>
        <p:txBody>
          <a:bodyPr/>
          <a:lstStyle/>
          <a:p>
            <a:r>
              <a:rPr lang="sv-SE" dirty="0"/>
              <a:t>Gemensam sommarträning - Ungdom</a:t>
            </a:r>
          </a:p>
        </p:txBody>
      </p:sp>
      <p:sp>
        <p:nvSpPr>
          <p:cNvPr id="8" name="Platshållare för innehåll 7">
            <a:extLst>
              <a:ext uri="{FF2B5EF4-FFF2-40B4-BE49-F238E27FC236}">
                <a16:creationId xmlns:a16="http://schemas.microsoft.com/office/drawing/2014/main" id="{48BA903E-026F-3FF5-65FD-F3EFE0C5A0EB}"/>
              </a:ext>
            </a:extLst>
          </p:cNvPr>
          <p:cNvSpPr>
            <a:spLocks noGrp="1"/>
          </p:cNvSpPr>
          <p:nvPr>
            <p:ph idx="1"/>
          </p:nvPr>
        </p:nvSpPr>
        <p:spPr>
          <a:xfrm>
            <a:off x="838200" y="1825625"/>
            <a:ext cx="9169400" cy="4321175"/>
          </a:xfrm>
        </p:spPr>
        <p:txBody>
          <a:bodyPr/>
          <a:lstStyle/>
          <a:p>
            <a:pPr marL="0" indent="0">
              <a:buNone/>
            </a:pPr>
            <a:r>
              <a:rPr lang="sv-SE" dirty="0"/>
              <a:t>Bakgrund: Samsyn om dubbelidrottande</a:t>
            </a:r>
          </a:p>
          <a:p>
            <a:pPr marL="0" indent="0">
              <a:buNone/>
            </a:pPr>
            <a:endParaRPr lang="sv-SE" dirty="0"/>
          </a:p>
          <a:p>
            <a:pPr marL="0" indent="0">
              <a:buNone/>
            </a:pPr>
            <a:r>
              <a:rPr lang="sv-SE" dirty="0"/>
              <a:t>Vilka kommer att träna och vad i sommar?</a:t>
            </a:r>
          </a:p>
          <a:p>
            <a:pPr marL="0" indent="0">
              <a:buNone/>
            </a:pPr>
            <a:endParaRPr lang="sv-SE" dirty="0"/>
          </a:p>
          <a:p>
            <a:pPr marL="0" indent="0">
              <a:buNone/>
            </a:pPr>
            <a:r>
              <a:rPr lang="sv-SE" dirty="0"/>
              <a:t>Går det samarbeta – Vinster </a:t>
            </a:r>
          </a:p>
          <a:p>
            <a:pPr marL="0" indent="0">
              <a:buNone/>
            </a:pPr>
            <a:endParaRPr lang="sv-SE" dirty="0"/>
          </a:p>
          <a:p>
            <a:pPr marL="0" indent="0">
              <a:buNone/>
            </a:pPr>
            <a:r>
              <a:rPr lang="sv-SE" dirty="0"/>
              <a:t>När startar nästa säsong och med vad?</a:t>
            </a:r>
          </a:p>
          <a:p>
            <a:pPr marL="0" indent="0">
              <a:buNone/>
            </a:pPr>
            <a:endParaRPr lang="sv-SE" dirty="0"/>
          </a:p>
          <a:p>
            <a:pPr marL="0" indent="0">
              <a:buNone/>
            </a:pPr>
            <a:endParaRPr lang="sv-SE" dirty="0"/>
          </a:p>
          <a:p>
            <a:endParaRPr lang="sv-SE" dirty="0"/>
          </a:p>
        </p:txBody>
      </p:sp>
      <p:sp>
        <p:nvSpPr>
          <p:cNvPr id="2" name="Platshållare för datum 1">
            <a:extLst>
              <a:ext uri="{FF2B5EF4-FFF2-40B4-BE49-F238E27FC236}">
                <a16:creationId xmlns:a16="http://schemas.microsoft.com/office/drawing/2014/main" id="{DFF1FA68-DFE4-1B4F-D888-1C7BE5BDF5C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C22CDB6-3D77-46D4-92BB-0D81B8EF4F44}" type="datetime1">
              <a:rPr kumimoji="0" lang="sv-S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2026-04-28</a:t>
            </a:fld>
            <a:endParaRPr kumimoji="0" lang="sv-SE"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cxnSp>
        <p:nvCxnSpPr>
          <p:cNvPr id="3" name="Rak koppling 2">
            <a:extLst>
              <a:ext uri="{FF2B5EF4-FFF2-40B4-BE49-F238E27FC236}">
                <a16:creationId xmlns:a16="http://schemas.microsoft.com/office/drawing/2014/main" id="{FC9320C6-CDC1-AC5B-01CF-449446DD5863}"/>
              </a:ext>
            </a:extLst>
          </p:cNvPr>
          <p:cNvCxnSpPr/>
          <p:nvPr/>
        </p:nvCxnSpPr>
        <p:spPr>
          <a:xfrm>
            <a:off x="12103892" y="63000"/>
            <a:ext cx="0" cy="6732000"/>
          </a:xfrm>
          <a:prstGeom prst="line">
            <a:avLst/>
          </a:prstGeom>
          <a:ln w="114300">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30515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19F98-D491-C4A7-36E5-BB12500DAEF9}"/>
            </a:ext>
          </a:extLst>
        </p:cNvPr>
        <p:cNvGrpSpPr/>
        <p:nvPr/>
      </p:nvGrpSpPr>
      <p:grpSpPr>
        <a:xfrm>
          <a:off x="0" y="0"/>
          <a:ext cx="0" cy="0"/>
          <a:chOff x="0" y="0"/>
          <a:chExt cx="0" cy="0"/>
        </a:xfrm>
      </p:grpSpPr>
      <p:pic>
        <p:nvPicPr>
          <p:cNvPr id="1026" name="Picture 2" descr="IK Cyrus Handboll | Jönköping">
            <a:extLst>
              <a:ext uri="{FF2B5EF4-FFF2-40B4-BE49-F238E27FC236}">
                <a16:creationId xmlns:a16="http://schemas.microsoft.com/office/drawing/2014/main" id="{035E972F-77A1-356F-6958-786D7E6CB4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03607" y="4651875"/>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6" name="Rubrik 5">
            <a:extLst>
              <a:ext uri="{FF2B5EF4-FFF2-40B4-BE49-F238E27FC236}">
                <a16:creationId xmlns:a16="http://schemas.microsoft.com/office/drawing/2014/main" id="{80F53E25-6C60-A0EC-DA9F-2643D0821F18}"/>
              </a:ext>
            </a:extLst>
          </p:cNvPr>
          <p:cNvSpPr>
            <a:spLocks noGrp="1"/>
          </p:cNvSpPr>
          <p:nvPr>
            <p:ph type="title"/>
          </p:nvPr>
        </p:nvSpPr>
        <p:spPr>
          <a:xfrm>
            <a:off x="476250" y="1901825"/>
            <a:ext cx="10515600" cy="1325563"/>
          </a:xfrm>
        </p:spPr>
        <p:txBody>
          <a:bodyPr/>
          <a:lstStyle/>
          <a:p>
            <a:r>
              <a:rPr lang="sv-SE" dirty="0"/>
              <a:t>Utvärderingar från varje lag och inventering</a:t>
            </a:r>
          </a:p>
        </p:txBody>
      </p:sp>
      <p:sp>
        <p:nvSpPr>
          <p:cNvPr id="2" name="Platshållare för datum 1">
            <a:extLst>
              <a:ext uri="{FF2B5EF4-FFF2-40B4-BE49-F238E27FC236}">
                <a16:creationId xmlns:a16="http://schemas.microsoft.com/office/drawing/2014/main" id="{B858DD25-67F7-AC9E-FEB8-E7C1854E6C5D}"/>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C22CDB6-3D77-46D4-92BB-0D81B8EF4F44}" type="datetime1">
              <a:rPr kumimoji="0" lang="sv-S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2026-04-28</a:t>
            </a:fld>
            <a:endParaRPr kumimoji="0" lang="sv-SE"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cxnSp>
        <p:nvCxnSpPr>
          <p:cNvPr id="3" name="Rak koppling 2">
            <a:extLst>
              <a:ext uri="{FF2B5EF4-FFF2-40B4-BE49-F238E27FC236}">
                <a16:creationId xmlns:a16="http://schemas.microsoft.com/office/drawing/2014/main" id="{88F8643E-0F4D-F4A6-E105-F813397F57F2}"/>
              </a:ext>
            </a:extLst>
          </p:cNvPr>
          <p:cNvCxnSpPr/>
          <p:nvPr/>
        </p:nvCxnSpPr>
        <p:spPr>
          <a:xfrm>
            <a:off x="12103892" y="63000"/>
            <a:ext cx="0" cy="6732000"/>
          </a:xfrm>
          <a:prstGeom prst="line">
            <a:avLst/>
          </a:prstGeom>
          <a:ln w="114300">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71928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DECE1-30DE-A909-4520-DB8F895D3567}"/>
            </a:ext>
          </a:extLst>
        </p:cNvPr>
        <p:cNvGrpSpPr/>
        <p:nvPr/>
      </p:nvGrpSpPr>
      <p:grpSpPr>
        <a:xfrm>
          <a:off x="0" y="0"/>
          <a:ext cx="0" cy="0"/>
          <a:chOff x="0" y="0"/>
          <a:chExt cx="0" cy="0"/>
        </a:xfrm>
      </p:grpSpPr>
      <p:pic>
        <p:nvPicPr>
          <p:cNvPr id="1026" name="Picture 2" descr="IK Cyrus Handboll | Jönköping">
            <a:extLst>
              <a:ext uri="{FF2B5EF4-FFF2-40B4-BE49-F238E27FC236}">
                <a16:creationId xmlns:a16="http://schemas.microsoft.com/office/drawing/2014/main" id="{D143B6C7-241F-EA9B-0D14-941BC7D015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03607" y="4651875"/>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4" name="Rubrik 3">
            <a:extLst>
              <a:ext uri="{FF2B5EF4-FFF2-40B4-BE49-F238E27FC236}">
                <a16:creationId xmlns:a16="http://schemas.microsoft.com/office/drawing/2014/main" id="{37A6C059-90EB-11A7-43EB-7998802871E0}"/>
              </a:ext>
            </a:extLst>
          </p:cNvPr>
          <p:cNvSpPr>
            <a:spLocks noGrp="1"/>
          </p:cNvSpPr>
          <p:nvPr>
            <p:ph type="title"/>
          </p:nvPr>
        </p:nvSpPr>
        <p:spPr>
          <a:xfrm>
            <a:off x="838200" y="365125"/>
            <a:ext cx="10515600" cy="581025"/>
          </a:xfrm>
        </p:spPr>
        <p:txBody>
          <a:bodyPr>
            <a:normAutofit fontScale="90000"/>
          </a:bodyPr>
          <a:lstStyle/>
          <a:p>
            <a:r>
              <a:rPr lang="sv-SE" dirty="0"/>
              <a:t>Vilka Lag 26/27 och antal spelare</a:t>
            </a:r>
          </a:p>
        </p:txBody>
      </p:sp>
      <p:sp>
        <p:nvSpPr>
          <p:cNvPr id="5" name="Platshållare för innehåll 4">
            <a:extLst>
              <a:ext uri="{FF2B5EF4-FFF2-40B4-BE49-F238E27FC236}">
                <a16:creationId xmlns:a16="http://schemas.microsoft.com/office/drawing/2014/main" id="{1A0338B7-A3AA-9535-DB4F-942C02D26093}"/>
              </a:ext>
            </a:extLst>
          </p:cNvPr>
          <p:cNvSpPr>
            <a:spLocks noGrp="1"/>
          </p:cNvSpPr>
          <p:nvPr>
            <p:ph idx="1"/>
          </p:nvPr>
        </p:nvSpPr>
        <p:spPr/>
        <p:txBody>
          <a:bodyPr>
            <a:normAutofit/>
          </a:bodyPr>
          <a:lstStyle/>
          <a:p>
            <a:endParaRPr lang="sv-SE" dirty="0"/>
          </a:p>
          <a:p>
            <a:endParaRPr lang="sv-SE" dirty="0"/>
          </a:p>
        </p:txBody>
      </p:sp>
      <p:sp>
        <p:nvSpPr>
          <p:cNvPr id="2" name="Platshållare för datum 1">
            <a:extLst>
              <a:ext uri="{FF2B5EF4-FFF2-40B4-BE49-F238E27FC236}">
                <a16:creationId xmlns:a16="http://schemas.microsoft.com/office/drawing/2014/main" id="{E04F6CA4-F2DA-46E6-A216-25B369435655}"/>
              </a:ext>
            </a:extLst>
          </p:cNvPr>
          <p:cNvSpPr>
            <a:spLocks noGrp="1"/>
          </p:cNvSpPr>
          <p:nvPr>
            <p:ph type="dt" sz="half" idx="10"/>
          </p:nvPr>
        </p:nvSpPr>
        <p:spPr/>
        <p:txBody>
          <a:bodyPr/>
          <a:lstStyle/>
          <a:p>
            <a:pPr lvl="0"/>
            <a:fld id="{EC22CDB6-3D77-46D4-92BB-0D81B8EF4F44}" type="datetime1">
              <a:rPr lang="sv-SE" noProof="0" smtClean="0"/>
              <a:pPr lvl="0"/>
              <a:t>2026-04-28</a:t>
            </a:fld>
            <a:endParaRPr lang="sv-SE" noProof="0"/>
          </a:p>
        </p:txBody>
      </p:sp>
      <p:cxnSp>
        <p:nvCxnSpPr>
          <p:cNvPr id="3" name="Rak koppling 2">
            <a:extLst>
              <a:ext uri="{FF2B5EF4-FFF2-40B4-BE49-F238E27FC236}">
                <a16:creationId xmlns:a16="http://schemas.microsoft.com/office/drawing/2014/main" id="{CCD92E8B-E911-C140-CAB4-8B4CB2F8CE76}"/>
              </a:ext>
            </a:extLst>
          </p:cNvPr>
          <p:cNvCxnSpPr/>
          <p:nvPr/>
        </p:nvCxnSpPr>
        <p:spPr>
          <a:xfrm>
            <a:off x="12103892" y="63000"/>
            <a:ext cx="0" cy="6732000"/>
          </a:xfrm>
          <a:prstGeom prst="line">
            <a:avLst/>
          </a:prstGeom>
          <a:ln w="114300">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graphicFrame>
        <p:nvGraphicFramePr>
          <p:cNvPr id="13" name="Tabell 12">
            <a:extLst>
              <a:ext uri="{FF2B5EF4-FFF2-40B4-BE49-F238E27FC236}">
                <a16:creationId xmlns:a16="http://schemas.microsoft.com/office/drawing/2014/main" id="{E137287C-7784-B6EB-BE59-BD5A37204271}"/>
              </a:ext>
            </a:extLst>
          </p:cNvPr>
          <p:cNvGraphicFramePr>
            <a:graphicFrameLocks noGrp="1"/>
          </p:cNvGraphicFramePr>
          <p:nvPr>
            <p:extLst>
              <p:ext uri="{D42A27DB-BD31-4B8C-83A1-F6EECF244321}">
                <p14:modId xmlns:p14="http://schemas.microsoft.com/office/powerpoint/2010/main" val="1272985591"/>
              </p:ext>
            </p:extLst>
          </p:nvPr>
        </p:nvGraphicFramePr>
        <p:xfrm>
          <a:off x="344490" y="969484"/>
          <a:ext cx="9728199" cy="4919032"/>
        </p:xfrm>
        <a:graphic>
          <a:graphicData uri="http://schemas.openxmlformats.org/drawingml/2006/table">
            <a:tbl>
              <a:tblPr firstRow="1" bandRow="1">
                <a:tableStyleId>{93296810-A885-4BE3-A3E7-6D5BEEA58F35}</a:tableStyleId>
              </a:tblPr>
              <a:tblGrid>
                <a:gridCol w="910942">
                  <a:extLst>
                    <a:ext uri="{9D8B030D-6E8A-4147-A177-3AD203B41FA5}">
                      <a16:colId xmlns:a16="http://schemas.microsoft.com/office/drawing/2014/main" val="2668282018"/>
                    </a:ext>
                  </a:extLst>
                </a:gridCol>
                <a:gridCol w="1045316">
                  <a:extLst>
                    <a:ext uri="{9D8B030D-6E8A-4147-A177-3AD203B41FA5}">
                      <a16:colId xmlns:a16="http://schemas.microsoft.com/office/drawing/2014/main" val="205535280"/>
                    </a:ext>
                  </a:extLst>
                </a:gridCol>
                <a:gridCol w="1183345">
                  <a:extLst>
                    <a:ext uri="{9D8B030D-6E8A-4147-A177-3AD203B41FA5}">
                      <a16:colId xmlns:a16="http://schemas.microsoft.com/office/drawing/2014/main" val="332149834"/>
                    </a:ext>
                  </a:extLst>
                </a:gridCol>
                <a:gridCol w="1331310">
                  <a:extLst>
                    <a:ext uri="{9D8B030D-6E8A-4147-A177-3AD203B41FA5}">
                      <a16:colId xmlns:a16="http://schemas.microsoft.com/office/drawing/2014/main" val="1948070168"/>
                    </a:ext>
                  </a:extLst>
                </a:gridCol>
                <a:gridCol w="1310924">
                  <a:extLst>
                    <a:ext uri="{9D8B030D-6E8A-4147-A177-3AD203B41FA5}">
                      <a16:colId xmlns:a16="http://schemas.microsoft.com/office/drawing/2014/main" val="3631732157"/>
                    </a:ext>
                  </a:extLst>
                </a:gridCol>
                <a:gridCol w="1677823">
                  <a:extLst>
                    <a:ext uri="{9D8B030D-6E8A-4147-A177-3AD203B41FA5}">
                      <a16:colId xmlns:a16="http://schemas.microsoft.com/office/drawing/2014/main" val="1736251742"/>
                    </a:ext>
                  </a:extLst>
                </a:gridCol>
                <a:gridCol w="1320800">
                  <a:extLst>
                    <a:ext uri="{9D8B030D-6E8A-4147-A177-3AD203B41FA5}">
                      <a16:colId xmlns:a16="http://schemas.microsoft.com/office/drawing/2014/main" val="235073473"/>
                    </a:ext>
                  </a:extLst>
                </a:gridCol>
                <a:gridCol w="947739">
                  <a:extLst>
                    <a:ext uri="{9D8B030D-6E8A-4147-A177-3AD203B41FA5}">
                      <a16:colId xmlns:a16="http://schemas.microsoft.com/office/drawing/2014/main" val="2909982140"/>
                    </a:ext>
                  </a:extLst>
                </a:gridCol>
              </a:tblGrid>
              <a:tr h="366874">
                <a:tc gridSpan="2">
                  <a:txBody>
                    <a:bodyPr/>
                    <a:lstStyle/>
                    <a:p>
                      <a:r>
                        <a:rPr lang="sv-SE" dirty="0"/>
                        <a:t>Dam</a:t>
                      </a:r>
                    </a:p>
                  </a:txBody>
                  <a:tcPr/>
                </a:tc>
                <a:tc hMerge="1">
                  <a:txBody>
                    <a:bodyPr/>
                    <a:lstStyle/>
                    <a:p>
                      <a:endParaRPr lang="sv-SE"/>
                    </a:p>
                  </a:txBody>
                  <a:tcPr/>
                </a:tc>
                <a:tc gridSpan="2">
                  <a:txBody>
                    <a:bodyPr/>
                    <a:lstStyle/>
                    <a:p>
                      <a:r>
                        <a:rPr lang="sv-SE" dirty="0"/>
                        <a:t>Herr</a:t>
                      </a:r>
                    </a:p>
                  </a:txBody>
                  <a:tcPr/>
                </a:tc>
                <a:tc hMerge="1">
                  <a:txBody>
                    <a:bodyPr/>
                    <a:lstStyle/>
                    <a:p>
                      <a:endParaRPr lang="sv-SE"/>
                    </a:p>
                  </a:txBody>
                  <a:tcPr/>
                </a:tc>
                <a:tc gridSpan="2">
                  <a:txBody>
                    <a:bodyPr/>
                    <a:lstStyle/>
                    <a:p>
                      <a:r>
                        <a:rPr lang="sv-SE" dirty="0" err="1"/>
                        <a:t>Flick</a:t>
                      </a:r>
                      <a:endParaRPr lang="sv-SE" dirty="0"/>
                    </a:p>
                  </a:txBody>
                  <a:tcPr/>
                </a:tc>
                <a:tc hMerge="1">
                  <a:txBody>
                    <a:bodyPr/>
                    <a:lstStyle/>
                    <a:p>
                      <a:endParaRPr lang="sv-SE"/>
                    </a:p>
                  </a:txBody>
                  <a:tcPr/>
                </a:tc>
                <a:tc gridSpan="2">
                  <a:txBody>
                    <a:bodyPr/>
                    <a:lstStyle/>
                    <a:p>
                      <a:r>
                        <a:rPr lang="sv-SE" dirty="0"/>
                        <a:t>Pojk</a:t>
                      </a:r>
                    </a:p>
                  </a:txBody>
                  <a:tcPr/>
                </a:tc>
                <a:tc hMerge="1">
                  <a:txBody>
                    <a:bodyPr/>
                    <a:lstStyle/>
                    <a:p>
                      <a:endParaRPr lang="sv-SE"/>
                    </a:p>
                  </a:txBody>
                  <a:tcPr/>
                </a:tc>
                <a:extLst>
                  <a:ext uri="{0D108BD9-81ED-4DB2-BD59-A6C34878D82A}">
                    <a16:rowId xmlns:a16="http://schemas.microsoft.com/office/drawing/2014/main" val="1058679716"/>
                  </a:ext>
                </a:extLst>
              </a:tr>
              <a:tr h="374970">
                <a:tc>
                  <a:txBody>
                    <a:bodyPr/>
                    <a:lstStyle/>
                    <a:p>
                      <a:r>
                        <a:rPr lang="sv-SE" dirty="0" err="1"/>
                        <a:t>Div</a:t>
                      </a:r>
                      <a:r>
                        <a:rPr lang="sv-SE" dirty="0"/>
                        <a:t> 2</a:t>
                      </a:r>
                    </a:p>
                  </a:txBody>
                  <a:tcPr/>
                </a:tc>
                <a:tc>
                  <a:txBody>
                    <a:bodyPr/>
                    <a:lstStyle/>
                    <a:p>
                      <a:r>
                        <a:rPr lang="sv-SE" dirty="0"/>
                        <a:t>10 – 15?</a:t>
                      </a:r>
                    </a:p>
                  </a:txBody>
                  <a:tcPr/>
                </a:tc>
                <a:tc>
                  <a:txBody>
                    <a:bodyPr/>
                    <a:lstStyle/>
                    <a:p>
                      <a:r>
                        <a:rPr lang="sv-SE" dirty="0" err="1"/>
                        <a:t>Div</a:t>
                      </a:r>
                      <a:r>
                        <a:rPr lang="sv-SE" dirty="0"/>
                        <a:t> 4</a:t>
                      </a:r>
                    </a:p>
                  </a:txBody>
                  <a:tcPr/>
                </a:tc>
                <a:tc>
                  <a:txBody>
                    <a:bodyPr/>
                    <a:lstStyle/>
                    <a:p>
                      <a:r>
                        <a:rPr lang="sv-SE" dirty="0"/>
                        <a:t>15</a:t>
                      </a:r>
                    </a:p>
                  </a:txBody>
                  <a:tcPr/>
                </a:tc>
                <a:tc>
                  <a:txBody>
                    <a:bodyPr/>
                    <a:lstStyle/>
                    <a:p>
                      <a:r>
                        <a:rPr lang="sv-SE" dirty="0"/>
                        <a:t>F12</a:t>
                      </a:r>
                    </a:p>
                  </a:txBody>
                  <a:tcPr/>
                </a:tc>
                <a:tc>
                  <a:txBody>
                    <a:bodyPr/>
                    <a:lstStyle/>
                    <a:p>
                      <a:r>
                        <a:rPr lang="sv-SE" dirty="0"/>
                        <a:t>15</a:t>
                      </a:r>
                    </a:p>
                  </a:txBody>
                  <a:tcPr/>
                </a:tc>
                <a:tc>
                  <a:txBody>
                    <a:bodyPr/>
                    <a:lstStyle/>
                    <a:p>
                      <a:r>
                        <a:rPr lang="sv-SE" dirty="0"/>
                        <a:t>P14</a:t>
                      </a:r>
                    </a:p>
                  </a:txBody>
                  <a:tcPr/>
                </a:tc>
                <a:tc>
                  <a:txBody>
                    <a:bodyPr/>
                    <a:lstStyle/>
                    <a:p>
                      <a:r>
                        <a:rPr lang="sv-SE" dirty="0"/>
                        <a:t>14</a:t>
                      </a:r>
                    </a:p>
                  </a:txBody>
                  <a:tcPr/>
                </a:tc>
                <a:extLst>
                  <a:ext uri="{0D108BD9-81ED-4DB2-BD59-A6C34878D82A}">
                    <a16:rowId xmlns:a16="http://schemas.microsoft.com/office/drawing/2014/main" val="1074374410"/>
                  </a:ext>
                </a:extLst>
              </a:tr>
              <a:tr h="374970">
                <a:tc>
                  <a:txBody>
                    <a:bodyPr/>
                    <a:lstStyle/>
                    <a:p>
                      <a:r>
                        <a:rPr lang="sv-SE" dirty="0" err="1"/>
                        <a:t>Div</a:t>
                      </a:r>
                      <a:r>
                        <a:rPr lang="sv-SE" dirty="0"/>
                        <a:t> 4</a:t>
                      </a:r>
                    </a:p>
                  </a:txBody>
                  <a:tcPr/>
                </a:tc>
                <a:tc>
                  <a:txBody>
                    <a:bodyPr/>
                    <a:lstStyle/>
                    <a:p>
                      <a:r>
                        <a:rPr lang="sv-SE" dirty="0"/>
                        <a:t>13</a:t>
                      </a:r>
                    </a:p>
                  </a:txBody>
                  <a:tcPr/>
                </a:tc>
                <a:tc gridSpan="2">
                  <a:txBody>
                    <a:bodyPr/>
                    <a:lstStyle/>
                    <a:p>
                      <a:r>
                        <a:rPr lang="sv-SE" dirty="0" err="1"/>
                        <a:t>Div</a:t>
                      </a:r>
                      <a:r>
                        <a:rPr lang="sv-SE" dirty="0"/>
                        <a:t> 3             15</a:t>
                      </a:r>
                    </a:p>
                  </a:txBody>
                  <a:tcPr/>
                </a:tc>
                <a:tc hMerge="1">
                  <a:txBody>
                    <a:bodyPr/>
                    <a:lstStyle/>
                    <a:p>
                      <a:endParaRPr lang="sv-SE"/>
                    </a:p>
                  </a:txBody>
                  <a:tcPr/>
                </a:tc>
                <a:tc>
                  <a:txBody>
                    <a:bodyPr/>
                    <a:lstStyle/>
                    <a:p>
                      <a:r>
                        <a:rPr lang="sv-SE" dirty="0"/>
                        <a:t>F 11 (2 lag)</a:t>
                      </a:r>
                    </a:p>
                  </a:txBody>
                  <a:tcPr/>
                </a:tc>
                <a:tc>
                  <a:txBody>
                    <a:bodyPr/>
                    <a:lstStyle/>
                    <a:p>
                      <a:r>
                        <a:rPr lang="sv-SE" dirty="0"/>
                        <a:t>25</a:t>
                      </a:r>
                    </a:p>
                  </a:txBody>
                  <a:tcPr/>
                </a:tc>
                <a:tc>
                  <a:txBody>
                    <a:bodyPr/>
                    <a:lstStyle/>
                    <a:p>
                      <a:r>
                        <a:rPr lang="sv-SE" dirty="0"/>
                        <a:t>P13</a:t>
                      </a:r>
                    </a:p>
                  </a:txBody>
                  <a:tcPr/>
                </a:tc>
                <a:tc>
                  <a:txBody>
                    <a:bodyPr/>
                    <a:lstStyle/>
                    <a:p>
                      <a:r>
                        <a:rPr lang="sv-SE" dirty="0"/>
                        <a:t>12</a:t>
                      </a:r>
                    </a:p>
                  </a:txBody>
                  <a:tcPr/>
                </a:tc>
                <a:extLst>
                  <a:ext uri="{0D108BD9-81ED-4DB2-BD59-A6C34878D82A}">
                    <a16:rowId xmlns:a16="http://schemas.microsoft.com/office/drawing/2014/main" val="992519738"/>
                  </a:ext>
                </a:extLst>
              </a:tr>
              <a:tr h="647208">
                <a:tc>
                  <a:txBody>
                    <a:bodyPr/>
                    <a:lstStyle/>
                    <a:p>
                      <a:r>
                        <a:rPr lang="sv-SE" dirty="0"/>
                        <a:t>Dam jun</a:t>
                      </a:r>
                    </a:p>
                  </a:txBody>
                  <a:tcPr/>
                </a:tc>
                <a:tc>
                  <a:txBody>
                    <a:bodyPr/>
                    <a:lstStyle/>
                    <a:p>
                      <a:r>
                        <a:rPr lang="sv-SE" dirty="0"/>
                        <a:t>?</a:t>
                      </a:r>
                    </a:p>
                  </a:txBody>
                  <a:tcPr/>
                </a:tc>
                <a:tc gridSpan="2">
                  <a:txBody>
                    <a:bodyPr/>
                    <a:lstStyle/>
                    <a:p>
                      <a:endParaRPr lang="sv-SE"/>
                    </a:p>
                  </a:txBody>
                  <a:tcPr/>
                </a:tc>
                <a:tc hMerge="1">
                  <a:txBody>
                    <a:bodyPr/>
                    <a:lstStyle/>
                    <a:p>
                      <a:endParaRPr lang="sv-SE"/>
                    </a:p>
                  </a:txBody>
                  <a:tcPr/>
                </a:tc>
                <a:tc>
                  <a:txBody>
                    <a:bodyPr/>
                    <a:lstStyle/>
                    <a:p>
                      <a:r>
                        <a:rPr lang="sv-SE" dirty="0"/>
                        <a:t>F 10/9 kortplan</a:t>
                      </a:r>
                    </a:p>
                  </a:txBody>
                  <a:tcPr/>
                </a:tc>
                <a:tc>
                  <a:txBody>
                    <a:bodyPr/>
                    <a:lstStyle/>
                    <a:p>
                      <a:r>
                        <a:rPr lang="sv-SE" dirty="0"/>
                        <a:t>12</a:t>
                      </a:r>
                    </a:p>
                  </a:txBody>
                  <a:tcPr/>
                </a:tc>
                <a:tc>
                  <a:txBody>
                    <a:bodyPr/>
                    <a:lstStyle/>
                    <a:p>
                      <a:r>
                        <a:rPr lang="sv-SE" dirty="0"/>
                        <a:t>P12</a:t>
                      </a:r>
                    </a:p>
                  </a:txBody>
                  <a:tcPr/>
                </a:tc>
                <a:tc>
                  <a:txBody>
                    <a:bodyPr/>
                    <a:lstStyle/>
                    <a:p>
                      <a:r>
                        <a:rPr lang="sv-SE" dirty="0"/>
                        <a:t>14</a:t>
                      </a:r>
                    </a:p>
                  </a:txBody>
                  <a:tcPr/>
                </a:tc>
                <a:extLst>
                  <a:ext uri="{0D108BD9-81ED-4DB2-BD59-A6C34878D82A}">
                    <a16:rowId xmlns:a16="http://schemas.microsoft.com/office/drawing/2014/main" val="2407155864"/>
                  </a:ext>
                </a:extLst>
              </a:tr>
              <a:tr h="374970">
                <a:tc gridSpan="2">
                  <a:txBody>
                    <a:bodyPr/>
                    <a:lstStyle/>
                    <a:p>
                      <a:endParaRPr lang="sv-SE"/>
                    </a:p>
                  </a:txBody>
                  <a:tcPr/>
                </a:tc>
                <a:tc hMerge="1">
                  <a:txBody>
                    <a:bodyPr/>
                    <a:lstStyle/>
                    <a:p>
                      <a:endParaRPr lang="sv-SE"/>
                    </a:p>
                  </a:txBody>
                  <a:tcPr/>
                </a:tc>
                <a:tc gridSpan="2">
                  <a:txBody>
                    <a:bodyPr/>
                    <a:lstStyle/>
                    <a:p>
                      <a:endParaRPr lang="sv-SE"/>
                    </a:p>
                  </a:txBody>
                  <a:tcPr/>
                </a:tc>
                <a:tc hMerge="1">
                  <a:txBody>
                    <a:bodyPr/>
                    <a:lstStyle/>
                    <a:p>
                      <a:endParaRPr lang="sv-SE"/>
                    </a:p>
                  </a:txBody>
                  <a:tcPr/>
                </a:tc>
                <a:tc>
                  <a:txBody>
                    <a:bodyPr/>
                    <a:lstStyle/>
                    <a:p>
                      <a:r>
                        <a:rPr lang="sv-SE" dirty="0"/>
                        <a:t>F 8 mini</a:t>
                      </a:r>
                    </a:p>
                  </a:txBody>
                  <a:tcPr/>
                </a:tc>
                <a:tc>
                  <a:txBody>
                    <a:bodyPr/>
                    <a:lstStyle/>
                    <a:p>
                      <a:r>
                        <a:rPr lang="sv-SE" dirty="0"/>
                        <a:t> 10</a:t>
                      </a:r>
                    </a:p>
                  </a:txBody>
                  <a:tcPr/>
                </a:tc>
                <a:tc>
                  <a:txBody>
                    <a:bodyPr/>
                    <a:lstStyle/>
                    <a:p>
                      <a:r>
                        <a:rPr lang="sv-SE" dirty="0"/>
                        <a:t>P11 (2 lag)</a:t>
                      </a:r>
                    </a:p>
                  </a:txBody>
                  <a:tcPr/>
                </a:tc>
                <a:tc>
                  <a:txBody>
                    <a:bodyPr/>
                    <a:lstStyle/>
                    <a:p>
                      <a:r>
                        <a:rPr lang="sv-SE" dirty="0"/>
                        <a:t>25</a:t>
                      </a:r>
                    </a:p>
                  </a:txBody>
                  <a:tcPr/>
                </a:tc>
                <a:extLst>
                  <a:ext uri="{0D108BD9-81ED-4DB2-BD59-A6C34878D82A}">
                    <a16:rowId xmlns:a16="http://schemas.microsoft.com/office/drawing/2014/main" val="2240070454"/>
                  </a:ext>
                </a:extLst>
              </a:tr>
              <a:tr h="374970">
                <a:tc gridSpan="2">
                  <a:txBody>
                    <a:bodyPr/>
                    <a:lstStyle/>
                    <a:p>
                      <a:endParaRPr lang="sv-SE" dirty="0"/>
                    </a:p>
                  </a:txBody>
                  <a:tcPr/>
                </a:tc>
                <a:tc hMerge="1">
                  <a:txBody>
                    <a:bodyPr/>
                    <a:lstStyle/>
                    <a:p>
                      <a:endParaRPr lang="sv-SE"/>
                    </a:p>
                  </a:txBody>
                  <a:tcPr/>
                </a:tc>
                <a:tc gridSpan="2">
                  <a:txBody>
                    <a:bodyPr/>
                    <a:lstStyle/>
                    <a:p>
                      <a:endParaRPr lang="sv-SE"/>
                    </a:p>
                  </a:txBody>
                  <a:tcPr/>
                </a:tc>
                <a:tc hMerge="1">
                  <a:txBody>
                    <a:bodyPr/>
                    <a:lstStyle/>
                    <a:p>
                      <a:endParaRPr lang="sv-SE"/>
                    </a:p>
                  </a:txBody>
                  <a:tcPr/>
                </a:tc>
                <a:tc gridSpan="2">
                  <a:txBody>
                    <a:bodyPr/>
                    <a:lstStyle/>
                    <a:p>
                      <a:endParaRPr lang="sv-SE"/>
                    </a:p>
                  </a:txBody>
                  <a:tcPr/>
                </a:tc>
                <a:tc hMerge="1">
                  <a:txBody>
                    <a:bodyPr/>
                    <a:lstStyle/>
                    <a:p>
                      <a:endParaRPr lang="sv-SE"/>
                    </a:p>
                  </a:txBody>
                  <a:tcPr/>
                </a:tc>
                <a:tc>
                  <a:txBody>
                    <a:bodyPr/>
                    <a:lstStyle/>
                    <a:p>
                      <a:r>
                        <a:rPr lang="sv-SE" dirty="0"/>
                        <a:t>P10  kortplan</a:t>
                      </a:r>
                    </a:p>
                  </a:txBody>
                  <a:tcPr/>
                </a:tc>
                <a:tc>
                  <a:txBody>
                    <a:bodyPr/>
                    <a:lstStyle/>
                    <a:p>
                      <a:r>
                        <a:rPr lang="sv-SE" dirty="0"/>
                        <a:t>10</a:t>
                      </a:r>
                    </a:p>
                  </a:txBody>
                  <a:tcPr/>
                </a:tc>
                <a:extLst>
                  <a:ext uri="{0D108BD9-81ED-4DB2-BD59-A6C34878D82A}">
                    <a16:rowId xmlns:a16="http://schemas.microsoft.com/office/drawing/2014/main" val="3959748170"/>
                  </a:ext>
                </a:extLst>
              </a:tr>
              <a:tr h="374970">
                <a:tc gridSpan="2">
                  <a:txBody>
                    <a:bodyPr/>
                    <a:lstStyle/>
                    <a:p>
                      <a:endParaRPr lang="sv-SE"/>
                    </a:p>
                  </a:txBody>
                  <a:tcPr/>
                </a:tc>
                <a:tc hMerge="1">
                  <a:txBody>
                    <a:bodyPr/>
                    <a:lstStyle/>
                    <a:p>
                      <a:endParaRPr lang="sv-SE"/>
                    </a:p>
                  </a:txBody>
                  <a:tcPr/>
                </a:tc>
                <a:tc gridSpan="2">
                  <a:txBody>
                    <a:bodyPr/>
                    <a:lstStyle/>
                    <a:p>
                      <a:endParaRPr lang="sv-SE" dirty="0"/>
                    </a:p>
                  </a:txBody>
                  <a:tcPr/>
                </a:tc>
                <a:tc hMerge="1">
                  <a:txBody>
                    <a:bodyPr/>
                    <a:lstStyle/>
                    <a:p>
                      <a:endParaRPr lang="sv-SE"/>
                    </a:p>
                  </a:txBody>
                  <a:tcPr/>
                </a:tc>
                <a:tc gridSpan="2">
                  <a:txBody>
                    <a:bodyPr/>
                    <a:lstStyle/>
                    <a:p>
                      <a:endParaRPr lang="sv-SE"/>
                    </a:p>
                  </a:txBody>
                  <a:tcPr/>
                </a:tc>
                <a:tc hMerge="1">
                  <a:txBody>
                    <a:bodyPr/>
                    <a:lstStyle/>
                    <a:p>
                      <a:endParaRPr lang="sv-SE"/>
                    </a:p>
                  </a:txBody>
                  <a:tcPr/>
                </a:tc>
                <a:tc>
                  <a:txBody>
                    <a:bodyPr/>
                    <a:lstStyle/>
                    <a:p>
                      <a:r>
                        <a:rPr lang="sv-SE" dirty="0"/>
                        <a:t>P 9  kortplan</a:t>
                      </a:r>
                    </a:p>
                  </a:txBody>
                  <a:tcPr/>
                </a:tc>
                <a:tc>
                  <a:txBody>
                    <a:bodyPr/>
                    <a:lstStyle/>
                    <a:p>
                      <a:r>
                        <a:rPr lang="sv-SE" dirty="0"/>
                        <a:t>14</a:t>
                      </a:r>
                    </a:p>
                  </a:txBody>
                  <a:tcPr/>
                </a:tc>
                <a:extLst>
                  <a:ext uri="{0D108BD9-81ED-4DB2-BD59-A6C34878D82A}">
                    <a16:rowId xmlns:a16="http://schemas.microsoft.com/office/drawing/2014/main" val="706763276"/>
                  </a:ext>
                </a:extLst>
              </a:tr>
              <a:tr h="374970">
                <a:tc gridSpan="2">
                  <a:txBody>
                    <a:bodyPr/>
                    <a:lstStyle/>
                    <a:p>
                      <a:endParaRPr lang="sv-SE"/>
                    </a:p>
                  </a:txBody>
                  <a:tcPr/>
                </a:tc>
                <a:tc hMerge="1">
                  <a:txBody>
                    <a:bodyPr/>
                    <a:lstStyle/>
                    <a:p>
                      <a:endParaRPr lang="sv-SE"/>
                    </a:p>
                  </a:txBody>
                  <a:tcPr/>
                </a:tc>
                <a:tc gridSpan="2">
                  <a:txBody>
                    <a:bodyPr/>
                    <a:lstStyle/>
                    <a:p>
                      <a:endParaRPr lang="sv-SE"/>
                    </a:p>
                  </a:txBody>
                  <a:tcPr/>
                </a:tc>
                <a:tc hMerge="1">
                  <a:txBody>
                    <a:bodyPr/>
                    <a:lstStyle/>
                    <a:p>
                      <a:endParaRPr lang="sv-SE"/>
                    </a:p>
                  </a:txBody>
                  <a:tcPr/>
                </a:tc>
                <a:tc gridSpan="2">
                  <a:txBody>
                    <a:bodyPr/>
                    <a:lstStyle/>
                    <a:p>
                      <a:endParaRPr lang="sv-SE"/>
                    </a:p>
                  </a:txBody>
                  <a:tcPr/>
                </a:tc>
                <a:tc hMerge="1">
                  <a:txBody>
                    <a:bodyPr/>
                    <a:lstStyle/>
                    <a:p>
                      <a:endParaRPr lang="sv-SE"/>
                    </a:p>
                  </a:txBody>
                  <a:tcPr/>
                </a:tc>
                <a:tc>
                  <a:txBody>
                    <a:bodyPr/>
                    <a:lstStyle/>
                    <a:p>
                      <a:r>
                        <a:rPr lang="sv-SE" dirty="0"/>
                        <a:t>P 8  mini</a:t>
                      </a:r>
                    </a:p>
                  </a:txBody>
                  <a:tcPr/>
                </a:tc>
                <a:tc>
                  <a:txBody>
                    <a:bodyPr/>
                    <a:lstStyle/>
                    <a:p>
                      <a:r>
                        <a:rPr lang="sv-SE" dirty="0"/>
                        <a:t>10</a:t>
                      </a:r>
                    </a:p>
                  </a:txBody>
                  <a:tcPr/>
                </a:tc>
                <a:extLst>
                  <a:ext uri="{0D108BD9-81ED-4DB2-BD59-A6C34878D82A}">
                    <a16:rowId xmlns:a16="http://schemas.microsoft.com/office/drawing/2014/main" val="4158159191"/>
                  </a:ext>
                </a:extLst>
              </a:tr>
              <a:tr h="374970">
                <a:tc gridSpan="2">
                  <a:txBody>
                    <a:bodyPr/>
                    <a:lstStyle/>
                    <a:p>
                      <a:endParaRPr lang="sv-SE"/>
                    </a:p>
                  </a:txBody>
                  <a:tcPr/>
                </a:tc>
                <a:tc hMerge="1">
                  <a:txBody>
                    <a:bodyPr/>
                    <a:lstStyle/>
                    <a:p>
                      <a:endParaRPr lang="sv-SE"/>
                    </a:p>
                  </a:txBody>
                  <a:tcPr/>
                </a:tc>
                <a:tc gridSpan="2">
                  <a:txBody>
                    <a:bodyPr/>
                    <a:lstStyle/>
                    <a:p>
                      <a:endParaRPr lang="sv-SE"/>
                    </a:p>
                  </a:txBody>
                  <a:tcPr/>
                </a:tc>
                <a:tc hMerge="1">
                  <a:txBody>
                    <a:bodyPr/>
                    <a:lstStyle/>
                    <a:p>
                      <a:endParaRPr lang="sv-SE"/>
                    </a:p>
                  </a:txBody>
                  <a:tcPr/>
                </a:tc>
                <a:tc gridSpan="2">
                  <a:txBody>
                    <a:bodyPr/>
                    <a:lstStyle/>
                    <a:p>
                      <a:r>
                        <a:rPr lang="sv-SE" dirty="0" err="1"/>
                        <a:t>Handbollskola</a:t>
                      </a:r>
                      <a:r>
                        <a:rPr lang="sv-SE" dirty="0"/>
                        <a:t>  Ljungarum</a:t>
                      </a:r>
                    </a:p>
                  </a:txBody>
                  <a:tcPr/>
                </a:tc>
                <a:tc hMerge="1">
                  <a:txBody>
                    <a:bodyPr/>
                    <a:lstStyle/>
                    <a:p>
                      <a:endParaRPr lang="sv-SE"/>
                    </a:p>
                  </a:txBody>
                  <a:tcPr/>
                </a:tc>
                <a:tc>
                  <a:txBody>
                    <a:bodyPr/>
                    <a:lstStyle/>
                    <a:p>
                      <a:endParaRPr lang="sv-SE" dirty="0"/>
                    </a:p>
                  </a:txBody>
                  <a:tcPr/>
                </a:tc>
                <a:tc>
                  <a:txBody>
                    <a:bodyPr/>
                    <a:lstStyle/>
                    <a:p>
                      <a:endParaRPr lang="sv-SE" dirty="0"/>
                    </a:p>
                  </a:txBody>
                  <a:tcPr/>
                </a:tc>
                <a:extLst>
                  <a:ext uri="{0D108BD9-81ED-4DB2-BD59-A6C34878D82A}">
                    <a16:rowId xmlns:a16="http://schemas.microsoft.com/office/drawing/2014/main" val="3662557422"/>
                  </a:ext>
                </a:extLst>
              </a:tr>
              <a:tr h="374970">
                <a:tc gridSpan="2">
                  <a:txBody>
                    <a:bodyPr/>
                    <a:lstStyle/>
                    <a:p>
                      <a:endParaRPr lang="sv-SE"/>
                    </a:p>
                  </a:txBody>
                  <a:tcPr/>
                </a:tc>
                <a:tc hMerge="1">
                  <a:txBody>
                    <a:bodyPr/>
                    <a:lstStyle/>
                    <a:p>
                      <a:endParaRPr lang="sv-SE"/>
                    </a:p>
                  </a:txBody>
                  <a:tcPr/>
                </a:tc>
                <a:tc gridSpan="2">
                  <a:txBody>
                    <a:bodyPr/>
                    <a:lstStyle/>
                    <a:p>
                      <a:endParaRPr lang="sv-SE"/>
                    </a:p>
                  </a:txBody>
                  <a:tcPr/>
                </a:tc>
                <a:tc hMerge="1">
                  <a:txBody>
                    <a:bodyPr/>
                    <a:lstStyle/>
                    <a:p>
                      <a:endParaRPr lang="sv-SE"/>
                    </a:p>
                  </a:txBody>
                  <a:tcPr/>
                </a:tc>
                <a:tc gridSpan="2">
                  <a:txBody>
                    <a:bodyPr/>
                    <a:lstStyle/>
                    <a:p>
                      <a:r>
                        <a:rPr lang="sv-SE" dirty="0" err="1"/>
                        <a:t>Handbollskola</a:t>
                      </a:r>
                      <a:r>
                        <a:rPr lang="sv-SE" dirty="0"/>
                        <a:t>  Barnarp</a:t>
                      </a:r>
                    </a:p>
                  </a:txBody>
                  <a:tcPr/>
                </a:tc>
                <a:tc hMerge="1">
                  <a:txBody>
                    <a:bodyPr/>
                    <a:lstStyle/>
                    <a:p>
                      <a:endParaRPr lang="sv-SE"/>
                    </a:p>
                  </a:txBody>
                  <a:tcPr/>
                </a:tc>
                <a:tc>
                  <a:txBody>
                    <a:bodyPr/>
                    <a:lstStyle/>
                    <a:p>
                      <a:endParaRPr lang="sv-SE" dirty="0"/>
                    </a:p>
                  </a:txBody>
                  <a:tcPr/>
                </a:tc>
                <a:tc>
                  <a:txBody>
                    <a:bodyPr/>
                    <a:lstStyle/>
                    <a:p>
                      <a:endParaRPr lang="sv-SE" dirty="0"/>
                    </a:p>
                  </a:txBody>
                  <a:tcPr/>
                </a:tc>
                <a:extLst>
                  <a:ext uri="{0D108BD9-81ED-4DB2-BD59-A6C34878D82A}">
                    <a16:rowId xmlns:a16="http://schemas.microsoft.com/office/drawing/2014/main" val="863573326"/>
                  </a:ext>
                </a:extLst>
              </a:tr>
              <a:tr h="374970">
                <a:tc gridSpan="2">
                  <a:txBody>
                    <a:bodyPr/>
                    <a:lstStyle/>
                    <a:p>
                      <a:endParaRPr lang="sv-SE"/>
                    </a:p>
                  </a:txBody>
                  <a:tcPr/>
                </a:tc>
                <a:tc hMerge="1">
                  <a:txBody>
                    <a:bodyPr/>
                    <a:lstStyle/>
                    <a:p>
                      <a:endParaRPr lang="sv-SE"/>
                    </a:p>
                  </a:txBody>
                  <a:tcPr/>
                </a:tc>
                <a:tc gridSpan="2">
                  <a:txBody>
                    <a:bodyPr/>
                    <a:lstStyle/>
                    <a:p>
                      <a:endParaRPr lang="sv-SE"/>
                    </a:p>
                  </a:txBody>
                  <a:tcPr/>
                </a:tc>
                <a:tc hMerge="1">
                  <a:txBody>
                    <a:bodyPr/>
                    <a:lstStyle/>
                    <a:p>
                      <a:endParaRPr lang="sv-SE"/>
                    </a:p>
                  </a:txBody>
                  <a:tcPr/>
                </a:tc>
                <a:tc gridSpan="2">
                  <a:txBody>
                    <a:bodyPr/>
                    <a:lstStyle/>
                    <a:p>
                      <a:r>
                        <a:rPr lang="sv-SE" dirty="0" err="1"/>
                        <a:t>Handbollskola</a:t>
                      </a:r>
                      <a:r>
                        <a:rPr lang="sv-SE" dirty="0"/>
                        <a:t>  Egnahem</a:t>
                      </a:r>
                    </a:p>
                  </a:txBody>
                  <a:tcPr/>
                </a:tc>
                <a:tc hMerge="1">
                  <a:txBody>
                    <a:bodyPr/>
                    <a:lstStyle/>
                    <a:p>
                      <a:endParaRPr lang="sv-SE"/>
                    </a:p>
                  </a:txBody>
                  <a:tcPr/>
                </a:tc>
                <a:tc>
                  <a:txBody>
                    <a:bodyPr/>
                    <a:lstStyle/>
                    <a:p>
                      <a:endParaRPr lang="sv-SE" dirty="0"/>
                    </a:p>
                  </a:txBody>
                  <a:tcPr/>
                </a:tc>
                <a:tc>
                  <a:txBody>
                    <a:bodyPr/>
                    <a:lstStyle/>
                    <a:p>
                      <a:endParaRPr lang="sv-SE" dirty="0"/>
                    </a:p>
                  </a:txBody>
                  <a:tcPr/>
                </a:tc>
                <a:extLst>
                  <a:ext uri="{0D108BD9-81ED-4DB2-BD59-A6C34878D82A}">
                    <a16:rowId xmlns:a16="http://schemas.microsoft.com/office/drawing/2014/main" val="1102217866"/>
                  </a:ext>
                </a:extLst>
              </a:tr>
            </a:tbl>
          </a:graphicData>
        </a:graphic>
      </p:graphicFrame>
    </p:spTree>
    <p:extLst>
      <p:ext uri="{BB962C8B-B14F-4D97-AF65-F5344CB8AC3E}">
        <p14:creationId xmlns:p14="http://schemas.microsoft.com/office/powerpoint/2010/main" val="1250746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DD956-D73E-0853-9ECE-51B6C6D7E9D2}"/>
            </a:ext>
          </a:extLst>
        </p:cNvPr>
        <p:cNvGrpSpPr/>
        <p:nvPr/>
      </p:nvGrpSpPr>
      <p:grpSpPr>
        <a:xfrm>
          <a:off x="0" y="0"/>
          <a:ext cx="0" cy="0"/>
          <a:chOff x="0" y="0"/>
          <a:chExt cx="0" cy="0"/>
        </a:xfrm>
      </p:grpSpPr>
      <p:pic>
        <p:nvPicPr>
          <p:cNvPr id="1026" name="Picture 2" descr="IK Cyrus Handboll | Jönköping">
            <a:extLst>
              <a:ext uri="{FF2B5EF4-FFF2-40B4-BE49-F238E27FC236}">
                <a16:creationId xmlns:a16="http://schemas.microsoft.com/office/drawing/2014/main" id="{4CC9CFB0-C77C-6697-5615-CF332E6C8F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03607" y="4651875"/>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6" name="Rubrik 5">
            <a:extLst>
              <a:ext uri="{FF2B5EF4-FFF2-40B4-BE49-F238E27FC236}">
                <a16:creationId xmlns:a16="http://schemas.microsoft.com/office/drawing/2014/main" id="{99993B7E-A75B-10EC-5288-C4AB79EDC70E}"/>
              </a:ext>
            </a:extLst>
          </p:cNvPr>
          <p:cNvSpPr>
            <a:spLocks noGrp="1"/>
          </p:cNvSpPr>
          <p:nvPr>
            <p:ph type="title"/>
          </p:nvPr>
        </p:nvSpPr>
        <p:spPr>
          <a:xfrm>
            <a:off x="359569" y="1073151"/>
            <a:ext cx="10515600" cy="836612"/>
          </a:xfrm>
        </p:spPr>
        <p:txBody>
          <a:bodyPr>
            <a:normAutofit fontScale="90000"/>
          </a:bodyPr>
          <a:lstStyle/>
          <a:p>
            <a:br>
              <a:rPr lang="sv-SE" dirty="0"/>
            </a:br>
            <a:br>
              <a:rPr lang="sv-SE" dirty="0"/>
            </a:br>
            <a:br>
              <a:rPr lang="sv-SE" dirty="0"/>
            </a:br>
            <a:br>
              <a:rPr lang="sv-SE" dirty="0"/>
            </a:br>
            <a:r>
              <a:rPr lang="sv-SE" dirty="0"/>
              <a:t>Träningstider, träningshallar, träningsgrupper</a:t>
            </a:r>
          </a:p>
        </p:txBody>
      </p:sp>
      <p:sp>
        <p:nvSpPr>
          <p:cNvPr id="7" name="Platshållare för text 6">
            <a:extLst>
              <a:ext uri="{FF2B5EF4-FFF2-40B4-BE49-F238E27FC236}">
                <a16:creationId xmlns:a16="http://schemas.microsoft.com/office/drawing/2014/main" id="{9778E8DD-3932-0234-FD48-E7B6605FED17}"/>
              </a:ext>
            </a:extLst>
          </p:cNvPr>
          <p:cNvSpPr>
            <a:spLocks noGrp="1"/>
          </p:cNvSpPr>
          <p:nvPr>
            <p:ph type="body" idx="1"/>
          </p:nvPr>
        </p:nvSpPr>
        <p:spPr>
          <a:xfrm>
            <a:off x="419099" y="2565400"/>
            <a:ext cx="10572737" cy="3276599"/>
          </a:xfrm>
        </p:spPr>
        <p:txBody>
          <a:bodyPr/>
          <a:lstStyle/>
          <a:p>
            <a:pPr marL="342900" indent="-342900">
              <a:buFont typeface="Wingdings" panose="05000000000000000000" pitchFamily="2" charset="2"/>
              <a:buChar char="ü"/>
            </a:pPr>
            <a:r>
              <a:rPr lang="sv-SE" dirty="0"/>
              <a:t>När kan ni inte träna?</a:t>
            </a:r>
          </a:p>
          <a:p>
            <a:pPr marL="342900" indent="-342900">
              <a:buFont typeface="Wingdings" panose="05000000000000000000" pitchFamily="2" charset="2"/>
              <a:buChar char="ü"/>
            </a:pPr>
            <a:endParaRPr lang="sv-SE" dirty="0"/>
          </a:p>
          <a:p>
            <a:pPr marL="342900" indent="-342900">
              <a:buFont typeface="Wingdings" panose="05000000000000000000" pitchFamily="2" charset="2"/>
              <a:buChar char="ü"/>
            </a:pPr>
            <a:r>
              <a:rPr lang="sv-SE" dirty="0"/>
              <a:t>Vi behöver vara fler i hallarna</a:t>
            </a:r>
          </a:p>
          <a:p>
            <a:pPr marL="342900" indent="-342900">
              <a:buFont typeface="Wingdings" panose="05000000000000000000" pitchFamily="2" charset="2"/>
              <a:buChar char="ü"/>
            </a:pPr>
            <a:endParaRPr lang="sv-SE" dirty="0"/>
          </a:p>
          <a:p>
            <a:pPr marL="342900" indent="-342900">
              <a:buFont typeface="Wingdings" panose="05000000000000000000" pitchFamily="2" charset="2"/>
              <a:buChar char="ü"/>
            </a:pPr>
            <a:r>
              <a:rPr lang="sv-SE" dirty="0"/>
              <a:t>Halltidens användning</a:t>
            </a:r>
          </a:p>
          <a:p>
            <a:pPr marL="342900" indent="-342900">
              <a:buFont typeface="Wingdings" panose="05000000000000000000" pitchFamily="2" charset="2"/>
              <a:buChar char="ü"/>
            </a:pPr>
            <a:endParaRPr lang="sv-SE" dirty="0"/>
          </a:p>
          <a:p>
            <a:pPr marL="342900" indent="-342900">
              <a:buFont typeface="Wingdings" panose="05000000000000000000" pitchFamily="2" charset="2"/>
              <a:buChar char="ü"/>
            </a:pPr>
            <a:endParaRPr lang="sv-SE" dirty="0"/>
          </a:p>
          <a:p>
            <a:pPr marL="342900" indent="-342900">
              <a:buFont typeface="Wingdings" panose="05000000000000000000" pitchFamily="2" charset="2"/>
              <a:buChar char="ü"/>
            </a:pPr>
            <a:endParaRPr lang="sv-SE" dirty="0"/>
          </a:p>
        </p:txBody>
      </p:sp>
      <p:sp>
        <p:nvSpPr>
          <p:cNvPr id="2" name="Platshållare för datum 1">
            <a:extLst>
              <a:ext uri="{FF2B5EF4-FFF2-40B4-BE49-F238E27FC236}">
                <a16:creationId xmlns:a16="http://schemas.microsoft.com/office/drawing/2014/main" id="{03BD7F2C-4566-1623-513C-DFDB557720B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C22CDB6-3D77-46D4-92BB-0D81B8EF4F44}" type="datetime1">
              <a:rPr kumimoji="0" lang="sv-S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2026-04-28</a:t>
            </a:fld>
            <a:endParaRPr kumimoji="0" lang="sv-SE"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cxnSp>
        <p:nvCxnSpPr>
          <p:cNvPr id="3" name="Rak koppling 2">
            <a:extLst>
              <a:ext uri="{FF2B5EF4-FFF2-40B4-BE49-F238E27FC236}">
                <a16:creationId xmlns:a16="http://schemas.microsoft.com/office/drawing/2014/main" id="{BFBDD922-FD23-3040-C073-9C934FA2D43B}"/>
              </a:ext>
            </a:extLst>
          </p:cNvPr>
          <p:cNvCxnSpPr/>
          <p:nvPr/>
        </p:nvCxnSpPr>
        <p:spPr>
          <a:xfrm>
            <a:off x="12103892" y="63000"/>
            <a:ext cx="0" cy="6732000"/>
          </a:xfrm>
          <a:prstGeom prst="line">
            <a:avLst/>
          </a:prstGeom>
          <a:ln w="114300">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90149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BDD0F-4398-DD2A-EBCB-B4BB1F3771CE}"/>
            </a:ext>
          </a:extLst>
        </p:cNvPr>
        <p:cNvGrpSpPr/>
        <p:nvPr/>
      </p:nvGrpSpPr>
      <p:grpSpPr>
        <a:xfrm>
          <a:off x="0" y="0"/>
          <a:ext cx="0" cy="0"/>
          <a:chOff x="0" y="0"/>
          <a:chExt cx="0" cy="0"/>
        </a:xfrm>
      </p:grpSpPr>
      <p:pic>
        <p:nvPicPr>
          <p:cNvPr id="1026" name="Picture 2" descr="IK Cyrus Handboll | Jönköping">
            <a:extLst>
              <a:ext uri="{FF2B5EF4-FFF2-40B4-BE49-F238E27FC236}">
                <a16:creationId xmlns:a16="http://schemas.microsoft.com/office/drawing/2014/main" id="{EF8F6EBB-752C-D7B8-10F9-AC61207A3F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03607" y="4651875"/>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4" name="Rubrik 3">
            <a:extLst>
              <a:ext uri="{FF2B5EF4-FFF2-40B4-BE49-F238E27FC236}">
                <a16:creationId xmlns:a16="http://schemas.microsoft.com/office/drawing/2014/main" id="{60D7E8E1-53B4-6B0A-1311-25B395BB8963}"/>
              </a:ext>
            </a:extLst>
          </p:cNvPr>
          <p:cNvSpPr>
            <a:spLocks noGrp="1"/>
          </p:cNvSpPr>
          <p:nvPr>
            <p:ph type="title"/>
          </p:nvPr>
        </p:nvSpPr>
        <p:spPr>
          <a:xfrm>
            <a:off x="359569" y="350838"/>
            <a:ext cx="10515600" cy="695325"/>
          </a:xfrm>
        </p:spPr>
        <p:txBody>
          <a:bodyPr>
            <a:normAutofit fontScale="90000"/>
          </a:bodyPr>
          <a:lstStyle/>
          <a:p>
            <a:r>
              <a:rPr lang="sv-SE" dirty="0"/>
              <a:t>Rekrytering av ledare</a:t>
            </a:r>
          </a:p>
        </p:txBody>
      </p:sp>
      <p:sp>
        <p:nvSpPr>
          <p:cNvPr id="5" name="Platshållare för innehåll 4">
            <a:extLst>
              <a:ext uri="{FF2B5EF4-FFF2-40B4-BE49-F238E27FC236}">
                <a16:creationId xmlns:a16="http://schemas.microsoft.com/office/drawing/2014/main" id="{C1143547-15C8-C57B-9199-637A54722313}"/>
              </a:ext>
            </a:extLst>
          </p:cNvPr>
          <p:cNvSpPr>
            <a:spLocks noGrp="1"/>
          </p:cNvSpPr>
          <p:nvPr>
            <p:ph idx="1"/>
          </p:nvPr>
        </p:nvSpPr>
        <p:spPr>
          <a:xfrm>
            <a:off x="412750" y="898524"/>
            <a:ext cx="9074149" cy="4714876"/>
          </a:xfrm>
        </p:spPr>
        <p:txBody>
          <a:bodyPr>
            <a:normAutofit/>
          </a:bodyPr>
          <a:lstStyle/>
          <a:p>
            <a:pPr>
              <a:buFontTx/>
              <a:buChar char="-"/>
            </a:pPr>
            <a:endParaRPr lang="sv-SE" dirty="0"/>
          </a:p>
          <a:p>
            <a:pPr>
              <a:buFontTx/>
              <a:buChar char="-"/>
            </a:pPr>
            <a:r>
              <a:rPr lang="sv-SE" dirty="0"/>
              <a:t>Vilka lag behöver fler ledare? </a:t>
            </a:r>
          </a:p>
          <a:p>
            <a:pPr>
              <a:buFontTx/>
              <a:buChar char="-"/>
            </a:pPr>
            <a:r>
              <a:rPr lang="sv-SE" dirty="0"/>
              <a:t>Vilka uppdrag behöver fler personer?</a:t>
            </a:r>
          </a:p>
          <a:p>
            <a:pPr>
              <a:buFontTx/>
              <a:buChar char="-"/>
            </a:pPr>
            <a:endParaRPr lang="sv-SE" dirty="0"/>
          </a:p>
          <a:p>
            <a:pPr>
              <a:buFontTx/>
              <a:buChar char="-"/>
            </a:pPr>
            <a:endParaRPr lang="sv-SE" dirty="0"/>
          </a:p>
          <a:p>
            <a:pPr>
              <a:buFontTx/>
              <a:buChar char="-"/>
            </a:pPr>
            <a:r>
              <a:rPr lang="sv-SE" dirty="0"/>
              <a:t>Herrar och damer som hjälper till som ”ledare”</a:t>
            </a:r>
          </a:p>
          <a:p>
            <a:pPr marL="0" indent="0">
              <a:buNone/>
            </a:pPr>
            <a:r>
              <a:rPr lang="sv-SE" dirty="0"/>
              <a:t>Tidsbestämda uppdrag 5 ggr.</a:t>
            </a:r>
          </a:p>
          <a:p>
            <a:pPr marL="0" indent="0">
              <a:buNone/>
            </a:pPr>
            <a:r>
              <a:rPr lang="sv-SE" dirty="0" err="1"/>
              <a:t>Idrottsklivet</a:t>
            </a:r>
            <a:r>
              <a:rPr lang="sv-SE" dirty="0"/>
              <a:t> – Nya </a:t>
            </a:r>
            <a:r>
              <a:rPr lang="sv-SE" dirty="0" err="1"/>
              <a:t>handbollskolor</a:t>
            </a:r>
            <a:r>
              <a:rPr lang="sv-SE" dirty="0"/>
              <a:t> – </a:t>
            </a:r>
            <a:r>
              <a:rPr lang="sv-SE" dirty="0" err="1"/>
              <a:t>Handbollskolan</a:t>
            </a:r>
            <a:r>
              <a:rPr lang="sv-SE" dirty="0"/>
              <a:t> ljungarum</a:t>
            </a:r>
          </a:p>
          <a:p>
            <a:pPr marL="0" indent="0">
              <a:buNone/>
            </a:pPr>
            <a:endParaRPr lang="sv-SE" dirty="0"/>
          </a:p>
        </p:txBody>
      </p:sp>
      <p:sp>
        <p:nvSpPr>
          <p:cNvPr id="2" name="Platshållare för datum 1">
            <a:extLst>
              <a:ext uri="{FF2B5EF4-FFF2-40B4-BE49-F238E27FC236}">
                <a16:creationId xmlns:a16="http://schemas.microsoft.com/office/drawing/2014/main" id="{5B3B838C-BEE5-72FE-7CDD-57724EF2075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C22CDB6-3D77-46D4-92BB-0D81B8EF4F44}" type="datetime1">
              <a:rPr kumimoji="0" lang="sv-S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2026-04-28</a:t>
            </a:fld>
            <a:endParaRPr kumimoji="0" lang="sv-SE"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cxnSp>
        <p:nvCxnSpPr>
          <p:cNvPr id="3" name="Rak koppling 2">
            <a:extLst>
              <a:ext uri="{FF2B5EF4-FFF2-40B4-BE49-F238E27FC236}">
                <a16:creationId xmlns:a16="http://schemas.microsoft.com/office/drawing/2014/main" id="{BB535880-B7A0-24F3-D426-69FE681D118D}"/>
              </a:ext>
            </a:extLst>
          </p:cNvPr>
          <p:cNvCxnSpPr/>
          <p:nvPr/>
        </p:nvCxnSpPr>
        <p:spPr>
          <a:xfrm>
            <a:off x="12103892" y="63000"/>
            <a:ext cx="0" cy="6732000"/>
          </a:xfrm>
          <a:prstGeom prst="line">
            <a:avLst/>
          </a:prstGeom>
          <a:ln w="114300">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68771032"/>
      </p:ext>
    </p:extLst>
  </p:cSld>
  <p:clrMapOvr>
    <a:masterClrMapping/>
  </p:clrMapOvr>
</p:sld>
</file>

<file path=ppt/theme/theme1.xml><?xml version="1.0" encoding="utf-8"?>
<a:theme xmlns:a="http://schemas.openxmlformats.org/drawingml/2006/main" name="1_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99</TotalTime>
  <Words>381</Words>
  <Application>Microsoft Office PowerPoint</Application>
  <PresentationFormat>Bredbild</PresentationFormat>
  <Paragraphs>93</Paragraphs>
  <Slides>11</Slides>
  <Notes>1</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11</vt:i4>
      </vt:variant>
    </vt:vector>
  </HeadingPairs>
  <TitlesOfParts>
    <vt:vector size="16" baseType="lpstr">
      <vt:lpstr>Aptos</vt:lpstr>
      <vt:lpstr>Aptos Display</vt:lpstr>
      <vt:lpstr>Arial</vt:lpstr>
      <vt:lpstr>Wingdings</vt:lpstr>
      <vt:lpstr>1_Office-tema</vt:lpstr>
      <vt:lpstr>Planeringsträff inför säsong 26/27</vt:lpstr>
      <vt:lpstr>Planera sommarens träningar och aktiviteter, gärna hitta gemensamma tider, där vi möts över gränserna och drar nytta av varandra.  Ta hand om resultat från era utvärderingar och inventeringar av spelare och ledare - Åtgärder  Beslut om vilka lag ska anmälas och till vad näst säsong  Prata träningsmöjligheter, tider, platser/hallar m.m.  Bestämma om uppstart av nästa säsong  Få info om nyheter på tävlingssidan.  Ha dialoger om utveckling  Gemensam plan om vad vi vill åstadkomma </vt:lpstr>
      <vt:lpstr>Organisationen</vt:lpstr>
      <vt:lpstr>Kansliet - Föreningsadministratör</vt:lpstr>
      <vt:lpstr>Gemensam sommarträning - Ungdom</vt:lpstr>
      <vt:lpstr>Utvärderingar från varje lag och inventering</vt:lpstr>
      <vt:lpstr>Vilka Lag 26/27 och antal spelare</vt:lpstr>
      <vt:lpstr>    Träningstider, träningshallar, träningsgrupper</vt:lpstr>
      <vt:lpstr>Rekrytering av ledare</vt:lpstr>
      <vt:lpstr>Sektionens Utvecklingsområden inför 2026-27</vt:lpstr>
      <vt:lpstr>forts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ingalill hafstrom</dc:creator>
  <cp:lastModifiedBy>ingalill hafstrom</cp:lastModifiedBy>
  <cp:revision>2</cp:revision>
  <dcterms:created xsi:type="dcterms:W3CDTF">2026-04-10T13:59:58Z</dcterms:created>
  <dcterms:modified xsi:type="dcterms:W3CDTF">2026-04-28T10:37:49Z</dcterms:modified>
</cp:coreProperties>
</file>