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7" r:id="rId3"/>
    <p:sldId id="266" r:id="rId4"/>
    <p:sldId id="287" r:id="rId5"/>
    <p:sldId id="265" r:id="rId6"/>
    <p:sldId id="268" r:id="rId7"/>
    <p:sldId id="272" r:id="rId8"/>
    <p:sldId id="270" r:id="rId9"/>
    <p:sldId id="277" r:id="rId10"/>
    <p:sldId id="271" r:id="rId11"/>
    <p:sldId id="274" r:id="rId12"/>
    <p:sldId id="276" r:id="rId13"/>
    <p:sldId id="279" r:id="rId14"/>
    <p:sldId id="281" r:id="rId15"/>
    <p:sldId id="278" r:id="rId16"/>
    <p:sldId id="284" r:id="rId17"/>
    <p:sldId id="282" r:id="rId18"/>
    <p:sldId id="283" r:id="rId19"/>
    <p:sldId id="280" r:id="rId20"/>
    <p:sldId id="258" r:id="rId21"/>
    <p:sldId id="285" r:id="rId22"/>
    <p:sldId id="286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90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934AA8-E274-247C-6EBE-EEC5A7C06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42CBA14-6E23-61DA-B5A1-F44A9BA68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9B6097-DA71-AE6A-F6CB-03295C2A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B8DC-3063-413A-ADF4-339B7AB7EF4B}" type="datetime1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90469B-7359-3BB2-D338-C8BB0BB5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5D6905-8358-849E-FF94-47A073D8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9B-5289-4FFA-BB4C-9813004A8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76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75AF7D-CAB3-0513-44CD-15CC003F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7A2C01F-031F-F961-3B88-1806A309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4BAC91-A6F9-755C-CFC1-81ACA7B7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A21E-5905-4FC5-BB04-6E933D868050}" type="datetime1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FAB8B0-10DA-6FE6-2C2D-1B6DED56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2C34DE-2541-8358-4E37-BE19AE67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9B-5289-4FFA-BB4C-9813004A8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31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C8998DB-E71C-7BD5-96BD-D879091BB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DC1B45D-D216-5844-EB3B-AE5F8BA7A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492740-A5B8-7F39-D093-864AB9E3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113-C626-44FA-9CCF-F8DB0300CFE3}" type="datetime1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FACD54-87DB-C70F-D996-20F21103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629731-4BFD-4A9A-F349-10A245BC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9B-5289-4FFA-BB4C-9813004A8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712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FF636E-5857-E26B-DAD3-DC85196F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EED284-BCCA-D983-5F15-FD19E8EC9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266D2C-7B8F-20F1-D2A8-AA56447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F835-F6F0-461F-9420-9BEAE285A605}" type="datetime1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E55887-8040-45AD-EA84-C838E3AF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B6CE63-448B-B132-E8F7-61A63844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9B-5289-4FFA-BB4C-9813004A8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30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E56552-B4DD-E6D9-B993-107E5F6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495AE7-5018-561E-E51E-684483BF7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0C1D4B-5B43-3EA1-1296-0EDA8B7D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92AE-2F02-4BB8-B9FA-362A4205E664}" type="datetime1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DA81A4-F5FF-D358-F0A3-693F755B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EB7554-1C5A-3836-2822-F610D353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9B-5289-4FFA-BB4C-9813004A8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467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752269-79EA-53E0-0FD1-01476AB9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3F9FD8-4B36-37F8-0D92-3A80DAF29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3D1A630-E2FB-5607-4C02-4F094827D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D44E4B3-1511-6939-014E-C4C3510D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8A10-184D-451B-A12A-08C3B6E9D4D0}" type="datetime1">
              <a:rPr lang="sv-SE" smtClean="0"/>
              <a:t>2025-09-02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CFC916-9CE3-802C-201B-33549C94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47531A1-A0B4-06E1-62D5-511BA2CB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9B-5289-4FFA-BB4C-9813004A8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41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E54BF2-16B1-9BF2-CC1D-B11E6B7C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0AA117-791A-E0F0-6D9A-7DDDCA6A3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0573A97-706E-EA93-98B1-C6F595A6C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DB3932-D286-162F-3BFD-5D948AC69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182D960-5AF9-0F9F-20EA-2C26DAA4C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A1F71C3-AA57-727F-5598-9328006D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E6D2-4C74-4C91-A683-D64D51FC5C24}" type="datetime1">
              <a:rPr lang="sv-SE" smtClean="0"/>
              <a:t>2025-09-02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1E2013-E248-5FE5-93F8-EBAB9617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2AEE7E8-3E08-BB48-4E63-5F9AF4A1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9B-5289-4FFA-BB4C-9813004A8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02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6C22F9-075C-A64C-FD5E-777C203B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7989481-3268-FC7B-8536-B4EBA8E1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E096-4E7C-45C2-9520-63A37C0BF1A7}" type="datetime1">
              <a:rPr lang="sv-SE" smtClean="0"/>
              <a:t>2025-09-02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4C3284-2740-76EC-52DB-5C8C6B4E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FC5068-95FB-4B84-A8B8-6D21D9F6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9B-5289-4FFA-BB4C-9813004A8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79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31802A8-7D13-0BD4-660F-91DE0AFB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62A-9CD5-4C3A-B316-D2688401E852}" type="datetime1">
              <a:rPr lang="sv-SE" smtClean="0"/>
              <a:t>2025-09-02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BB36E0-2CDF-9E80-91FA-F1387E33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A60291E-CC1D-FDC5-3AC0-AC730625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9B-5289-4FFA-BB4C-9813004A8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73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6509FB-1605-389C-D388-8C7316E3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48788E-6B38-DD8D-2B2B-093339F6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0DC9D1-1A59-011C-3D3E-E37CD60AC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18BA807-70DE-6050-2816-779AF0E8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0C0E-CCDF-41AD-A335-E775CB76DE74}" type="datetime1">
              <a:rPr lang="sv-SE" smtClean="0"/>
              <a:t>2025-09-02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48C90D-089B-923E-494D-06C1CDC0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6C0D420-D31A-FB39-4F57-0AA26E27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9B-5289-4FFA-BB4C-9813004A8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89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116522-2705-0ADF-EAA6-4C1F5A14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066D73-83B0-CD87-7F8D-0BCEEEF27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FC2B01-21F6-34CF-A7C8-670D98CE4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5CDF9D-59D6-9C22-6540-703EFF29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3384-F316-4133-966C-07A9F30C7985}" type="datetime1">
              <a:rPr lang="sv-SE" smtClean="0"/>
              <a:t>2025-09-02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9078A83-EFB2-B561-B471-901C73C2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AE205EB-BECB-5E6D-62DB-65407373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9B-5289-4FFA-BB4C-9813004A8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15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E784B66-9EB9-D500-6CB0-4471A6D4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700AFD-DD42-A679-22F2-7F44AB668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1432C9-D783-AAD9-AAB5-002999091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B53AD7-34C8-494C-A04D-049D1DFA1D13}" type="datetime1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D61549-352B-CDE1-88DB-85FBCDDFA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969766-CDC4-4E31-5F61-A03DCDE59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B9A29B-5289-4FFA-BB4C-9813004A8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48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AbYFqqJnt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ndbollplay.se/handbollost/watch/vem-aer-matchvaerd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dbollvast.se/hf-vast/utbildning/tranarutbildning/tranarutbildningar-2025-202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ansli@ikcyrus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rs.e.norlin@telia.co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4BCC91-D386-DFDB-3796-6457430AF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0057483-9AAF-62A3-276B-734EAF031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6C7B3D-FEB2-F46C-3B14-B108F73D8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A75016-2EBE-C583-9916-D3DFF3942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sv-SE" sz="4000" dirty="0">
                <a:solidFill>
                  <a:schemeClr val="tx2"/>
                </a:solidFill>
              </a:rPr>
              <a:t>Kick off för ledarna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59018F-1F97-A470-7A3C-3566929E5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sv-SE" sz="2000">
                <a:solidFill>
                  <a:schemeClr val="tx2"/>
                </a:solidFill>
              </a:rPr>
              <a:t>Upptakt säsong 25-26</a:t>
            </a:r>
          </a:p>
          <a:p>
            <a:pPr algn="l"/>
            <a:endParaRPr lang="sv-SE" sz="2000">
              <a:solidFill>
                <a:schemeClr val="tx2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7258E6-C763-A10E-0F25-420E2693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786EFDC-6A5D-1296-FF1F-7034CBE83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662CBBD-564D-BD94-0CF9-CB293CAAAE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45AF995-B2A8-039C-B2FB-203289186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0CE50DF-65C3-3CC1-8034-352273F26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7BF0F522-D55F-6718-B132-831B3C21A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682" y="2071253"/>
            <a:ext cx="2909271" cy="2909271"/>
          </a:xfrm>
          <a:prstGeom prst="rect">
            <a:avLst/>
          </a:prstGeom>
          <a:ln>
            <a:noFill/>
          </a:ln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D479CA-1B4E-4E8A-A1E9-D70D0FC4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1AA425A-C9EA-4836-B8EF-D8C64C6F094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0182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B1CF7-C497-5501-2503-C597E1932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3A8A3DD6-18C2-37ED-FEA5-A1FCAC369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1CC45FA-D80F-DD5A-4DC0-1B134F4B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 och funktionärer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8AFDB92-A261-7944-EF5D-B78C4894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454899" cy="421481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800" dirty="0">
              <a:solidFill>
                <a:schemeClr val="tx2"/>
              </a:solidFill>
              <a:hlinkClick r:id="rId3"/>
            </a:endParaRPr>
          </a:p>
          <a:p>
            <a:pPr marL="0" indent="0">
              <a:buNone/>
            </a:pPr>
            <a:r>
              <a:rPr lang="sv-SE" sz="1800" dirty="0"/>
              <a:t>Enkla regler för alla – tips på föräldraträffen</a:t>
            </a:r>
            <a:endParaRPr lang="sv-SE" sz="1800" dirty="0">
              <a:solidFill>
                <a:schemeClr val="tx2"/>
              </a:solidFill>
              <a:hlinkClick r:id="rId3"/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  <a:hlinkClick r:id="rId3"/>
              </a:rPr>
              <a:t>https://youtu.</a:t>
            </a:r>
            <a:r>
              <a:rPr lang="sv-SE" sz="1800" u="sng" dirty="0">
                <a:solidFill>
                  <a:schemeClr val="tx2"/>
                </a:solidFill>
                <a:hlinkClick r:id="rId3"/>
              </a:rPr>
              <a:t>be</a:t>
            </a:r>
            <a:r>
              <a:rPr lang="sv-SE" sz="1800" dirty="0">
                <a:solidFill>
                  <a:schemeClr val="tx2"/>
                </a:solidFill>
                <a:hlinkClick r:id="rId3"/>
              </a:rPr>
              <a:t>/TAbYFqqJnt8</a:t>
            </a:r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  <a:highlight>
                  <a:srgbClr val="FFFF00"/>
                </a:highlight>
              </a:rPr>
              <a:t>Match värdar ska finnas på alla matcher </a:t>
            </a:r>
            <a:r>
              <a:rPr lang="sv-SE" sz="1800" dirty="0">
                <a:solidFill>
                  <a:schemeClr val="tx2"/>
                </a:solidFill>
              </a:rPr>
              <a:t>– utse en förälder varje gång.</a:t>
            </a:r>
          </a:p>
          <a:p>
            <a:pPr marL="0" indent="0">
              <a:buNone/>
            </a:pPr>
            <a:r>
              <a:rPr lang="sv-SE" sz="1800" dirty="0">
                <a:hlinkClick r:id="rId4"/>
              </a:rPr>
              <a:t>Vem är matchvärden? | handbollplay.se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Föreningsdomare </a:t>
            </a:r>
          </a:p>
          <a:p>
            <a:pPr marL="0" indent="0">
              <a:buNone/>
            </a:pPr>
            <a:r>
              <a:rPr lang="sv-SE" sz="1800" dirty="0">
                <a:highlight>
                  <a:srgbClr val="FFFF00"/>
                </a:highlight>
              </a:rPr>
              <a:t>Utbildning för alla pojkar 13 år den 30 september  18.30 – 20.30</a:t>
            </a:r>
          </a:p>
          <a:p>
            <a:pPr marL="0" indent="0">
              <a:buNone/>
            </a:pPr>
            <a:r>
              <a:rPr lang="sv-SE" sz="1800" dirty="0"/>
              <a:t>19.30 – 20.30 praktisk övning på er träningstid. Martin Andersson håller i utbildningen. (behövs </a:t>
            </a:r>
            <a:r>
              <a:rPr lang="sv-SE" sz="1800" dirty="0" err="1"/>
              <a:t>speltrupp</a:t>
            </a:r>
            <a:r>
              <a:rPr lang="sv-SE" sz="1800" dirty="0"/>
              <a:t> från de små)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F5E0892-ABB0-6DC1-F8E0-9388BF26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7E120B54-66AA-C047-7F01-28D9F6234BDB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85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1F2F1-74C3-BE4A-DC4D-ABD1A2421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AB6AD671-4000-FF3A-DB78-F19E3485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4810220A-65F0-DD34-417F-B25F85BD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 funktionär fortsättning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64FD824-950C-1EDA-E380-1757490B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8039093" cy="4238625"/>
          </a:xfrm>
        </p:spPr>
        <p:txBody>
          <a:bodyPr>
            <a:normAutofit fontScale="62500" lnSpcReduction="20000"/>
          </a:bodyPr>
          <a:lstStyle/>
          <a:p>
            <a:endParaRPr lang="sv-SE" sz="1800" dirty="0">
              <a:solidFill>
                <a:schemeClr val="tx2"/>
              </a:solidFill>
            </a:endParaRPr>
          </a:p>
          <a:p>
            <a:r>
              <a:rPr lang="sv-SE" sz="3200" dirty="0"/>
              <a:t>DU 2 kommer att genomföras datum är på gång. Alla som dömt tidigare går DU 2. Länk till kursanmälan skickas till de som ska döma</a:t>
            </a:r>
          </a:p>
          <a:p>
            <a:endParaRPr lang="sv-SE" sz="3200" dirty="0"/>
          </a:p>
          <a:p>
            <a:r>
              <a:rPr lang="sv-SE" sz="3200" dirty="0"/>
              <a:t>DU 1 alternativt DU 2 </a:t>
            </a:r>
            <a:r>
              <a:rPr lang="sv-SE" sz="3200" dirty="0">
                <a:highlight>
                  <a:srgbClr val="FFFF00"/>
                </a:highlight>
              </a:rPr>
              <a:t>för seniorspelare som ska döma kommer också att erbjudas. </a:t>
            </a:r>
            <a:r>
              <a:rPr lang="sv-SE" sz="3200" dirty="0"/>
              <a:t>Länk till kursanmälan skickas till de som ska döma</a:t>
            </a:r>
          </a:p>
          <a:p>
            <a:endParaRPr lang="sv-SE" sz="3200" dirty="0"/>
          </a:p>
          <a:p>
            <a:r>
              <a:rPr lang="sv-SE" sz="3200" dirty="0"/>
              <a:t>FU1 den 2 oktober 18.00 – 21.00 lektionssalen för </a:t>
            </a:r>
            <a:r>
              <a:rPr lang="sv-SE" sz="3200" dirty="0">
                <a:highlight>
                  <a:srgbClr val="FFFF00"/>
                </a:highlight>
              </a:rPr>
              <a:t>föräldrar till p12, p13 </a:t>
            </a:r>
            <a:r>
              <a:rPr lang="sv-SE" sz="3200" dirty="0"/>
              <a:t>och (om f12 får lag så även där)</a:t>
            </a:r>
          </a:p>
          <a:p>
            <a:pPr marL="0" indent="0">
              <a:buNone/>
            </a:pPr>
            <a:endParaRPr lang="sv-SE" sz="3200" dirty="0"/>
          </a:p>
          <a:p>
            <a:r>
              <a:rPr lang="sv-SE" sz="3200" dirty="0"/>
              <a:t>FU2 den 20 september </a:t>
            </a:r>
            <a:r>
              <a:rPr lang="sv-SE" sz="3200" dirty="0">
                <a:highlight>
                  <a:srgbClr val="FFFF00"/>
                </a:highlight>
              </a:rPr>
              <a:t>för jun och dam</a:t>
            </a:r>
            <a:r>
              <a:rPr lang="sv-SE" sz="3200" dirty="0"/>
              <a:t>, Länk är utskickad till berörda</a:t>
            </a:r>
          </a:p>
          <a:p>
            <a:pPr marL="0" indent="0">
              <a:buNone/>
            </a:pPr>
            <a:r>
              <a:rPr lang="sv-SE" dirty="0"/>
              <a:t>  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44E830F-A5B1-073F-250B-DFCA2327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A5122922-957E-D7B9-D277-8FD282D84649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2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34CC4-F086-CB9F-92F1-74A5B0D0B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CE7F2477-5B96-9BB3-6744-D6A8DFA12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7620294-BF70-30FB-B15B-5D9A527F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Tränarutbildning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9C725E98-C4B9-B0DF-532C-A3150FE62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8515350" cy="4333875"/>
          </a:xfrm>
        </p:spPr>
        <p:txBody>
          <a:bodyPr>
            <a:normAutofit/>
          </a:bodyPr>
          <a:lstStyle/>
          <a:p>
            <a:endParaRPr lang="sv-SE" sz="1800" dirty="0">
              <a:solidFill>
                <a:schemeClr val="tx2"/>
              </a:solidFill>
            </a:endParaRPr>
          </a:p>
          <a:p>
            <a:r>
              <a:rPr lang="sv-SE" dirty="0">
                <a:highlight>
                  <a:srgbClr val="FFFF00"/>
                </a:highlight>
              </a:rPr>
              <a:t>TU 1 - Den 6 september – anmäl omgående</a:t>
            </a:r>
            <a:r>
              <a:rPr lang="sv-SE" dirty="0"/>
              <a:t>.</a:t>
            </a:r>
          </a:p>
          <a:p>
            <a:r>
              <a:rPr lang="sv-SE" dirty="0"/>
              <a:t>TU 2 – se förbundets hemsida, ni anmäler själva och förankrar med er representant i sektionen</a:t>
            </a:r>
          </a:p>
          <a:p>
            <a:r>
              <a:rPr lang="sv-SE" dirty="0"/>
              <a:t>TU 3 – se förbundets hemsida, ni anmäler själva och förankrar med er representant i sektionen</a:t>
            </a:r>
          </a:p>
          <a:p>
            <a:pPr marL="0" indent="0">
              <a:buNone/>
            </a:pPr>
            <a:r>
              <a:rPr lang="sv-SE" dirty="0">
                <a:hlinkClick r:id="rId3"/>
              </a:rPr>
              <a:t>Tränarutbildningar 2025-2026 | Svenskhandboll</a:t>
            </a:r>
            <a:endParaRPr lang="sv-SE" dirty="0"/>
          </a:p>
          <a:p>
            <a:r>
              <a:rPr lang="sv-SE" dirty="0"/>
              <a:t>TU 4 och uppåt – dialog med h-sektionen innan anmälan.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8A407A9-6106-EE4D-34B3-F00060A3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AB97B301-C6D1-C40E-31CD-B2070FDE716F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92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33A12-699F-9DA5-87C2-6CAE44FC4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152C11A3-93CB-B85E-1FE7-09CCDCD5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B2B81C-52B5-9408-11B0-BB81C8A9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Material och Stadium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B183C6D-82E0-EBDD-5C38-B0BD2FFF3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7454899" cy="433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Fortsatt avtal med Stadium</a:t>
            </a: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Provkväll planeras </a:t>
            </a:r>
          </a:p>
          <a:p>
            <a:pPr marL="0" indent="0">
              <a:buNone/>
            </a:pPr>
            <a:r>
              <a:rPr lang="sv-SE" dirty="0"/>
              <a:t>Sprid och ta del av kampanjer, uppmana att registrera sponsring till föreningen.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All kontakt om material till Mikael</a:t>
            </a:r>
          </a:p>
          <a:p>
            <a:pPr marL="0" indent="0">
              <a:buNone/>
            </a:pPr>
            <a:r>
              <a:rPr lang="sv-SE" dirty="0"/>
              <a:t>- Tänk på kostnaderna, vara rädda om materialet, samverka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24880B5-AF8A-4802-BE47-39552A5DD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EDD4639D-116F-AF1A-C06A-7383CB3FAB43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28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4D2E2-89B5-B298-C800-00B9A6A4D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BAD31AC6-5194-098C-157B-CBB6694DD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F824B00-62CF-E139-6C8C-4926D20E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816A552-722D-7F84-44B7-51B57DF4FF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71625"/>
            <a:ext cx="7454900" cy="4333875"/>
          </a:xfrm>
        </p:spPr>
        <p:txBody>
          <a:bodyPr>
            <a:normAutofit/>
          </a:bodyPr>
          <a:lstStyle/>
          <a:p>
            <a:endParaRPr lang="sv-SE" sz="1800" dirty="0">
              <a:solidFill>
                <a:schemeClr val="tx2"/>
              </a:solidFill>
            </a:endParaRPr>
          </a:p>
          <a:p>
            <a:endParaRPr lang="sv-SE" dirty="0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E6DB0462-BE60-24AD-A4A1-03735ED722EA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ECA4DDBA-A5DE-19FE-057E-8B8363FF6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5" y="268166"/>
            <a:ext cx="6717486" cy="586275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374F824-639C-3653-D744-8B1550060CEA}"/>
              </a:ext>
            </a:extLst>
          </p:cNvPr>
          <p:cNvSpPr txBox="1"/>
          <p:nvPr/>
        </p:nvSpPr>
        <p:spPr>
          <a:xfrm>
            <a:off x="8407400" y="1397000"/>
            <a:ext cx="3539329" cy="163121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3200" dirty="0"/>
              <a:t>Samarbete med Nordic </a:t>
            </a:r>
            <a:r>
              <a:rPr lang="sv-SE" sz="3200" dirty="0" err="1"/>
              <a:t>Wellness</a:t>
            </a:r>
            <a:endParaRPr lang="sv-SE" sz="3200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528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F8DF1-B5B6-8887-8EC3-12F30185C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15A8FDA1-085B-28D5-D5E1-CC74BAF0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16FF3446-1428-7F68-10DB-149A7571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Inspring</a:t>
            </a:r>
            <a:r>
              <a:rPr lang="sv-SE" dirty="0"/>
              <a:t> på Hallbys matcher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9E200AA0-AFEF-C9EE-F6B1-BC2064C3D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9074146" cy="4518025"/>
          </a:xfrm>
        </p:spPr>
        <p:txBody>
          <a:bodyPr>
            <a:normAutofit fontScale="92500" lnSpcReduction="10000"/>
          </a:bodyPr>
          <a:lstStyle/>
          <a:p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chemeClr val="accent3"/>
                </a:solidFill>
              </a:rPr>
              <a:t>Fem matcher 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3"/>
                </a:solidFill>
              </a:rPr>
              <a:t>24 september	p 10		herr	Malmö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3"/>
                </a:solidFill>
              </a:rPr>
              <a:t>1 oktober		p 11		herr	</a:t>
            </a:r>
            <a:r>
              <a:rPr lang="sv-SE" dirty="0" err="1">
                <a:solidFill>
                  <a:schemeClr val="accent3"/>
                </a:solidFill>
              </a:rPr>
              <a:t>Amo</a:t>
            </a:r>
            <a:endParaRPr lang="sv-SE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accent3"/>
                </a:solidFill>
              </a:rPr>
              <a:t>14 januari		f 8/9		dam	Aranäs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3"/>
                </a:solidFill>
              </a:rPr>
              <a:t>11februari		f 10		dam	Kristianstad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3"/>
                </a:solidFill>
              </a:rPr>
              <a:t>16 februari		p 8		herr	Helsingborg</a:t>
            </a:r>
          </a:p>
          <a:p>
            <a:pPr marL="0" indent="0">
              <a:buNone/>
            </a:pPr>
            <a:endParaRPr lang="sv-SE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Lägger matcherna i kalendern med samling innan, ledarna får del av infon från Hallby om hur de vill att det ska fungera.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FF5836B-5B50-1FEF-809D-3F319CDC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F862537D-5076-C20C-234F-A09F6179A2F9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03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58934-72DD-488B-6422-DECEBC3F1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AF7EBFB5-88B1-B6CC-6622-E32087B2F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1B133A85-1F7A-7AC6-A249-C5818738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Faddrar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7438DBF2-79E2-9639-56AA-C97221B76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7772400" cy="5045075"/>
          </a:xfrm>
          <a:ln w="28575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accent3"/>
                </a:solidFill>
              </a:rPr>
              <a:t>F födda 16/17 	Therese och vakant</a:t>
            </a:r>
          </a:p>
          <a:p>
            <a:r>
              <a:rPr lang="sv-SE" dirty="0">
                <a:solidFill>
                  <a:schemeClr val="accent3"/>
                </a:solidFill>
              </a:rPr>
              <a:t>F födda 15	Rebecca och Issa</a:t>
            </a:r>
          </a:p>
          <a:p>
            <a:r>
              <a:rPr lang="sv-SE" dirty="0">
                <a:solidFill>
                  <a:schemeClr val="accent3"/>
                </a:solidFill>
              </a:rPr>
              <a:t>F födda 13/14	Maya och Sophie</a:t>
            </a:r>
          </a:p>
          <a:p>
            <a:endParaRPr lang="sv-SE" dirty="0"/>
          </a:p>
          <a:p>
            <a:r>
              <a:rPr lang="sv-SE" dirty="0">
                <a:solidFill>
                  <a:schemeClr val="accent3"/>
                </a:solidFill>
              </a:rPr>
              <a:t>P födda 17</a:t>
            </a:r>
          </a:p>
          <a:p>
            <a:r>
              <a:rPr lang="sv-SE" dirty="0">
                <a:solidFill>
                  <a:schemeClr val="accent3"/>
                </a:solidFill>
              </a:rPr>
              <a:t>P födda 16</a:t>
            </a:r>
          </a:p>
          <a:p>
            <a:r>
              <a:rPr lang="sv-SE" dirty="0">
                <a:solidFill>
                  <a:schemeClr val="accent3"/>
                </a:solidFill>
              </a:rPr>
              <a:t>P födda 15</a:t>
            </a:r>
          </a:p>
          <a:p>
            <a:r>
              <a:rPr lang="sv-SE" dirty="0">
                <a:solidFill>
                  <a:schemeClr val="accent3"/>
                </a:solidFill>
              </a:rPr>
              <a:t>P födda 14</a:t>
            </a:r>
          </a:p>
          <a:p>
            <a:r>
              <a:rPr lang="sv-SE" dirty="0">
                <a:solidFill>
                  <a:schemeClr val="accent3"/>
                </a:solidFill>
              </a:rPr>
              <a:t>P födda 13</a:t>
            </a:r>
          </a:p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F0AB573-3678-E2AE-4079-D5BF0627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EEFC345B-AA4C-AC2B-D057-FBB4A6EC38C1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21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14D5A-EFA2-9FE9-9950-1D1B82D39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17FDC883-D021-A3BC-6586-2CF8405C7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FD2D48-8605-6E9D-8024-FAA6473F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68" y="2860675"/>
            <a:ext cx="2254250" cy="117475"/>
          </a:xfrm>
        </p:spPr>
        <p:txBody>
          <a:bodyPr>
            <a:normAutofit fontScale="90000"/>
          </a:bodyPr>
          <a:lstStyle/>
          <a:p>
            <a:r>
              <a:rPr lang="sv-SE" dirty="0"/>
              <a:t>Sponsring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5D863AC-4815-EEAB-D4DE-53CDFA9D5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651"/>
            <a:ext cx="7454899" cy="4768850"/>
          </a:xfrm>
        </p:spPr>
        <p:txBody>
          <a:bodyPr>
            <a:normAutofit/>
          </a:bodyPr>
          <a:lstStyle/>
          <a:p>
            <a:endParaRPr lang="sv-SE" sz="1800" dirty="0">
              <a:solidFill>
                <a:schemeClr val="tx2"/>
              </a:solidFill>
            </a:endParaRPr>
          </a:p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B36361C-0611-8664-A931-F9974347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26B456CB-04CA-76E7-FB63-7DD71F1843C4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00360EB4-56CB-60DD-094B-90E2CC753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0"/>
            <a:ext cx="5765581" cy="685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535C1A4-4BF2-0096-A630-0CFF1406E695}"/>
              </a:ext>
            </a:extLst>
          </p:cNvPr>
          <p:cNvSpPr txBox="1"/>
          <p:nvPr/>
        </p:nvSpPr>
        <p:spPr>
          <a:xfrm>
            <a:off x="9074150" y="584200"/>
            <a:ext cx="3035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ighlight>
                  <a:srgbClr val="FFFF00"/>
                </a:highlight>
              </a:rPr>
              <a:t>Vi vill och behöver hjälp att</a:t>
            </a:r>
          </a:p>
          <a:p>
            <a:r>
              <a:rPr lang="sv-SE" dirty="0">
                <a:highlight>
                  <a:srgbClr val="FFFF00"/>
                </a:highlight>
              </a:rPr>
              <a:t>Utöka nätverket för </a:t>
            </a:r>
            <a:r>
              <a:rPr lang="sv-SE" dirty="0" err="1">
                <a:highlight>
                  <a:srgbClr val="FFFF00"/>
                </a:highlight>
              </a:rPr>
              <a:t>sponsrng</a:t>
            </a:r>
            <a:endParaRPr lang="sv-SE" dirty="0">
              <a:highlight>
                <a:srgbClr val="FFFF00"/>
              </a:highlight>
            </a:endParaRPr>
          </a:p>
          <a:p>
            <a:r>
              <a:rPr lang="sv-SE" dirty="0">
                <a:highlight>
                  <a:srgbClr val="FFFF00"/>
                </a:highlight>
              </a:rPr>
              <a:t>Ta kontakt med alla föräldrar</a:t>
            </a:r>
          </a:p>
        </p:txBody>
      </p:sp>
    </p:spTree>
    <p:extLst>
      <p:ext uri="{BB962C8B-B14F-4D97-AF65-F5344CB8AC3E}">
        <p14:creationId xmlns:p14="http://schemas.microsoft.com/office/powerpoint/2010/main" val="291794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7B90F-3602-9920-C8B9-81790D61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8F7BFD7E-93ED-4171-09FF-300D66FD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6E0C5CC0-9298-2843-9804-83A78B2B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Kansliet o Stugan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2AF4C0C-7BE6-4FAA-2CEC-83B3D7306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7010398" cy="4086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Byte av mail 	</a:t>
            </a:r>
            <a:r>
              <a:rPr lang="sv-SE" sz="1800" dirty="0">
                <a:solidFill>
                  <a:schemeClr val="tx2"/>
                </a:solidFill>
                <a:hlinkClick r:id="rId3"/>
              </a:rPr>
              <a:t>kansli@ikcyrus.com</a:t>
            </a:r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Arbetstider kanslist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Arbetsuppgifter kanslist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Boka kansli i kalendern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Boka stuga via Lars Norlin	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lars.e.norlin@telia.com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Ordning och reda</a:t>
            </a:r>
          </a:p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626E5F0-D79E-9A8C-E40C-F418D00D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B4B448C9-C3FB-21F8-B88E-163AF29844E9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4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FF24A-2362-8095-BD5C-5B2DD502E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EB42CAEB-E39C-F13D-E5D1-034A52DD6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35367927-54EF-C43F-2DF7-193E06AA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 sist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B36ADDE3-8C81-94D1-2F96-C99110090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7454899" cy="4333875"/>
          </a:xfrm>
        </p:spPr>
        <p:txBody>
          <a:bodyPr>
            <a:normAutofit/>
          </a:bodyPr>
          <a:lstStyle/>
          <a:p>
            <a:endParaRPr lang="sv-SE" sz="1800" dirty="0">
              <a:solidFill>
                <a:schemeClr val="tx2"/>
              </a:solidFill>
            </a:endParaRPr>
          </a:p>
          <a:p>
            <a:r>
              <a:rPr lang="sv-SE" dirty="0"/>
              <a:t>Årsmöte den 24 september i stugan.</a:t>
            </a:r>
          </a:p>
          <a:p>
            <a:endParaRPr lang="sv-SE" dirty="0"/>
          </a:p>
          <a:p>
            <a:r>
              <a:rPr lang="sv-SE" dirty="0">
                <a:highlight>
                  <a:srgbClr val="FFFF00"/>
                </a:highlight>
              </a:rPr>
              <a:t>Workshop 6 oktober </a:t>
            </a:r>
            <a:r>
              <a:rPr lang="sv-SE" dirty="0" err="1">
                <a:highlight>
                  <a:srgbClr val="FFFF00"/>
                </a:highlight>
              </a:rPr>
              <a:t>Kl</a:t>
            </a:r>
            <a:r>
              <a:rPr lang="sv-SE" dirty="0">
                <a:highlight>
                  <a:srgbClr val="FFFF00"/>
                </a:highlight>
              </a:rPr>
              <a:t> 18.00 – 19.00 kansliet</a:t>
            </a: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Praktisk övning i hantering av laget.se och </a:t>
            </a:r>
            <a:r>
              <a:rPr lang="sv-SE" dirty="0" err="1">
                <a:highlight>
                  <a:srgbClr val="FFFF00"/>
                </a:highlight>
              </a:rPr>
              <a:t>profixio</a:t>
            </a:r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32836E7-A4E4-8D56-D75C-14B443EB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5BEAD1F3-DA97-D6F1-44CA-980F94C852D5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83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B3E-9B38-8257-0341-F5F708543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B036ED96-5BCB-38B0-73DA-2A471BA63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A83736D9-B435-71D2-1C9F-55958FA8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492C28A-0947-F7D5-E33C-9FBD8C0A6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7454899" cy="4333875"/>
          </a:xfrm>
        </p:spPr>
        <p:txBody>
          <a:bodyPr>
            <a:normAutofit fontScale="62500" lnSpcReduction="20000"/>
          </a:bodyPr>
          <a:lstStyle/>
          <a:p>
            <a:r>
              <a:rPr lang="sv-SE" dirty="0">
                <a:solidFill>
                  <a:schemeClr val="tx2"/>
                </a:solidFill>
              </a:rPr>
              <a:t>Vilka är här		</a:t>
            </a:r>
          </a:p>
          <a:p>
            <a:r>
              <a:rPr lang="sv-SE" dirty="0">
                <a:solidFill>
                  <a:schemeClr val="tx2"/>
                </a:solidFill>
                <a:highlight>
                  <a:srgbClr val="FFFF00"/>
                </a:highlight>
              </a:rPr>
              <a:t>Policydokumentet</a:t>
            </a:r>
          </a:p>
          <a:p>
            <a:r>
              <a:rPr lang="sv-SE" dirty="0" err="1">
                <a:solidFill>
                  <a:schemeClr val="tx2"/>
                </a:solidFill>
              </a:rPr>
              <a:t>Profixio</a:t>
            </a:r>
            <a:r>
              <a:rPr lang="sv-SE" dirty="0">
                <a:solidFill>
                  <a:schemeClr val="tx2"/>
                </a:solidFill>
              </a:rPr>
              <a:t> – Tävling - Förbund</a:t>
            </a:r>
          </a:p>
          <a:p>
            <a:r>
              <a:rPr lang="sv-SE" dirty="0">
                <a:solidFill>
                  <a:schemeClr val="tx2"/>
                </a:solidFill>
                <a:highlight>
                  <a:srgbClr val="FFFF00"/>
                </a:highlight>
              </a:rPr>
              <a:t>Kommunikationsvägar - laget.se</a:t>
            </a:r>
          </a:p>
          <a:p>
            <a:r>
              <a:rPr lang="sv-SE" dirty="0">
                <a:solidFill>
                  <a:schemeClr val="tx2"/>
                </a:solidFill>
                <a:highlight>
                  <a:srgbClr val="FFFF00"/>
                </a:highlight>
              </a:rPr>
              <a:t>Registerutdrag </a:t>
            </a:r>
          </a:p>
          <a:p>
            <a:r>
              <a:rPr lang="sv-SE" dirty="0">
                <a:solidFill>
                  <a:schemeClr val="tx2"/>
                </a:solidFill>
                <a:highlight>
                  <a:srgbClr val="FFFF00"/>
                </a:highlight>
              </a:rPr>
              <a:t>Föräldramöten - Film</a:t>
            </a:r>
          </a:p>
          <a:p>
            <a:r>
              <a:rPr lang="sv-SE" dirty="0">
                <a:solidFill>
                  <a:schemeClr val="tx2"/>
                </a:solidFill>
                <a:highlight>
                  <a:srgbClr val="FFFF00"/>
                </a:highlight>
              </a:rPr>
              <a:t>Övergångar i ungdomsåren</a:t>
            </a:r>
          </a:p>
          <a:p>
            <a:r>
              <a:rPr lang="sv-SE" dirty="0">
                <a:solidFill>
                  <a:schemeClr val="tx2"/>
                </a:solidFill>
                <a:highlight>
                  <a:srgbClr val="FFFF00"/>
                </a:highlight>
              </a:rPr>
              <a:t>Bredvid uppdragen</a:t>
            </a:r>
          </a:p>
          <a:p>
            <a:r>
              <a:rPr lang="sv-SE" dirty="0">
                <a:solidFill>
                  <a:schemeClr val="tx2"/>
                </a:solidFill>
                <a:highlight>
                  <a:srgbClr val="FFFF00"/>
                </a:highlight>
              </a:rPr>
              <a:t>Domare – Matchvärd</a:t>
            </a:r>
          </a:p>
          <a:p>
            <a:r>
              <a:rPr lang="sv-SE" dirty="0">
                <a:solidFill>
                  <a:schemeClr val="tx2"/>
                </a:solidFill>
              </a:rPr>
              <a:t>Stadium</a:t>
            </a:r>
          </a:p>
          <a:p>
            <a:r>
              <a:rPr lang="sv-SE" dirty="0">
                <a:solidFill>
                  <a:schemeClr val="tx2"/>
                </a:solidFill>
                <a:highlight>
                  <a:srgbClr val="FFFF00"/>
                </a:highlight>
              </a:rPr>
              <a:t>Utbildningar</a:t>
            </a:r>
            <a:r>
              <a:rPr lang="sv-SE" dirty="0">
                <a:solidFill>
                  <a:schemeClr val="tx2"/>
                </a:solidFill>
              </a:rPr>
              <a:t> FU, DU, TU</a:t>
            </a:r>
          </a:p>
          <a:p>
            <a:r>
              <a:rPr lang="sv-SE" dirty="0" err="1">
                <a:solidFill>
                  <a:schemeClr val="tx2"/>
                </a:solidFill>
              </a:rPr>
              <a:t>Inspring</a:t>
            </a:r>
            <a:r>
              <a:rPr lang="sv-SE" dirty="0">
                <a:solidFill>
                  <a:schemeClr val="tx2"/>
                </a:solidFill>
              </a:rPr>
              <a:t> på Hallbys matcher</a:t>
            </a:r>
          </a:p>
          <a:p>
            <a:r>
              <a:rPr lang="sv-SE" dirty="0">
                <a:solidFill>
                  <a:schemeClr val="tx2"/>
                </a:solidFill>
              </a:rPr>
              <a:t>Kansli</a:t>
            </a:r>
          </a:p>
          <a:p>
            <a:endParaRPr lang="sv-SE" sz="1800" dirty="0">
              <a:solidFill>
                <a:schemeClr val="tx2"/>
              </a:solidFill>
            </a:endParaRPr>
          </a:p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8ABAD5A-DE14-CE35-53B3-7B5ABF12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7AD4B26D-34E0-E0CA-7C7D-BE5BDEFF7DD5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76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7C2AAA-E121-7146-FCD9-2D169D25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5450" cy="1370807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accent3"/>
                </a:solidFill>
              </a:rPr>
              <a:t>Lycka till med ditt lag  2025 -26  </a:t>
            </a:r>
            <a:r>
              <a:rPr lang="sv-SE" sz="4900" dirty="0">
                <a:solidFill>
                  <a:schemeClr val="accent3"/>
                </a:solidFill>
              </a:rPr>
              <a:t>💛💚</a:t>
            </a:r>
            <a:br>
              <a:rPr lang="sv-SE" dirty="0"/>
            </a:br>
            <a:endParaRPr lang="sv-SE" dirty="0"/>
          </a:p>
        </p:txBody>
      </p:sp>
      <p:pic>
        <p:nvPicPr>
          <p:cNvPr id="8" name="Platshållare för innehåll 7" descr="En bild som visar person, idrott, sport, Människoansikte&#10;&#10;AI-genererat innehåll kan vara felaktigt.">
            <a:extLst>
              <a:ext uri="{FF2B5EF4-FFF2-40B4-BE49-F238E27FC236}">
                <a16:creationId xmlns:a16="http://schemas.microsoft.com/office/drawing/2014/main" id="{1DCF8F17-A8FF-1A11-0012-587404F84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59" y="1171575"/>
            <a:ext cx="8288841" cy="4514850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DCC667-B8EC-996F-B955-7D7DBA00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F835-F6F0-461F-9420-9BEAE285A605}" type="datetime1">
              <a:rPr lang="sv-SE" smtClean="0"/>
              <a:t>2025-09-02</a:t>
            </a:fld>
            <a:endParaRPr lang="sv-SE"/>
          </a:p>
        </p:txBody>
      </p:sp>
      <p:pic>
        <p:nvPicPr>
          <p:cNvPr id="6" name="Bildobjekt 5" descr="En bild som visar sport, person, idrott, handboll&#10;&#10;AI-genererat innehåll kan vara felaktigt.">
            <a:extLst>
              <a:ext uri="{FF2B5EF4-FFF2-40B4-BE49-F238E27FC236}">
                <a16:creationId xmlns:a16="http://schemas.microsoft.com/office/drawing/2014/main" id="{0F8FEE20-A702-8BB4-347B-6A5C6FBEA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1575"/>
            <a:ext cx="3492864" cy="451485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C71C2AB5-6A30-3FB5-E3D5-31434D3E3FF0}"/>
              </a:ext>
            </a:extLst>
          </p:cNvPr>
          <p:cNvSpPr txBox="1"/>
          <p:nvPr/>
        </p:nvSpPr>
        <p:spPr>
          <a:xfrm>
            <a:off x="3276600" y="6033184"/>
            <a:ext cx="5909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Tveka inte att höra av er till ansvariga i handbollssektionen</a:t>
            </a:r>
          </a:p>
          <a:p>
            <a:r>
              <a:rPr lang="sv-SE" dirty="0"/>
              <a:t>                                         Tack för idag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0117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994D9D-7D8D-0651-6C13-580F02B0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sv-SE" dirty="0"/>
              <a:t>Övrigt som kom upp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598F30A-55A2-E334-F172-26FF1B2AB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5208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 13 vill ha hjälptränare, gärna från seniorerna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Lappar till </a:t>
            </a:r>
            <a:r>
              <a:rPr lang="sv-SE" dirty="0" err="1"/>
              <a:t>handbollskolan</a:t>
            </a:r>
            <a:r>
              <a:rPr lang="sv-SE" dirty="0"/>
              <a:t> och de yngre kullarna ska tas fram – sprids på olika sätt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Fortsatt lite snack om träningstider –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Registerutdrag – förenklat via en digitaltjänst från polisen – Visa Sanna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Fritidskortet – Cyrus ska ansluta sig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ECCA7A-6BE9-AD97-026F-81A4DFB1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E096-4E7C-45C2-9520-63A37C0BF1A7}" type="datetime1">
              <a:rPr lang="sv-SE" smtClean="0"/>
              <a:t>2025-09-02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281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6ADAA2-592A-97F1-7701-59AC64E7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EA015FF-768B-B19F-6F5A-7E88D9A7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E096-4E7C-45C2-9520-63A37C0BF1A7}" type="datetime1">
              <a:rPr lang="sv-SE" smtClean="0"/>
              <a:t>2025-09-02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89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BC5AC-9A8F-31DD-C812-1EC9B0E38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C3531940-4AA8-85E9-9A5D-D89FD5CF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020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2F26296-EEAB-E6A3-C819-79B4B2CD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Presentation -  vilka är här?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F30CA86-DEB0-77D3-C3D5-944A6DAEE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7454899" cy="433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Hur ser vår organisation ut från 2025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221977D-56EA-A867-932A-223AD302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87F554C2-7E06-995B-EFB3-56FA2F54952A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66A0ABB8-98FF-6CC0-19DC-23C6185DC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" y="2269625"/>
            <a:ext cx="9362190" cy="369621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E8AF775-34E4-6D7F-EAC7-DC4EC24506F0}"/>
              </a:ext>
            </a:extLst>
          </p:cNvPr>
          <p:cNvSpPr txBox="1"/>
          <p:nvPr/>
        </p:nvSpPr>
        <p:spPr>
          <a:xfrm>
            <a:off x="7828712" y="2388688"/>
            <a:ext cx="1855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föreningsdomaransvarig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E326D63-29B1-31B0-9D30-71AE9E4D4BDA}"/>
              </a:ext>
            </a:extLst>
          </p:cNvPr>
          <p:cNvSpPr txBox="1"/>
          <p:nvPr/>
        </p:nvSpPr>
        <p:spPr>
          <a:xfrm>
            <a:off x="7859708" y="3225464"/>
            <a:ext cx="19637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Material ansvarig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80906A6A-B41F-A576-C57F-48B1E9AF3061}"/>
              </a:ext>
            </a:extLst>
          </p:cNvPr>
          <p:cNvSpPr/>
          <p:nvPr/>
        </p:nvSpPr>
        <p:spPr>
          <a:xfrm>
            <a:off x="7943850" y="401788"/>
            <a:ext cx="2622550" cy="1288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dirty="0">
                <a:highlight>
                  <a:srgbClr val="FFFF00"/>
                </a:highlight>
              </a:rPr>
              <a:t>Sektionen saknar en ledamot från flicksidan i handbollssektionen, vem vill?</a:t>
            </a:r>
          </a:p>
        </p:txBody>
      </p:sp>
    </p:spTree>
    <p:extLst>
      <p:ext uri="{BB962C8B-B14F-4D97-AF65-F5344CB8AC3E}">
        <p14:creationId xmlns:p14="http://schemas.microsoft.com/office/powerpoint/2010/main" val="24130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329847-BAD5-7A70-10C4-9AF8B486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Liten återblick från året som var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55C065-7FE8-59AE-CA9E-E842F9F83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Verksamhetsberättelserna måste in omgående</a:t>
            </a:r>
          </a:p>
          <a:p>
            <a:r>
              <a:rPr lang="sv-SE" dirty="0"/>
              <a:t>Seniorsidan – Herrar, damer, juniorer</a:t>
            </a:r>
          </a:p>
          <a:p>
            <a:r>
              <a:rPr lang="sv-SE" dirty="0"/>
              <a:t>Förankring av ny organisation – med handbollssektion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448E48-3015-D4E1-2CB4-2A2B3624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F835-F6F0-461F-9420-9BEAE285A605}" type="datetime1">
              <a:rPr lang="sv-SE" smtClean="0"/>
              <a:t>2025-09-02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79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4FAA0-55F9-31E9-FA96-A3533C399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A8908F3E-349B-DA60-164A-CA025E0FF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FA85BD14-0E2E-32E6-65DC-44701E88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426"/>
            <a:ext cx="10363196" cy="1066006"/>
          </a:xfrm>
        </p:spPr>
        <p:txBody>
          <a:bodyPr>
            <a:normAutofit fontScale="90000"/>
          </a:bodyPr>
          <a:lstStyle/>
          <a:p>
            <a:r>
              <a:rPr lang="sv-SE" dirty="0"/>
              <a:t>Hemsidan - Vad finns där och hur ska den användas.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AFB9914D-66F0-2AD6-16A2-1606A092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634331"/>
            <a:ext cx="8864597" cy="487124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>
                <a:highlight>
                  <a:srgbClr val="FFFF00"/>
                </a:highlight>
              </a:rPr>
              <a:t>Huvudkommunikationsvägen för allt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highlight>
                  <a:srgbClr val="FFFF00"/>
                </a:highlight>
              </a:rPr>
              <a:t>Ni ledare lägger själva in alla spelare och era egna uppgifter löpande. Ta in alla uppgifter adress m.m.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highlight>
                  <a:srgbClr val="FFFF00"/>
                </a:highlight>
              </a:rPr>
              <a:t>Kalendern ska användas till alla sammankomster både träning och andra aktiviteter – de ger oftast </a:t>
            </a:r>
            <a:r>
              <a:rPr lang="sv-SE" dirty="0" err="1">
                <a:highlight>
                  <a:srgbClr val="FFFF00"/>
                </a:highlight>
              </a:rPr>
              <a:t>lokstöd</a:t>
            </a:r>
            <a:endParaRPr lang="sv-SE" dirty="0"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highlight>
                  <a:srgbClr val="FFFF00"/>
                </a:highlight>
              </a:rPr>
              <a:t>Dokumenthantering</a:t>
            </a:r>
            <a:r>
              <a:rPr lang="sv-SE" dirty="0"/>
              <a:t> (på varje </a:t>
            </a:r>
            <a:r>
              <a:rPr lang="sv-SE" dirty="0" err="1"/>
              <a:t>lagsida</a:t>
            </a:r>
            <a:r>
              <a:rPr lang="sv-SE" dirty="0"/>
              <a:t> och på ledarsidan)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highlight>
                  <a:srgbClr val="FFFF00"/>
                </a:highlight>
              </a:rPr>
              <a:t>Registerutdrag – Sanna behjälplig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highlight>
                  <a:srgbClr val="FFFF00"/>
                </a:highlight>
              </a:rPr>
              <a:t>Medlemsavgiften 3 nivåer, 250, 300, 400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highlight>
                  <a:srgbClr val="FFFF00"/>
                </a:highlight>
              </a:rPr>
              <a:t>Träningsavgiften kommer senare och är nivå anpassad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6FBAF6-8B28-5708-32B0-22DE9F1D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FB303061-951B-9800-FCFA-617968B2DA9B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7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5123C-81E1-A01E-CA72-350113C43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01B732F8-965E-A115-14E4-D94A1031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65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584A90-FD91-E3A5-D081-F86CEE30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Klubbens </a:t>
            </a:r>
            <a:r>
              <a:rPr lang="sv-SE" dirty="0" err="1"/>
              <a:t>bredviduppdrag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D25E950E-6B6B-1794-1C6D-0C276ED74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7454899" cy="4333875"/>
          </a:xfrm>
        </p:spPr>
        <p:txBody>
          <a:bodyPr>
            <a:normAutofit/>
          </a:bodyPr>
          <a:lstStyle/>
          <a:p>
            <a:endParaRPr lang="sv-SE" sz="18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highlight>
                  <a:srgbClr val="FFFF00"/>
                </a:highlight>
              </a:rPr>
              <a:t>Finns i policydokumentet- tipspromenad, försäljning, </a:t>
            </a:r>
            <a:r>
              <a:rPr lang="sv-SE" dirty="0" err="1">
                <a:highlight>
                  <a:srgbClr val="FFFF00"/>
                </a:highlight>
              </a:rPr>
              <a:t>hallbybollen</a:t>
            </a:r>
            <a:r>
              <a:rPr lang="sv-SE" dirty="0">
                <a:highlight>
                  <a:srgbClr val="FFFF00"/>
                </a:highlight>
              </a:rPr>
              <a:t>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Förtydligande om försäljning</a:t>
            </a: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Oktober/November  - </a:t>
            </a:r>
            <a:r>
              <a:rPr lang="sv-SE" dirty="0" err="1">
                <a:highlight>
                  <a:srgbClr val="FFFF00"/>
                </a:highlight>
              </a:rPr>
              <a:t>Newbody</a:t>
            </a:r>
            <a:r>
              <a:rPr lang="sv-SE" dirty="0">
                <a:highlight>
                  <a:srgbClr val="FFFF00"/>
                </a:highlight>
              </a:rPr>
              <a:t> och ?</a:t>
            </a: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Januari/Februari   - RC och Kakservice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A30582-267E-485B-9365-585FFF32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1DEA1AB3-D90E-6C4B-CF2A-3F58543A5B75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8FCC1994-BFE9-1083-B6FB-BC63304A0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8495">
            <a:off x="8754141" y="904875"/>
            <a:ext cx="2692489" cy="214312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A2DAAFC-F827-3F82-2DAD-B7B93A5F7CE8}"/>
              </a:ext>
            </a:extLst>
          </p:cNvPr>
          <p:cNvSpPr txBox="1"/>
          <p:nvPr/>
        </p:nvSpPr>
        <p:spPr>
          <a:xfrm rot="873777">
            <a:off x="8216899" y="3018586"/>
            <a:ext cx="330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Anneli ansvarig för Hallbybollen</a:t>
            </a:r>
          </a:p>
        </p:txBody>
      </p:sp>
    </p:spTree>
    <p:extLst>
      <p:ext uri="{BB962C8B-B14F-4D97-AF65-F5344CB8AC3E}">
        <p14:creationId xmlns:p14="http://schemas.microsoft.com/office/powerpoint/2010/main" val="385831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7AF01-1966-FE4A-9645-42551771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DC705960-E8F4-5095-ED1A-8D492BB7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4175A836-B6EC-51E5-51D5-E87F9EA6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ighlight>
                  <a:srgbClr val="FFFF00"/>
                </a:highlight>
              </a:rPr>
              <a:t>Ditt lags egna bredvid uppdrag </a:t>
            </a:r>
            <a:r>
              <a:rPr lang="sv-SE" sz="1800" dirty="0"/>
              <a:t>(det utöver klubben ber om)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8DCC9FF1-FB0A-E7E2-A586-46D6F8DB4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8528050" cy="4333875"/>
          </a:xfrm>
        </p:spPr>
        <p:txBody>
          <a:bodyPr>
            <a:normAutofit fontScale="92500" lnSpcReduction="10000"/>
          </a:bodyPr>
          <a:lstStyle/>
          <a:p>
            <a:endParaRPr lang="sv-SE" sz="18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Identifiera </a:t>
            </a:r>
            <a:r>
              <a:rPr lang="sv-SE" u="sng" dirty="0"/>
              <a:t>allt </a:t>
            </a:r>
            <a:r>
              <a:rPr lang="sv-SE" dirty="0"/>
              <a:t>som ska genomföras under säsongen. </a:t>
            </a:r>
            <a:r>
              <a:rPr lang="sv-SE" sz="1700" dirty="0"/>
              <a:t> (gör det i tid)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Fördela uppdragen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Informera så alla ser och har tillgång använd hemsidan.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Exempel: föräldraträffen, körlista, funktionärslista, tvätt lista matchvärdslista, cuper, andra sammankomster, </a:t>
            </a:r>
            <a:r>
              <a:rPr lang="sv-SE" dirty="0" err="1"/>
              <a:t>inspring</a:t>
            </a:r>
            <a:r>
              <a:rPr lang="sv-SE" dirty="0"/>
              <a:t> på Hallbys matcher, när ni ska titta på seniorerna, besök i laget, teoripass m.m.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18908B5-A393-538F-3C49-516387D0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7DD284D1-DE7D-B591-7FF8-8DAC92C0D9B8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6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37F9C-62B4-BB92-E303-341706426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E9CA50B7-7D2F-36CE-6F9B-F2561E5E5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C7A2A0A9-AC8A-9164-CE72-B6E92B44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525"/>
          </a:xfrm>
        </p:spPr>
        <p:txBody>
          <a:bodyPr>
            <a:normAutofit fontScale="90000"/>
          </a:bodyPr>
          <a:lstStyle/>
          <a:p>
            <a:r>
              <a:rPr lang="sv-SE" dirty="0"/>
              <a:t>Tävling - Förbundet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79DE756-255C-CD71-D457-497822281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006475"/>
            <a:ext cx="7639050" cy="560387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/>
              <a:t>Profixio</a:t>
            </a:r>
            <a:r>
              <a:rPr lang="sv-SE" dirty="0"/>
              <a:t> används för alla matcher från 8 år och uppåt.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Som ledare lägger du in det som ska registreras, det förbundet begär, kanslist är behjälplig. Du förser kanslist med uppdateringar.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Kortplan införs för 10 åringar samt 9 åringar efter nyår – </a:t>
            </a:r>
            <a:r>
              <a:rPr lang="sv-SE" dirty="0">
                <a:highlight>
                  <a:srgbClr val="FFFF00"/>
                </a:highlight>
              </a:rPr>
              <a:t>Ingalill kollar med förbundet om vad som ska gälla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U 7 spelar handbollsfestival efter nyår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FA3E7D7-CE3C-5320-2923-2732E531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C6FD5435-A92A-11EF-61D6-7B6BB32290D1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13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7C9CA-7FD2-1D89-FEBC-E10CE228F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K Cyrus Handboll | Jönköping">
            <a:extLst>
              <a:ext uri="{FF2B5EF4-FFF2-40B4-BE49-F238E27FC236}">
                <a16:creationId xmlns:a16="http://schemas.microsoft.com/office/drawing/2014/main" id="{5A167721-130A-1859-94BE-E487A66C6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07" y="4651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2939F88-2ADB-5176-371F-D35E4C6F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625"/>
          </a:xfrm>
        </p:spPr>
        <p:txBody>
          <a:bodyPr/>
          <a:lstStyle/>
          <a:p>
            <a:r>
              <a:rPr lang="sv-SE" dirty="0"/>
              <a:t>Ny policy antagen på Handboll Väst årsmöte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D69B30D4-132F-6745-D763-59BE0E07D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7454899" cy="433387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sv-SE" sz="1800" dirty="0"/>
              <a:t>§ 10 Behandling av förslag från styrelsen. Mattias Nord ordförande föredrog. Bakgrund: Ett av de ämnena som vi får in frågor och åsikter om är vad som ska gälla kring övergångar i ungdomsåren. För att minimera otydligheten och osäkerheten har Tävlingskommittén i HF Väst tagit intryck av ett framgångsrikt arbete i HF Öst, och jobbat fram en enkel policy för byte av förening i ungdomsåren. Policyn har varit utskickad i sin helhet till alla föreningar innan mötet. </a:t>
            </a:r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sv-SE" sz="2400" dirty="0">
                <a:solidFill>
                  <a:schemeClr val="accent3"/>
                </a:solidFill>
              </a:rPr>
              <a:t>Mötet beslutade tillstyrka policy. </a:t>
            </a:r>
          </a:p>
          <a:p>
            <a:pPr marL="0" indent="0">
              <a:buNone/>
            </a:pPr>
            <a:endParaRPr lang="sv-SE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sv-SE" sz="2400" dirty="0">
                <a:solidFill>
                  <a:schemeClr val="accent3"/>
                </a:solidFill>
                <a:highlight>
                  <a:srgbClr val="FFFF00"/>
                </a:highlight>
              </a:rPr>
              <a:t>Lokalt anpassad rutin kommer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F9969E5-4099-7F59-C2DF-140AAA32C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CDB6-3D77-46D4-92BB-0D81B8EF4F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3CA34738-A5F9-7F49-5219-DED6CE44E2A6}"/>
              </a:ext>
            </a:extLst>
          </p:cNvPr>
          <p:cNvCxnSpPr/>
          <p:nvPr/>
        </p:nvCxnSpPr>
        <p:spPr>
          <a:xfrm>
            <a:off x="12103892" y="63000"/>
            <a:ext cx="0" cy="6732000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676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5597</TotalTime>
  <Words>1024</Words>
  <Application>Microsoft Office PowerPoint</Application>
  <PresentationFormat>Bredbild</PresentationFormat>
  <Paragraphs>193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1_Office-tema</vt:lpstr>
      <vt:lpstr>Kick off för ledarna</vt:lpstr>
      <vt:lpstr>Agenda</vt:lpstr>
      <vt:lpstr>Presentation -  vilka är här?</vt:lpstr>
      <vt:lpstr>Liten återblick från året som var</vt:lpstr>
      <vt:lpstr>Hemsidan - Vad finns där och hur ska den användas.</vt:lpstr>
      <vt:lpstr>Klubbens bredviduppdrag</vt:lpstr>
      <vt:lpstr>Ditt lags egna bredvid uppdrag (det utöver klubben ber om)</vt:lpstr>
      <vt:lpstr>Tävling - Förbundet</vt:lpstr>
      <vt:lpstr>Ny policy antagen på Handboll Väst årsmöte</vt:lpstr>
      <vt:lpstr>Domare och funktionärer</vt:lpstr>
      <vt:lpstr>Domare funktionär fortsättning</vt:lpstr>
      <vt:lpstr>Tränarutbildning</vt:lpstr>
      <vt:lpstr>Material och Stadium</vt:lpstr>
      <vt:lpstr>PowerPoint-presentation</vt:lpstr>
      <vt:lpstr>Inspring på Hallbys matcher</vt:lpstr>
      <vt:lpstr>Faddrar</vt:lpstr>
      <vt:lpstr>Sponsring</vt:lpstr>
      <vt:lpstr>Kansliet o Stugan</vt:lpstr>
      <vt:lpstr>Till sist</vt:lpstr>
      <vt:lpstr>Lycka till med ditt lag  2025 -26  💛💚 </vt:lpstr>
      <vt:lpstr>Övrigt som kom upp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ingalill hafstrom</dc:creator>
  <cp:lastModifiedBy>ingalill hafstrom</cp:lastModifiedBy>
  <cp:revision>13</cp:revision>
  <dcterms:created xsi:type="dcterms:W3CDTF">2025-08-21T09:49:46Z</dcterms:created>
  <dcterms:modified xsi:type="dcterms:W3CDTF">2025-09-02T16:23:15Z</dcterms:modified>
</cp:coreProperties>
</file>