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Dra bilden till platshållaren eller klicka på ikonen för att lägga till den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September 30,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September 30, 2026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Föräldramöte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IK Cyrus F8 </a:t>
            </a:r>
          </a:p>
          <a:p>
            <a:r>
              <a:rPr lang="sv-SE" dirty="0" smtClean="0"/>
              <a:t>260928</a:t>
            </a:r>
          </a:p>
          <a:p>
            <a:r>
              <a:rPr lang="sv-SE" dirty="0" smtClean="0"/>
              <a:t>Marcus Sahlberg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4506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Dagordning: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Presentation</a:t>
            </a:r>
          </a:p>
          <a:p>
            <a:r>
              <a:rPr lang="sv-SE" dirty="0" smtClean="0"/>
              <a:t>Träningsgruppen</a:t>
            </a:r>
          </a:p>
          <a:p>
            <a:r>
              <a:rPr lang="sv-SE" dirty="0" err="1" smtClean="0"/>
              <a:t>Laget.se</a:t>
            </a:r>
            <a:endParaRPr lang="sv-SE" dirty="0" smtClean="0"/>
          </a:p>
          <a:p>
            <a:r>
              <a:rPr lang="sv-SE" dirty="0" smtClean="0"/>
              <a:t>Matcher/Handbollsfestivaler</a:t>
            </a:r>
          </a:p>
          <a:p>
            <a:r>
              <a:rPr lang="sv-SE" dirty="0" smtClean="0"/>
              <a:t>Försäljningar</a:t>
            </a:r>
          </a:p>
          <a:p>
            <a:r>
              <a:rPr lang="sv-SE" dirty="0" smtClean="0"/>
              <a:t>Tipspromenad</a:t>
            </a:r>
          </a:p>
          <a:p>
            <a:r>
              <a:rPr lang="sv-SE" dirty="0" smtClean="0"/>
              <a:t>Inspring med Hallby dam</a:t>
            </a:r>
          </a:p>
          <a:p>
            <a:r>
              <a:rPr lang="sv-SE" dirty="0" smtClean="0"/>
              <a:t>Övrigt?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98677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Presentation: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Marcus Sahlberg, 38år </a:t>
            </a:r>
          </a:p>
          <a:p>
            <a:r>
              <a:rPr lang="sv-SE" dirty="0" smtClean="0"/>
              <a:t>Bor: Egnahem</a:t>
            </a:r>
          </a:p>
          <a:p>
            <a:r>
              <a:rPr lang="sv-SE" dirty="0" smtClean="0"/>
              <a:t>Jobb: Anestesisjuksköterska Länssjukhuset Ryhov</a:t>
            </a:r>
          </a:p>
          <a:p>
            <a:r>
              <a:rPr lang="sv-SE" dirty="0" smtClean="0"/>
              <a:t>Erfarenheter inom handbollen: Spelat 20+ år, tränarutbildningar genom Sanda Idrottscenter på gymnasiet och TU 1 2025. </a:t>
            </a:r>
          </a:p>
          <a:p>
            <a:r>
              <a:rPr lang="sv-SE" dirty="0" smtClean="0"/>
              <a:t>Mål som ledare: Att få så många barn som möjligt aktiva genom idrott av olika sorter. </a:t>
            </a:r>
          </a:p>
        </p:txBody>
      </p:sp>
    </p:spTree>
    <p:extLst>
      <p:ext uri="{BB962C8B-B14F-4D97-AF65-F5344CB8AC3E}">
        <p14:creationId xmlns:p14="http://schemas.microsoft.com/office/powerpoint/2010/main" val="85491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Träningsgruppen: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I dagsläget sex tjejer aktiva i gruppen och vi behöver bli fler!</a:t>
            </a:r>
          </a:p>
          <a:p>
            <a:r>
              <a:rPr lang="sv-SE" dirty="0" smtClean="0"/>
              <a:t>Vad gör vi om det sker avhopp?</a:t>
            </a:r>
          </a:p>
          <a:p>
            <a:r>
              <a:rPr lang="sv-SE" dirty="0" smtClean="0"/>
              <a:t>Hur kan vi bli fler?</a:t>
            </a:r>
          </a:p>
          <a:p>
            <a:r>
              <a:rPr lang="sv-SE" dirty="0" smtClean="0"/>
              <a:t>Träningstid: Tisdagar 17:00 </a:t>
            </a:r>
            <a:r>
              <a:rPr lang="mr-IN" dirty="0" smtClean="0"/>
              <a:t>–</a:t>
            </a:r>
            <a:r>
              <a:rPr lang="sv-SE" dirty="0" smtClean="0"/>
              <a:t> 18:00 Ljungarumsskolan</a:t>
            </a:r>
          </a:p>
          <a:p>
            <a:r>
              <a:rPr lang="sv-SE" dirty="0" smtClean="0"/>
              <a:t>Erbjudande från Cyrus att träna 17:30 </a:t>
            </a:r>
            <a:r>
              <a:rPr lang="mr-IN" dirty="0" smtClean="0"/>
              <a:t>–</a:t>
            </a:r>
            <a:r>
              <a:rPr lang="sv-SE" dirty="0" smtClean="0"/>
              <a:t> 18:30 men då ihop med P8</a:t>
            </a:r>
          </a:p>
          <a:p>
            <a:r>
              <a:rPr lang="sv-SE" dirty="0" smtClean="0"/>
              <a:t>Fler tränare behövs, risk för inställda träningar vid sjukdom, jobb mm</a:t>
            </a:r>
          </a:p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1959917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Laget.se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Här sker kommunikationen med er föräldrar enligt föreningen</a:t>
            </a:r>
          </a:p>
          <a:p>
            <a:r>
              <a:rPr lang="sv-SE" dirty="0" smtClean="0"/>
              <a:t>Kontrollera era och barnets uppgifter, de ligger till grund för avgifter och när något ska skickas ut. </a:t>
            </a:r>
          </a:p>
          <a:p>
            <a:r>
              <a:rPr lang="sv-SE" dirty="0" smtClean="0"/>
              <a:t>Försök håll koll på F8s hemsida, här kommunicerar vi till er. </a:t>
            </a:r>
          </a:p>
          <a:p>
            <a:r>
              <a:rPr lang="sv-SE" dirty="0" smtClean="0"/>
              <a:t>Svara på kallelser i tid, är många borta kan träningar ställas in eller flyttas.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20501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Matcher/Handbollsfestivaler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1. 18 oktober i Anderstorp, första match 10:20, sista 11:40</a:t>
            </a:r>
          </a:p>
          <a:p>
            <a:r>
              <a:rPr lang="sv-SE" dirty="0" smtClean="0"/>
              <a:t>2. 15 november i Habo, första match 9:35, sista 13:35</a:t>
            </a:r>
          </a:p>
          <a:p>
            <a:r>
              <a:rPr lang="sv-SE" dirty="0" smtClean="0"/>
              <a:t>3. 13 december i Tibro, första match 9:50, sista 13:35 </a:t>
            </a:r>
          </a:p>
          <a:p>
            <a:r>
              <a:rPr lang="sv-SE" dirty="0" smtClean="0"/>
              <a:t>Omgång 3 har jag skickat till förbundet om att byta plats, samma dag spelas ett sammandrag med flera lag från Skövde i Hisingstorpsskolan som Hallby arrangerar</a:t>
            </a:r>
            <a:r>
              <a:rPr lang="mr-IN" dirty="0" smtClean="0"/>
              <a:t>…</a:t>
            </a:r>
            <a:r>
              <a:rPr lang="sv-SE" dirty="0" smtClean="0"/>
              <a:t> </a:t>
            </a:r>
          </a:p>
          <a:p>
            <a:endParaRPr lang="sv-SE" dirty="0"/>
          </a:p>
          <a:p>
            <a:r>
              <a:rPr lang="sv-SE" dirty="0" smtClean="0"/>
              <a:t>Ev. kan vi spela matcher mot Eksjö BK, mer info kommer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74838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Försäljningar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I oktober/november: </a:t>
            </a:r>
            <a:r>
              <a:rPr lang="sv-SE" dirty="0" err="1" smtClean="0"/>
              <a:t>Newbody</a:t>
            </a:r>
            <a:r>
              <a:rPr lang="sv-SE" dirty="0" smtClean="0"/>
              <a:t> eller Nolhaga konfektyr</a:t>
            </a:r>
          </a:p>
          <a:p>
            <a:r>
              <a:rPr lang="sv-SE" dirty="0" smtClean="0"/>
              <a:t>I januari/februari: Klubbrabatten eller Kakservice</a:t>
            </a:r>
          </a:p>
          <a:p>
            <a:endParaRPr lang="sv-SE" dirty="0"/>
          </a:p>
          <a:p>
            <a:r>
              <a:rPr lang="sv-SE" dirty="0" smtClean="0"/>
              <a:t>Även uppskattat om man är med i Hemmavinsten eller Gräsroten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38225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Tipspromenaden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28 februari har vårt lag ansvar för föreningens tipspromenad </a:t>
            </a:r>
          </a:p>
          <a:p>
            <a:r>
              <a:rPr lang="sv-SE" dirty="0" smtClean="0"/>
              <a:t>Kommer krävas minst 8st föräldrar/anhöriga plus barnen om de vill. </a:t>
            </a:r>
          </a:p>
          <a:p>
            <a:r>
              <a:rPr lang="sv-SE" dirty="0" smtClean="0"/>
              <a:t>Att göra: skriva frågor, sätta upp frågor, ordna startvagnen, fixa fika och försäljningar i stugan, förra veckans vinster, plocka ner frågor, rapportera vinnare till hemsidan mm mm</a:t>
            </a:r>
            <a:r>
              <a:rPr lang="mr-IN" dirty="0" smtClean="0"/>
              <a:t>…</a:t>
            </a:r>
            <a:r>
              <a:rPr lang="sv-SE" dirty="0" smtClean="0"/>
              <a:t> </a:t>
            </a:r>
          </a:p>
          <a:p>
            <a:r>
              <a:rPr lang="sv-SE" dirty="0" smtClean="0"/>
              <a:t>Ansvarig?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211284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Inspring Hallby dam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Om tjejerna vill har vi möjlighet att springa in med Hallbys damer vid en match i SHE Ligan. </a:t>
            </a:r>
          </a:p>
          <a:p>
            <a:r>
              <a:rPr lang="sv-SE" dirty="0" smtClean="0"/>
              <a:t>Ev. sammanslagning med F9/10</a:t>
            </a:r>
          </a:p>
          <a:p>
            <a:r>
              <a:rPr lang="sv-SE" dirty="0" smtClean="0"/>
              <a:t>Preliminärt </a:t>
            </a:r>
            <a:r>
              <a:rPr lang="sv-SE" dirty="0" smtClean="0"/>
              <a:t>datum onsdag </a:t>
            </a:r>
            <a:r>
              <a:rPr lang="sv-SE" dirty="0" smtClean="0"/>
              <a:t>13</a:t>
            </a:r>
            <a:r>
              <a:rPr lang="sv-SE" dirty="0" smtClean="0"/>
              <a:t>/1 </a:t>
            </a:r>
            <a:r>
              <a:rPr lang="sv-SE" dirty="0" smtClean="0"/>
              <a:t>2027 matchstart 18:30 IK Sävehof (regerande </a:t>
            </a:r>
            <a:r>
              <a:rPr lang="sv-SE" dirty="0" err="1" smtClean="0"/>
              <a:t>svensak</a:t>
            </a:r>
            <a:r>
              <a:rPr lang="sv-SE" dirty="0" smtClean="0"/>
              <a:t> mästare)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250195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Övrigt?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Något mer som behöver tas upp, tid för era frågor?</a:t>
            </a:r>
          </a:p>
          <a:p>
            <a:r>
              <a:rPr lang="sv-SE" dirty="0" smtClean="0"/>
              <a:t>Lagkassa? </a:t>
            </a:r>
          </a:p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2611680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60</TotalTime>
  <Words>414</Words>
  <Application>Microsoft Office PowerPoint</Application>
  <PresentationFormat>Bildspel på skärmen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Gill Sans MT</vt:lpstr>
      <vt:lpstr>Mangal</vt:lpstr>
      <vt:lpstr>Wingdings 3</vt:lpstr>
      <vt:lpstr>Urban pop</vt:lpstr>
      <vt:lpstr>Föräldramöte</vt:lpstr>
      <vt:lpstr>Dagordning:</vt:lpstr>
      <vt:lpstr>Presentation: </vt:lpstr>
      <vt:lpstr>Träningsgruppen: </vt:lpstr>
      <vt:lpstr>Laget.se</vt:lpstr>
      <vt:lpstr>Matcher/Handbollsfestivaler</vt:lpstr>
      <vt:lpstr>Försäljningar</vt:lpstr>
      <vt:lpstr>Tipspromenaden</vt:lpstr>
      <vt:lpstr>Inspring Hallby dam</vt:lpstr>
      <vt:lpstr>Övrigt?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</dc:title>
  <dc:creator>Sofia Karlsson</dc:creator>
  <cp:lastModifiedBy>Sahlberg Marcus</cp:lastModifiedBy>
  <cp:revision>8</cp:revision>
  <dcterms:created xsi:type="dcterms:W3CDTF">2026-09-27T16:42:36Z</dcterms:created>
  <dcterms:modified xsi:type="dcterms:W3CDTF">2026-09-30T07:06:31Z</dcterms:modified>
</cp:coreProperties>
</file>