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sldIdLst>
    <p:sldId id="256" r:id="rId2"/>
    <p:sldId id="257" r:id="rId3"/>
    <p:sldId id="262" r:id="rId4"/>
    <p:sldId id="258" r:id="rId5"/>
    <p:sldId id="259" r:id="rId6"/>
    <p:sldId id="260" r:id="rId7"/>
    <p:sldId id="261" r:id="rId8"/>
    <p:sldId id="264" r:id="rId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57" d="100"/>
          <a:sy n="57" d="100"/>
        </p:scale>
        <p:origin x="28" y="1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p:nvPr/>
        </p:nvSpPr>
        <p:spPr>
          <a:xfrm>
            <a:off x="517870" y="6209925"/>
            <a:ext cx="11155680" cy="45719"/>
          </a:xfrm>
          <a:custGeom>
            <a:avLst/>
            <a:gdLst>
              <a:gd name="connsiteX0" fmla="*/ 0 w 8715708"/>
              <a:gd name="connsiteY0" fmla="*/ 0 h 45719"/>
              <a:gd name="connsiteX1" fmla="*/ 3694525 w 8715708"/>
              <a:gd name="connsiteY1" fmla="*/ 0 h 45719"/>
              <a:gd name="connsiteX2" fmla="*/ 5021183 w 8715708"/>
              <a:gd name="connsiteY2" fmla="*/ 0 h 45719"/>
              <a:gd name="connsiteX3" fmla="*/ 8715708 w 8715708"/>
              <a:gd name="connsiteY3" fmla="*/ 0 h 45719"/>
              <a:gd name="connsiteX4" fmla="*/ 8715708 w 8715708"/>
              <a:gd name="connsiteY4" fmla="*/ 45719 h 45719"/>
              <a:gd name="connsiteX5" fmla="*/ 5021183 w 8715708"/>
              <a:gd name="connsiteY5" fmla="*/ 45719 h 45719"/>
              <a:gd name="connsiteX6" fmla="*/ 3694525 w 8715708"/>
              <a:gd name="connsiteY6" fmla="*/ 45719 h 45719"/>
              <a:gd name="connsiteX7" fmla="*/ 0 w 8715708"/>
              <a:gd name="connsiteY7"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2327B2-BA4B-2C04-0751-5CB63D4AA425}"/>
              </a:ext>
            </a:extLst>
          </p:cNvPr>
          <p:cNvSpPr>
            <a:spLocks noGrp="1"/>
          </p:cNvSpPr>
          <p:nvPr>
            <p:ph type="ctrTitle"/>
          </p:nvPr>
        </p:nvSpPr>
        <p:spPr>
          <a:xfrm>
            <a:off x="521208" y="978408"/>
            <a:ext cx="11155680" cy="3429000"/>
          </a:xfrm>
        </p:spPr>
        <p:txBody>
          <a:bodyPr anchor="t">
            <a:normAutofit/>
          </a:bodyPr>
          <a:lstStyle>
            <a:lvl1pPr algn="l">
              <a:defRPr sz="7200"/>
            </a:lvl1pPr>
          </a:lstStyle>
          <a:p>
            <a:r>
              <a:rPr lang="en-US" dirty="0"/>
              <a:t>Click to edit Master title style</a:t>
            </a:r>
          </a:p>
        </p:txBody>
      </p:sp>
      <p:sp>
        <p:nvSpPr>
          <p:cNvPr id="3" name="Subtitle 2">
            <a:extLst>
              <a:ext uri="{FF2B5EF4-FFF2-40B4-BE49-F238E27FC236}">
                <a16:creationId xmlns:a16="http://schemas.microsoft.com/office/drawing/2014/main" id="{E7201176-DC7A-4C3D-3D8F-352526DA7B5D}"/>
              </a:ext>
            </a:extLst>
          </p:cNvPr>
          <p:cNvSpPr>
            <a:spLocks noGrp="1"/>
          </p:cNvSpPr>
          <p:nvPr>
            <p:ph type="subTitle" idx="1"/>
          </p:nvPr>
        </p:nvSpPr>
        <p:spPr>
          <a:xfrm>
            <a:off x="521208" y="4480560"/>
            <a:ext cx="7104888" cy="1399032"/>
          </a:xfrm>
        </p:spPr>
        <p:txBody>
          <a:bodyPr anchor="b">
            <a:normAutofit/>
          </a:bodyPr>
          <a:lstStyle>
            <a:lvl1pPr marL="0" indent="0" algn="l">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7DC221-9A2E-7459-102F-C3CFB27CC389}"/>
              </a:ext>
            </a:extLst>
          </p:cNvPr>
          <p:cNvSpPr>
            <a:spLocks noGrp="1"/>
          </p:cNvSpPr>
          <p:nvPr>
            <p:ph type="dt" sz="half" idx="10"/>
          </p:nvPr>
        </p:nvSpPr>
        <p:spPr/>
        <p:txBody>
          <a:bodyPr/>
          <a:lstStyle/>
          <a:p>
            <a:fld id="{E80C50CD-E178-4744-9B35-B2F624D6C5E9}" type="datetimeFigureOut">
              <a:rPr lang="en-US" smtClean="0"/>
              <a:t>9/3/2025</a:t>
            </a:fld>
            <a:endParaRPr lang="en-US"/>
          </a:p>
        </p:txBody>
      </p:sp>
      <p:sp>
        <p:nvSpPr>
          <p:cNvPr id="5" name="Footer Placeholder 4">
            <a:extLst>
              <a:ext uri="{FF2B5EF4-FFF2-40B4-BE49-F238E27FC236}">
                <a16:creationId xmlns:a16="http://schemas.microsoft.com/office/drawing/2014/main" id="{A5020671-6F7D-3A03-EEC1-661A87F96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53D3A-E0F9-8386-2A6C-96671FBB15A5}"/>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783285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36771-E72D-FAD8-771E-3E196DD2E1C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5BB827-257D-60D9-792F-E695900429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5D2E7-C856-F78A-E88C-375474982A5F}"/>
              </a:ext>
            </a:extLst>
          </p:cNvPr>
          <p:cNvSpPr>
            <a:spLocks noGrp="1"/>
          </p:cNvSpPr>
          <p:nvPr>
            <p:ph type="dt" sz="half" idx="10"/>
          </p:nvPr>
        </p:nvSpPr>
        <p:spPr/>
        <p:txBody>
          <a:bodyPr/>
          <a:lstStyle/>
          <a:p>
            <a:fld id="{E80C50CD-E178-4744-9B35-B2F624D6C5E9}" type="datetimeFigureOut">
              <a:rPr lang="en-US" smtClean="0"/>
              <a:t>9/3/2025</a:t>
            </a:fld>
            <a:endParaRPr lang="en-US"/>
          </a:p>
        </p:txBody>
      </p:sp>
      <p:sp>
        <p:nvSpPr>
          <p:cNvPr id="5" name="Footer Placeholder 4">
            <a:extLst>
              <a:ext uri="{FF2B5EF4-FFF2-40B4-BE49-F238E27FC236}">
                <a16:creationId xmlns:a16="http://schemas.microsoft.com/office/drawing/2014/main" id="{0FDAB289-9591-51C9-9E3C-B6F2ACC6A6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FE037C-790D-7442-8E43-D2740B3952B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743402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635151-A38B-3766-6A32-FF1DF7687D9F}"/>
              </a:ext>
            </a:extLst>
          </p:cNvPr>
          <p:cNvSpPr>
            <a:spLocks noGrp="1"/>
          </p:cNvSpPr>
          <p:nvPr>
            <p:ph type="title" orient="vert"/>
          </p:nvPr>
        </p:nvSpPr>
        <p:spPr>
          <a:xfrm>
            <a:off x="8659368" y="978408"/>
            <a:ext cx="2551176" cy="536752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33D132D1-640C-FB9A-AD6F-D845738349F6}"/>
              </a:ext>
            </a:extLst>
          </p:cNvPr>
          <p:cNvSpPr>
            <a:spLocks noGrp="1"/>
          </p:cNvSpPr>
          <p:nvPr>
            <p:ph type="body" orient="vert" idx="1"/>
          </p:nvPr>
        </p:nvSpPr>
        <p:spPr>
          <a:xfrm>
            <a:off x="521208" y="978408"/>
            <a:ext cx="8010144" cy="536752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55F80A-4BA7-8ED8-9A62-B92194272620}"/>
              </a:ext>
            </a:extLst>
          </p:cNvPr>
          <p:cNvSpPr>
            <a:spLocks noGrp="1"/>
          </p:cNvSpPr>
          <p:nvPr>
            <p:ph type="dt" sz="half" idx="10"/>
          </p:nvPr>
        </p:nvSpPr>
        <p:spPr/>
        <p:txBody>
          <a:bodyPr/>
          <a:lstStyle/>
          <a:p>
            <a:fld id="{E80C50CD-E178-4744-9B35-B2F624D6C5E9}" type="datetimeFigureOut">
              <a:rPr lang="en-US" smtClean="0"/>
              <a:t>9/3/2025</a:t>
            </a:fld>
            <a:endParaRPr lang="en-US"/>
          </a:p>
        </p:txBody>
      </p:sp>
      <p:sp>
        <p:nvSpPr>
          <p:cNvPr id="5" name="Footer Placeholder 4">
            <a:extLst>
              <a:ext uri="{FF2B5EF4-FFF2-40B4-BE49-F238E27FC236}">
                <a16:creationId xmlns:a16="http://schemas.microsoft.com/office/drawing/2014/main" id="{85E38113-D55A-A1A0-D1FE-53C95860FB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19DDB-F89D-4B2D-21A2-82AF1D1023E4}"/>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262572D8-D485-1DB1-34B1-C35C61C89940}"/>
              </a:ext>
            </a:extLst>
          </p:cNvPr>
          <p:cNvSpPr/>
          <p:nvPr/>
        </p:nvSpPr>
        <p:spPr>
          <a:xfrm rot="5400000">
            <a:off x="8936623" y="3585018"/>
            <a:ext cx="532573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884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26D03-149A-DAB3-4B2A-E9B74F2E2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C1E73D-41A7-9934-0990-9208B95232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BB2A3F-E719-673C-5D56-F663712D0E7F}"/>
              </a:ext>
            </a:extLst>
          </p:cNvPr>
          <p:cNvSpPr>
            <a:spLocks noGrp="1"/>
          </p:cNvSpPr>
          <p:nvPr>
            <p:ph type="dt" sz="half" idx="10"/>
          </p:nvPr>
        </p:nvSpPr>
        <p:spPr/>
        <p:txBody>
          <a:bodyPr/>
          <a:lstStyle/>
          <a:p>
            <a:fld id="{E80C50CD-E178-4744-9B35-B2F624D6C5E9}" type="datetimeFigureOut">
              <a:rPr lang="en-US" smtClean="0"/>
              <a:t>9/3/2025</a:t>
            </a:fld>
            <a:endParaRPr lang="en-US"/>
          </a:p>
        </p:txBody>
      </p:sp>
      <p:sp>
        <p:nvSpPr>
          <p:cNvPr id="5" name="Footer Placeholder 4">
            <a:extLst>
              <a:ext uri="{FF2B5EF4-FFF2-40B4-BE49-F238E27FC236}">
                <a16:creationId xmlns:a16="http://schemas.microsoft.com/office/drawing/2014/main" id="{04AE594A-52F5-D85E-343C-ADFEE3C72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D5C9C-B2E2-FC26-E459-9E880EF975B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621364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9D51F-B2D5-2804-4F7C-C99850FBD05B}"/>
              </a:ext>
            </a:extLst>
          </p:cNvPr>
          <p:cNvSpPr>
            <a:spLocks noGrp="1"/>
          </p:cNvSpPr>
          <p:nvPr>
            <p:ph type="title"/>
          </p:nvPr>
        </p:nvSpPr>
        <p:spPr>
          <a:xfrm>
            <a:off x="521208" y="978408"/>
            <a:ext cx="5020056" cy="4288536"/>
          </a:xfrm>
        </p:spPr>
        <p:txBody>
          <a:bodyPr anchor="t">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15FE5516-03B6-C488-EB4A-68AE681EDFB8}"/>
              </a:ext>
            </a:extLst>
          </p:cNvPr>
          <p:cNvSpPr>
            <a:spLocks noGrp="1"/>
          </p:cNvSpPr>
          <p:nvPr>
            <p:ph type="body" idx="1"/>
          </p:nvPr>
        </p:nvSpPr>
        <p:spPr>
          <a:xfrm>
            <a:off x="521208" y="5266944"/>
            <a:ext cx="5020056" cy="1088136"/>
          </a:xfrm>
        </p:spPr>
        <p:txBody>
          <a:bodyPr anchor="b">
            <a:normAutofit/>
          </a:bodyPr>
          <a:lstStyle>
            <a:lvl1pPr marL="0" indent="0">
              <a:buNone/>
              <a:defRPr sz="2200" i="1">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0ECB4D7-49A7-D050-70B9-11A1E2D445D8}"/>
              </a:ext>
            </a:extLst>
          </p:cNvPr>
          <p:cNvSpPr>
            <a:spLocks noGrp="1"/>
          </p:cNvSpPr>
          <p:nvPr>
            <p:ph type="dt" sz="half" idx="10"/>
          </p:nvPr>
        </p:nvSpPr>
        <p:spPr/>
        <p:txBody>
          <a:bodyPr/>
          <a:lstStyle/>
          <a:p>
            <a:fld id="{E80C50CD-E178-4744-9B35-B2F624D6C5E9}" type="datetimeFigureOut">
              <a:rPr lang="en-US" smtClean="0"/>
              <a:t>9/3/2025</a:t>
            </a:fld>
            <a:endParaRPr lang="en-US"/>
          </a:p>
        </p:txBody>
      </p:sp>
      <p:sp>
        <p:nvSpPr>
          <p:cNvPr id="5" name="Footer Placeholder 4">
            <a:extLst>
              <a:ext uri="{FF2B5EF4-FFF2-40B4-BE49-F238E27FC236}">
                <a16:creationId xmlns:a16="http://schemas.microsoft.com/office/drawing/2014/main" id="{8A9A913F-AD00-C1EE-B01A-8590671C0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4FC386-B2AF-6FAD-D053-E22D48CD7285}"/>
              </a:ext>
            </a:extLst>
          </p:cNvPr>
          <p:cNvSpPr>
            <a:spLocks noGrp="1"/>
          </p:cNvSpPr>
          <p:nvPr>
            <p:ph type="sldNum" sz="quarter" idx="12"/>
          </p:nvPr>
        </p:nvSpPr>
        <p:spPr/>
        <p:txBody>
          <a:bodyPr/>
          <a:lstStyle/>
          <a:p>
            <a:fld id="{148CC95F-0247-41B6-91CF-DC97C76A7088}" type="slidenum">
              <a:rPr lang="en-US" smtClean="0"/>
              <a:t>‹#›</a:t>
            </a:fld>
            <a:endParaRPr lang="en-US"/>
          </a:p>
        </p:txBody>
      </p:sp>
      <p:sp>
        <p:nvSpPr>
          <p:cNvPr id="7" name="Rectangle 6">
            <a:extLst>
              <a:ext uri="{FF2B5EF4-FFF2-40B4-BE49-F238E27FC236}">
                <a16:creationId xmlns:a16="http://schemas.microsoft.com/office/drawing/2014/main" id="{4E1E1B67-3BFF-F04B-52F4-7E724FB3B24D}"/>
              </a:ext>
            </a:extLst>
          </p:cNvPr>
          <p:cNvSpPr/>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093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3B21-CF4D-1B01-0F4E-D32C1B218B63}"/>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FB39FF2-6858-B514-B695-58442557D0C1}"/>
              </a:ext>
            </a:extLst>
          </p:cNvPr>
          <p:cNvSpPr>
            <a:spLocks noGrp="1"/>
          </p:cNvSpPr>
          <p:nvPr>
            <p:ph sz="half" idx="1"/>
          </p:nvPr>
        </p:nvSpPr>
        <p:spPr>
          <a:xfrm>
            <a:off x="521208"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A30130-974D-B91D-5B93-EC52AABDB5B0}"/>
              </a:ext>
            </a:extLst>
          </p:cNvPr>
          <p:cNvSpPr>
            <a:spLocks noGrp="1"/>
          </p:cNvSpPr>
          <p:nvPr>
            <p:ph sz="half" idx="2"/>
          </p:nvPr>
        </p:nvSpPr>
        <p:spPr>
          <a:xfrm>
            <a:off x="6519672" y="2578608"/>
            <a:ext cx="5166360" cy="3767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5BED99-6FD7-9C6B-1152-A6E42715BB79}"/>
              </a:ext>
            </a:extLst>
          </p:cNvPr>
          <p:cNvSpPr>
            <a:spLocks noGrp="1"/>
          </p:cNvSpPr>
          <p:nvPr>
            <p:ph type="dt" sz="half" idx="10"/>
          </p:nvPr>
        </p:nvSpPr>
        <p:spPr/>
        <p:txBody>
          <a:bodyPr/>
          <a:lstStyle/>
          <a:p>
            <a:fld id="{E80C50CD-E178-4744-9B35-B2F624D6C5E9}" type="datetimeFigureOut">
              <a:rPr lang="en-US" smtClean="0"/>
              <a:t>9/3/2025</a:t>
            </a:fld>
            <a:endParaRPr lang="en-US"/>
          </a:p>
        </p:txBody>
      </p:sp>
      <p:sp>
        <p:nvSpPr>
          <p:cNvPr id="6" name="Footer Placeholder 5">
            <a:extLst>
              <a:ext uri="{FF2B5EF4-FFF2-40B4-BE49-F238E27FC236}">
                <a16:creationId xmlns:a16="http://schemas.microsoft.com/office/drawing/2014/main" id="{BA253AAC-5967-2565-A715-82D3505AB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B51313-69FB-E016-3CC1-62CA476ED214}"/>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338768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3DF9D-B849-CE37-97E4-AD37F880677F}"/>
              </a:ext>
            </a:extLst>
          </p:cNvPr>
          <p:cNvSpPr>
            <a:spLocks noGrp="1"/>
          </p:cNvSpPr>
          <p:nvPr>
            <p:ph type="title"/>
          </p:nvPr>
        </p:nvSpPr>
        <p:spPr>
          <a:xfrm>
            <a:off x="521208" y="978408"/>
            <a:ext cx="11164824" cy="121615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D4C626-4008-960A-E601-6AA9F4BB8D8B}"/>
              </a:ext>
            </a:extLst>
          </p:cNvPr>
          <p:cNvSpPr>
            <a:spLocks noGrp="1"/>
          </p:cNvSpPr>
          <p:nvPr>
            <p:ph type="body" idx="1"/>
          </p:nvPr>
        </p:nvSpPr>
        <p:spPr>
          <a:xfrm>
            <a:off x="521208"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06E8D6C-AC07-ED6B-2EA8-9C40A5AEA748}"/>
              </a:ext>
            </a:extLst>
          </p:cNvPr>
          <p:cNvSpPr>
            <a:spLocks noGrp="1"/>
          </p:cNvSpPr>
          <p:nvPr>
            <p:ph sz="half" idx="2"/>
          </p:nvPr>
        </p:nvSpPr>
        <p:spPr>
          <a:xfrm>
            <a:off x="521208"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C52617E-C6D9-246B-E7B7-8159DF17C0A3}"/>
              </a:ext>
            </a:extLst>
          </p:cNvPr>
          <p:cNvSpPr>
            <a:spLocks noGrp="1"/>
          </p:cNvSpPr>
          <p:nvPr>
            <p:ph type="body" sz="quarter" idx="3"/>
          </p:nvPr>
        </p:nvSpPr>
        <p:spPr>
          <a:xfrm>
            <a:off x="6519672" y="2340864"/>
            <a:ext cx="5166360" cy="658368"/>
          </a:xfr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DBC2094-7EBC-02C5-5AB5-233E63080A9C}"/>
              </a:ext>
            </a:extLst>
          </p:cNvPr>
          <p:cNvSpPr>
            <a:spLocks noGrp="1"/>
          </p:cNvSpPr>
          <p:nvPr>
            <p:ph sz="quarter" idx="4"/>
          </p:nvPr>
        </p:nvSpPr>
        <p:spPr>
          <a:xfrm>
            <a:off x="6519672" y="3035808"/>
            <a:ext cx="5166360" cy="33101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3010BD2-59B4-FD2E-3C5E-C83AE6003985}"/>
              </a:ext>
            </a:extLst>
          </p:cNvPr>
          <p:cNvSpPr>
            <a:spLocks noGrp="1"/>
          </p:cNvSpPr>
          <p:nvPr>
            <p:ph type="dt" sz="half" idx="10"/>
          </p:nvPr>
        </p:nvSpPr>
        <p:spPr/>
        <p:txBody>
          <a:bodyPr/>
          <a:lstStyle/>
          <a:p>
            <a:fld id="{E80C50CD-E178-4744-9B35-B2F624D6C5E9}" type="datetimeFigureOut">
              <a:rPr lang="en-US" smtClean="0"/>
              <a:t>9/3/2025</a:t>
            </a:fld>
            <a:endParaRPr lang="en-US"/>
          </a:p>
        </p:txBody>
      </p:sp>
      <p:sp>
        <p:nvSpPr>
          <p:cNvPr id="8" name="Footer Placeholder 7">
            <a:extLst>
              <a:ext uri="{FF2B5EF4-FFF2-40B4-BE49-F238E27FC236}">
                <a16:creationId xmlns:a16="http://schemas.microsoft.com/office/drawing/2014/main" id="{E72B35C4-A654-7759-BDA0-94D9D1A21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55F4347-2EC0-CA6E-2637-8048456D7ECB}"/>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396046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4716D-52F2-C7FB-83B1-2DA1AD375EAE}"/>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6F4A371-AC27-6A28-32E6-74A28371BF55}"/>
              </a:ext>
            </a:extLst>
          </p:cNvPr>
          <p:cNvSpPr>
            <a:spLocks noGrp="1"/>
          </p:cNvSpPr>
          <p:nvPr>
            <p:ph type="dt" sz="half" idx="10"/>
          </p:nvPr>
        </p:nvSpPr>
        <p:spPr/>
        <p:txBody>
          <a:bodyPr/>
          <a:lstStyle/>
          <a:p>
            <a:fld id="{E80C50CD-E178-4744-9B35-B2F624D6C5E9}" type="datetimeFigureOut">
              <a:rPr lang="en-US" smtClean="0"/>
              <a:t>9/3/2025</a:t>
            </a:fld>
            <a:endParaRPr lang="en-US"/>
          </a:p>
        </p:txBody>
      </p:sp>
      <p:sp>
        <p:nvSpPr>
          <p:cNvPr id="4" name="Footer Placeholder 3">
            <a:extLst>
              <a:ext uri="{FF2B5EF4-FFF2-40B4-BE49-F238E27FC236}">
                <a16:creationId xmlns:a16="http://schemas.microsoft.com/office/drawing/2014/main" id="{D155941A-A24E-885D-E894-0326F4C400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D5E5B4-971F-FF6A-1B07-A5C8537055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854511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9F431F-E6DC-4137-3092-A30A0A3628EC}"/>
              </a:ext>
            </a:extLst>
          </p:cNvPr>
          <p:cNvSpPr>
            <a:spLocks noGrp="1"/>
          </p:cNvSpPr>
          <p:nvPr>
            <p:ph type="dt" sz="half" idx="10"/>
          </p:nvPr>
        </p:nvSpPr>
        <p:spPr/>
        <p:txBody>
          <a:bodyPr/>
          <a:lstStyle/>
          <a:p>
            <a:fld id="{E80C50CD-E178-4744-9B35-B2F624D6C5E9}" type="datetimeFigureOut">
              <a:rPr lang="en-US" smtClean="0"/>
              <a:t>9/3/2025</a:t>
            </a:fld>
            <a:endParaRPr lang="en-US"/>
          </a:p>
        </p:txBody>
      </p:sp>
      <p:sp>
        <p:nvSpPr>
          <p:cNvPr id="3" name="Footer Placeholder 2">
            <a:extLst>
              <a:ext uri="{FF2B5EF4-FFF2-40B4-BE49-F238E27FC236}">
                <a16:creationId xmlns:a16="http://schemas.microsoft.com/office/drawing/2014/main" id="{06AC814B-67B4-C70F-FA51-6205D5E2CB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1EAA9C9-D895-DD20-1089-EA75EA428951}"/>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3711230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50562-884C-9053-70C1-3B72A0B45EA6}"/>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0318F509-68F0-39D5-1A8B-CE246715AE46}"/>
              </a:ext>
            </a:extLst>
          </p:cNvPr>
          <p:cNvSpPr>
            <a:spLocks noGrp="1"/>
          </p:cNvSpPr>
          <p:nvPr>
            <p:ph idx="1"/>
          </p:nvPr>
        </p:nvSpPr>
        <p:spPr>
          <a:xfrm>
            <a:off x="6519672" y="987424"/>
            <a:ext cx="5166360" cy="5358384"/>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158E37C-27CE-3A84-FC74-BDCCD8A9A3EC}"/>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A95F79-E23E-11D2-40BF-66ED340195DB}"/>
              </a:ext>
            </a:extLst>
          </p:cNvPr>
          <p:cNvSpPr>
            <a:spLocks noGrp="1"/>
          </p:cNvSpPr>
          <p:nvPr>
            <p:ph type="dt" sz="half" idx="10"/>
          </p:nvPr>
        </p:nvSpPr>
        <p:spPr/>
        <p:txBody>
          <a:bodyPr/>
          <a:lstStyle/>
          <a:p>
            <a:fld id="{E80C50CD-E178-4744-9B35-B2F624D6C5E9}" type="datetimeFigureOut">
              <a:rPr lang="en-US" smtClean="0"/>
              <a:t>9/3/2025</a:t>
            </a:fld>
            <a:endParaRPr lang="en-US"/>
          </a:p>
        </p:txBody>
      </p:sp>
      <p:sp>
        <p:nvSpPr>
          <p:cNvPr id="6" name="Footer Placeholder 5">
            <a:extLst>
              <a:ext uri="{FF2B5EF4-FFF2-40B4-BE49-F238E27FC236}">
                <a16:creationId xmlns:a16="http://schemas.microsoft.com/office/drawing/2014/main" id="{4457F7FC-06F3-3D89-5D1A-4EC4B1D735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4ACD5-6E0B-5713-DC9A-41E9D62AB12D}"/>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178148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B2D45-7CDB-D38C-2AAE-273F797674E1}"/>
              </a:ext>
            </a:extLst>
          </p:cNvPr>
          <p:cNvSpPr>
            <a:spLocks noGrp="1"/>
          </p:cNvSpPr>
          <p:nvPr>
            <p:ph type="title"/>
          </p:nvPr>
        </p:nvSpPr>
        <p:spPr>
          <a:xfrm>
            <a:off x="521208" y="978408"/>
            <a:ext cx="5020056" cy="2459736"/>
          </a:xfrm>
        </p:spPr>
        <p:txBody>
          <a:bodyPr anchor="t">
            <a:noAutofit/>
          </a:bodyPr>
          <a:lstStyle>
            <a:lvl1pPr>
              <a:defRPr sz="4400"/>
            </a:lvl1pPr>
          </a:lstStyle>
          <a:p>
            <a:r>
              <a:rPr lang="en-US" dirty="0"/>
              <a:t>Click to edit Master title style</a:t>
            </a:r>
          </a:p>
        </p:txBody>
      </p:sp>
      <p:sp>
        <p:nvSpPr>
          <p:cNvPr id="3" name="Picture Placeholder 2">
            <a:extLst>
              <a:ext uri="{FF2B5EF4-FFF2-40B4-BE49-F238E27FC236}">
                <a16:creationId xmlns:a16="http://schemas.microsoft.com/office/drawing/2014/main" id="{CCBF0855-1744-56E4-B115-3A3C5EA7834B}"/>
              </a:ext>
            </a:extLst>
          </p:cNvPr>
          <p:cNvSpPr>
            <a:spLocks noGrp="1"/>
          </p:cNvSpPr>
          <p:nvPr>
            <p:ph type="pic" idx="1"/>
          </p:nvPr>
        </p:nvSpPr>
        <p:spPr>
          <a:xfrm>
            <a:off x="6519672" y="987424"/>
            <a:ext cx="5166360" cy="5358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5E8A1D-28AE-4A19-BD96-401D4822A53D}"/>
              </a:ext>
            </a:extLst>
          </p:cNvPr>
          <p:cNvSpPr>
            <a:spLocks noGrp="1"/>
          </p:cNvSpPr>
          <p:nvPr>
            <p:ph type="body" sz="half" idx="2"/>
          </p:nvPr>
        </p:nvSpPr>
        <p:spPr>
          <a:xfrm>
            <a:off x="521208" y="3575304"/>
            <a:ext cx="5020056" cy="2770632"/>
          </a:xfrm>
        </p:spPr>
        <p:txBody>
          <a:bodyPr>
            <a:normAutofit/>
          </a:bodyPr>
          <a:lstStyle>
            <a:lvl1pPr marL="0" indent="0">
              <a:buNone/>
              <a:defRPr sz="22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327DDB-CE95-4C89-DFC5-7DDBFC24E89C}"/>
              </a:ext>
            </a:extLst>
          </p:cNvPr>
          <p:cNvSpPr>
            <a:spLocks noGrp="1"/>
          </p:cNvSpPr>
          <p:nvPr>
            <p:ph type="dt" sz="half" idx="10"/>
          </p:nvPr>
        </p:nvSpPr>
        <p:spPr/>
        <p:txBody>
          <a:bodyPr/>
          <a:lstStyle/>
          <a:p>
            <a:fld id="{E80C50CD-E178-4744-9B35-B2F624D6C5E9}" type="datetimeFigureOut">
              <a:rPr lang="en-US" smtClean="0"/>
              <a:t>9/3/2025</a:t>
            </a:fld>
            <a:endParaRPr lang="en-US"/>
          </a:p>
        </p:txBody>
      </p:sp>
      <p:sp>
        <p:nvSpPr>
          <p:cNvPr id="6" name="Footer Placeholder 5">
            <a:extLst>
              <a:ext uri="{FF2B5EF4-FFF2-40B4-BE49-F238E27FC236}">
                <a16:creationId xmlns:a16="http://schemas.microsoft.com/office/drawing/2014/main" id="{0522C835-F3B5-943C-FFC4-D5BA9666AF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709891-6E3C-ADED-01DD-15FCED37AF4A}"/>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1541742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A28D7-6581-4956-AAE3-9104804DF55B}"/>
              </a:ext>
            </a:extLst>
          </p:cNvPr>
          <p:cNvSpPr>
            <a:spLocks noGrp="1"/>
          </p:cNvSpPr>
          <p:nvPr>
            <p:ph type="title"/>
          </p:nvPr>
        </p:nvSpPr>
        <p:spPr>
          <a:xfrm>
            <a:off x="521208" y="978408"/>
            <a:ext cx="11155680" cy="146304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F3CFCCA4-57A4-08A1-FC45-D2BBA66FABFA}"/>
              </a:ext>
            </a:extLst>
          </p:cNvPr>
          <p:cNvSpPr>
            <a:spLocks noGrp="1"/>
          </p:cNvSpPr>
          <p:nvPr>
            <p:ph type="body" idx="1"/>
          </p:nvPr>
        </p:nvSpPr>
        <p:spPr>
          <a:xfrm>
            <a:off x="521208" y="2578608"/>
            <a:ext cx="11155680" cy="37673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0FAA0F4-2442-8D45-3C3D-1B8F55C8683A}"/>
              </a:ext>
            </a:extLst>
          </p:cNvPr>
          <p:cNvSpPr>
            <a:spLocks noGrp="1"/>
          </p:cNvSpPr>
          <p:nvPr>
            <p:ph type="dt" sz="half" idx="2"/>
          </p:nvPr>
        </p:nvSpPr>
        <p:spPr>
          <a:xfrm>
            <a:off x="521208" y="6419088"/>
            <a:ext cx="2743200" cy="365125"/>
          </a:xfrm>
          <a:prstGeom prst="rect">
            <a:avLst/>
          </a:prstGeom>
        </p:spPr>
        <p:txBody>
          <a:bodyPr vert="horz" lIns="91440" tIns="45720" rIns="91440" bIns="45720" rtlCol="0" anchor="ctr"/>
          <a:lstStyle>
            <a:lvl1pPr algn="l">
              <a:defRPr sz="900">
                <a:solidFill>
                  <a:schemeClr val="tx1"/>
                </a:solidFill>
              </a:defRPr>
            </a:lvl1pPr>
          </a:lstStyle>
          <a:p>
            <a:fld id="{E80C50CD-E178-4744-9B35-B2F624D6C5E9}" type="datetimeFigureOut">
              <a:rPr lang="en-US" smtClean="0"/>
              <a:pPr/>
              <a:t>9/3/2025</a:t>
            </a:fld>
            <a:endParaRPr lang="en-US"/>
          </a:p>
        </p:txBody>
      </p:sp>
      <p:sp>
        <p:nvSpPr>
          <p:cNvPr id="5" name="Footer Placeholder 4">
            <a:extLst>
              <a:ext uri="{FF2B5EF4-FFF2-40B4-BE49-F238E27FC236}">
                <a16:creationId xmlns:a16="http://schemas.microsoft.com/office/drawing/2014/main" id="{9E03785E-FB42-1D54-92AC-D0A61A8FABD4}"/>
              </a:ext>
            </a:extLst>
          </p:cNvPr>
          <p:cNvSpPr>
            <a:spLocks noGrp="1"/>
          </p:cNvSpPr>
          <p:nvPr>
            <p:ph type="ftr" sz="quarter" idx="3"/>
          </p:nvPr>
        </p:nvSpPr>
        <p:spPr>
          <a:xfrm>
            <a:off x="521208" y="100584"/>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CC9CF34-1274-DB45-4809-90E5D244A9AE}"/>
              </a:ext>
            </a:extLst>
          </p:cNvPr>
          <p:cNvSpPr>
            <a:spLocks noGrp="1"/>
          </p:cNvSpPr>
          <p:nvPr>
            <p:ph type="sldNum" sz="quarter" idx="4"/>
          </p:nvPr>
        </p:nvSpPr>
        <p:spPr>
          <a:xfrm>
            <a:off x="11457432" y="6419088"/>
            <a:ext cx="640080" cy="365125"/>
          </a:xfrm>
          <a:prstGeom prst="rect">
            <a:avLst/>
          </a:prstGeom>
        </p:spPr>
        <p:txBody>
          <a:bodyPr vert="horz" lIns="91440" tIns="45720" rIns="91440" bIns="45720" rtlCol="0" anchor="ctr"/>
          <a:lstStyle>
            <a:lvl1pPr algn="r">
              <a:defRPr sz="900">
                <a:solidFill>
                  <a:schemeClr val="tx1"/>
                </a:solidFill>
              </a:defRPr>
            </a:lvl1pPr>
          </a:lstStyle>
          <a:p>
            <a:fld id="{148CC95F-0247-41B6-91CF-DC97C76A7088}" type="slidenum">
              <a:rPr lang="en-US" smtClean="0"/>
              <a:pPr/>
              <a:t>‹#›</a:t>
            </a:fld>
            <a:endParaRPr lang="en-US"/>
          </a:p>
        </p:txBody>
      </p:sp>
      <p:sp>
        <p:nvSpPr>
          <p:cNvPr id="7" name="Freeform: Shape 6">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34048002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0" r:id="rId6"/>
    <p:sldLayoutId id="2147483686" r:id="rId7"/>
    <p:sldLayoutId id="2147483687" r:id="rId8"/>
    <p:sldLayoutId id="2147483688" r:id="rId9"/>
    <p:sldLayoutId id="2147483689" r:id="rId10"/>
    <p:sldLayoutId id="2147483691" r:id="rId1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pic>
        <p:nvPicPr>
          <p:cNvPr id="4" name="Picture 3" descr="Yellow paint applied with a paint roller on a grey surface">
            <a:extLst>
              <a:ext uri="{FF2B5EF4-FFF2-40B4-BE49-F238E27FC236}">
                <a16:creationId xmlns:a16="http://schemas.microsoft.com/office/drawing/2014/main" id="{85DA04E1-97C8-55DD-1917-93D2C40BCF3B}"/>
              </a:ext>
            </a:extLst>
          </p:cNvPr>
          <p:cNvPicPr>
            <a:picLocks noChangeAspect="1"/>
          </p:cNvPicPr>
          <p:nvPr/>
        </p:nvPicPr>
        <p:blipFill>
          <a:blip r:embed="rId2"/>
          <a:srcRect l="9091" t="911" b="18241"/>
          <a:stretch>
            <a:fillRect/>
          </a:stretch>
        </p:blipFill>
        <p:spPr>
          <a:xfrm>
            <a:off x="20" y="10"/>
            <a:ext cx="12191979" cy="6857990"/>
          </a:xfrm>
          <a:prstGeom prst="rect">
            <a:avLst/>
          </a:prstGeom>
        </p:spPr>
      </p:pic>
      <p:sp>
        <p:nvSpPr>
          <p:cNvPr id="18" name="Rectangle 17">
            <a:extLst>
              <a:ext uri="{FF2B5EF4-FFF2-40B4-BE49-F238E27FC236}">
                <a16:creationId xmlns:a16="http://schemas.microsoft.com/office/drawing/2014/main" id="{AAB476BF-4EE2-5243-CABB-6CC72C39BF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507179" y="173181"/>
            <a:ext cx="6858002" cy="6511640"/>
          </a:xfrm>
          <a:prstGeom prst="rect">
            <a:avLst/>
          </a:prstGeom>
          <a:gradFill>
            <a:gsLst>
              <a:gs pos="0">
                <a:schemeClr val="bg1">
                  <a:alpha val="0"/>
                </a:schemeClr>
              </a:gs>
              <a:gs pos="46000">
                <a:schemeClr val="bg1">
                  <a:alpha val="30000"/>
                </a:schemeClr>
              </a:gs>
              <a:gs pos="26000">
                <a:schemeClr val="bg1">
                  <a:alpha val="17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9C5E18F5-1E16-A92C-BE9F-40A7A8AC032A}"/>
              </a:ext>
            </a:extLst>
          </p:cNvPr>
          <p:cNvSpPr>
            <a:spLocks noGrp="1"/>
          </p:cNvSpPr>
          <p:nvPr>
            <p:ph type="ctrTitle"/>
          </p:nvPr>
        </p:nvSpPr>
        <p:spPr>
          <a:xfrm>
            <a:off x="7306780" y="978409"/>
            <a:ext cx="4496529" cy="3678268"/>
          </a:xfrm>
        </p:spPr>
        <p:txBody>
          <a:bodyPr anchor="t">
            <a:normAutofit/>
          </a:bodyPr>
          <a:lstStyle/>
          <a:p>
            <a:r>
              <a:rPr lang="sv-SE" sz="6000"/>
              <a:t>Spelarmöte 2025-09-03</a:t>
            </a:r>
          </a:p>
        </p:txBody>
      </p:sp>
      <p:sp>
        <p:nvSpPr>
          <p:cNvPr id="3" name="Subtitle 2">
            <a:extLst>
              <a:ext uri="{FF2B5EF4-FFF2-40B4-BE49-F238E27FC236}">
                <a16:creationId xmlns:a16="http://schemas.microsoft.com/office/drawing/2014/main" id="{4936E856-9AB1-8E76-FD30-7E5FDAD22186}"/>
              </a:ext>
            </a:extLst>
          </p:cNvPr>
          <p:cNvSpPr>
            <a:spLocks noGrp="1"/>
          </p:cNvSpPr>
          <p:nvPr>
            <p:ph type="subTitle" idx="1"/>
          </p:nvPr>
        </p:nvSpPr>
        <p:spPr>
          <a:xfrm>
            <a:off x="7303288" y="4729138"/>
            <a:ext cx="4488812" cy="1150453"/>
          </a:xfrm>
        </p:spPr>
        <p:txBody>
          <a:bodyPr anchor="b">
            <a:normAutofit/>
          </a:bodyPr>
          <a:lstStyle/>
          <a:p>
            <a:r>
              <a:rPr lang="sv-SE"/>
              <a:t>Cyrus Damjunior</a:t>
            </a:r>
          </a:p>
        </p:txBody>
      </p:sp>
      <p:sp>
        <p:nvSpPr>
          <p:cNvPr id="20" name="Rectangle 19">
            <a:extLst>
              <a:ext uri="{FF2B5EF4-FFF2-40B4-BE49-F238E27FC236}">
                <a16:creationId xmlns:a16="http://schemas.microsoft.com/office/drawing/2014/main" id="{20D28EA4-6F96-F7C6-1D07-5BA5C27387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6781" y="508090"/>
            <a:ext cx="449275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2" name="Rectangle 21">
            <a:extLst>
              <a:ext uri="{FF2B5EF4-FFF2-40B4-BE49-F238E27FC236}">
                <a16:creationId xmlns:a16="http://schemas.microsoft.com/office/drawing/2014/main" id="{FDFF93C5-0576-D227-80A7-4CFBA8791A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10119" y="6209925"/>
            <a:ext cx="449275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Tree>
    <p:extLst>
      <p:ext uri="{BB962C8B-B14F-4D97-AF65-F5344CB8AC3E}">
        <p14:creationId xmlns:p14="http://schemas.microsoft.com/office/powerpoint/2010/main" val="428372944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20BB609-EF92-42DB-836C-0699A590B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group of women in yellow uniforms&#10;&#10;AI-generated content may be incorrect.">
            <a:extLst>
              <a:ext uri="{FF2B5EF4-FFF2-40B4-BE49-F238E27FC236}">
                <a16:creationId xmlns:a16="http://schemas.microsoft.com/office/drawing/2014/main" id="{7B0E86A9-8C5C-BA89-E0C1-A5F830CD7556}"/>
              </a:ext>
            </a:extLst>
          </p:cNvPr>
          <p:cNvPicPr>
            <a:picLocks noChangeAspect="1"/>
          </p:cNvPicPr>
          <p:nvPr/>
        </p:nvPicPr>
        <p:blipFill>
          <a:blip r:embed="rId2">
            <a:extLst>
              <a:ext uri="{28A0092B-C50C-407E-A947-70E740481C1C}">
                <a14:useLocalDpi xmlns:a14="http://schemas.microsoft.com/office/drawing/2010/main" val="0"/>
              </a:ext>
            </a:extLst>
          </a:blip>
          <a:srcRect t="12450" r="-1" b="12531"/>
          <a:stretch>
            <a:fillRect/>
          </a:stretch>
        </p:blipFill>
        <p:spPr>
          <a:xfrm>
            <a:off x="20" y="10"/>
            <a:ext cx="12188932" cy="6857990"/>
          </a:xfrm>
          <a:prstGeom prst="rect">
            <a:avLst/>
          </a:prstGeom>
        </p:spPr>
      </p:pic>
      <p:sp>
        <p:nvSpPr>
          <p:cNvPr id="10" name="Rectangle 9">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6200631"/>
            <a:ext cx="5021183" cy="14927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descr="Välkomna">
            <a:extLst>
              <a:ext uri="{FF2B5EF4-FFF2-40B4-BE49-F238E27FC236}">
                <a16:creationId xmlns:a16="http://schemas.microsoft.com/office/drawing/2014/main" id="{42C35425-2767-6A8B-E40F-D624EAAEAFD1}"/>
              </a:ext>
            </a:extLst>
          </p:cNvPr>
          <p:cNvSpPr txBox="1"/>
          <p:nvPr/>
        </p:nvSpPr>
        <p:spPr>
          <a:xfrm>
            <a:off x="9398613" y="5441795"/>
            <a:ext cx="4738071" cy="707886"/>
          </a:xfrm>
          <a:prstGeom prst="rect">
            <a:avLst/>
          </a:prstGeom>
          <a:noFill/>
        </p:spPr>
        <p:txBody>
          <a:bodyPr wrap="square" rtlCol="0">
            <a:spAutoFit/>
          </a:bodyPr>
          <a:lstStyle/>
          <a:p>
            <a:r>
              <a:rPr lang="sv-SE" sz="4000" b="1" dirty="0">
                <a:solidFill>
                  <a:schemeClr val="bg1"/>
                </a:solidFill>
              </a:rPr>
              <a:t>Välkomna</a:t>
            </a:r>
          </a:p>
        </p:txBody>
      </p:sp>
    </p:spTree>
    <p:extLst>
      <p:ext uri="{BB962C8B-B14F-4D97-AF65-F5344CB8AC3E}">
        <p14:creationId xmlns:p14="http://schemas.microsoft.com/office/powerpoint/2010/main" val="1063264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73E92-9419-0174-1C26-1DB59EBDF899}"/>
              </a:ext>
            </a:extLst>
          </p:cNvPr>
          <p:cNvSpPr>
            <a:spLocks noGrp="1"/>
          </p:cNvSpPr>
          <p:nvPr>
            <p:ph type="title"/>
          </p:nvPr>
        </p:nvSpPr>
        <p:spPr/>
        <p:txBody>
          <a:bodyPr/>
          <a:lstStyle/>
          <a:p>
            <a:r>
              <a:rPr lang="sv-SE" dirty="0"/>
              <a:t>Tillbakablick förra säsongen: det var kul!</a:t>
            </a:r>
          </a:p>
        </p:txBody>
      </p:sp>
      <p:sp>
        <p:nvSpPr>
          <p:cNvPr id="3" name="Content Placeholder 2">
            <a:extLst>
              <a:ext uri="{FF2B5EF4-FFF2-40B4-BE49-F238E27FC236}">
                <a16:creationId xmlns:a16="http://schemas.microsoft.com/office/drawing/2014/main" id="{67483B04-5DFC-A0EF-A734-A5B0404404D9}"/>
              </a:ext>
            </a:extLst>
          </p:cNvPr>
          <p:cNvSpPr>
            <a:spLocks noGrp="1"/>
          </p:cNvSpPr>
          <p:nvPr>
            <p:ph idx="1"/>
          </p:nvPr>
        </p:nvSpPr>
        <p:spPr>
          <a:xfrm>
            <a:off x="515112" y="1806498"/>
            <a:ext cx="11155680" cy="4705814"/>
          </a:xfrm>
        </p:spPr>
        <p:txBody>
          <a:bodyPr>
            <a:normAutofit fontScale="92500" lnSpcReduction="20000"/>
          </a:bodyPr>
          <a:lstStyle/>
          <a:p>
            <a:pPr marL="0" indent="0">
              <a:buNone/>
            </a:pPr>
            <a:r>
              <a:rPr lang="sv-SE" dirty="0"/>
              <a:t>Verksamhetsberättelse:</a:t>
            </a:r>
          </a:p>
          <a:p>
            <a:pPr marL="0" indent="0">
              <a:buNone/>
            </a:pPr>
            <a:r>
              <a:rPr lang="sv-SE" dirty="0"/>
              <a:t>Måluppfyllelse: Vi vann inte så många matcher som tjejerna satt som mål. Vi hade problem med att det var många som sent meddelade avhopp inför träningar och att många prioriterade jobb på helgerna när vi hade match. Vi hade ett spelarmöte i mitten på säsongen där vi diskuterade detta och </a:t>
            </a:r>
            <a:r>
              <a:rPr lang="sv-SE" dirty="0">
                <a:highlight>
                  <a:srgbClr val="FFFF00"/>
                </a:highlight>
              </a:rPr>
              <a:t>där nya mål för träningsnärvaro och engagemang på träningarna sattes.</a:t>
            </a:r>
          </a:p>
          <a:p>
            <a:pPr marL="0" indent="0">
              <a:buNone/>
            </a:pPr>
            <a:endParaRPr lang="sv-SE" dirty="0"/>
          </a:p>
          <a:p>
            <a:pPr marL="0" indent="0">
              <a:buNone/>
            </a:pPr>
            <a:r>
              <a:rPr lang="sv-SE" dirty="0"/>
              <a:t>Hur gick det i serien: Vi spelade i div 2 damjunior. Det </a:t>
            </a:r>
            <a:r>
              <a:rPr lang="sv-SE" dirty="0">
                <a:highlight>
                  <a:srgbClr val="FFFF00"/>
                </a:highlight>
              </a:rPr>
              <a:t>var blandad nivå på motstånd</a:t>
            </a:r>
            <a:r>
              <a:rPr lang="sv-SE" dirty="0"/>
              <a:t>. Det var första säsongen med </a:t>
            </a:r>
            <a:r>
              <a:rPr lang="sv-SE" dirty="0">
                <a:highlight>
                  <a:srgbClr val="FFFF00"/>
                </a:highlight>
              </a:rPr>
              <a:t>nytt lag, en blandning av spelare från olika klubbar, med olika förkunskaper och olika ambitionsnivå och engagemang</a:t>
            </a:r>
            <a:r>
              <a:rPr lang="sv-SE" dirty="0"/>
              <a:t>. Många hade inte tränat försäsong och vi  </a:t>
            </a:r>
            <a:r>
              <a:rPr lang="sv-SE" dirty="0">
                <a:highlight>
                  <a:srgbClr val="FFFF00"/>
                </a:highlight>
              </a:rPr>
              <a:t>kom aldrig riktigt ikapp rent konditionsmässigt </a:t>
            </a:r>
            <a:r>
              <a:rPr lang="sv-SE" dirty="0"/>
              <a:t>vilket var en svaghet. Vi hoppas att vi kommer till rätta med det inför den här säsongen och det är positivt att vi får in fler spelare så att det blir </a:t>
            </a:r>
            <a:r>
              <a:rPr lang="sv-SE" dirty="0">
                <a:highlight>
                  <a:srgbClr val="FFFF00"/>
                </a:highlight>
              </a:rPr>
              <a:t>konkurrens om platserna på match </a:t>
            </a:r>
            <a:r>
              <a:rPr lang="sv-SE" dirty="0"/>
              <a:t>(</a:t>
            </a:r>
            <a:r>
              <a:rPr lang="sv-SE" dirty="0" err="1"/>
              <a:t>e.g</a:t>
            </a:r>
            <a:r>
              <a:rPr lang="sv-SE" dirty="0"/>
              <a:t> du måste träna för att spela match).</a:t>
            </a:r>
          </a:p>
          <a:p>
            <a:pPr marL="0" indent="0">
              <a:buNone/>
            </a:pPr>
            <a:r>
              <a:rPr lang="sv-SE" dirty="0"/>
              <a:t>Mål för nästa säsong: </a:t>
            </a:r>
          </a:p>
          <a:p>
            <a:r>
              <a:rPr lang="sv-SE" dirty="0">
                <a:highlight>
                  <a:srgbClr val="FFFF00"/>
                </a:highlight>
              </a:rPr>
              <a:t>Vi ska vara många på träning och nivån på träningarna ska vara hög</a:t>
            </a:r>
            <a:r>
              <a:rPr lang="sv-SE" dirty="0"/>
              <a:t>. Fullt fokus, engagemang och närvaro. Vi ska följa upp egenträningen på ett tydligare sätt.</a:t>
            </a:r>
          </a:p>
          <a:p>
            <a:r>
              <a:rPr lang="sv-SE" dirty="0"/>
              <a:t>Vi ska ha </a:t>
            </a:r>
            <a:r>
              <a:rPr lang="sv-SE" dirty="0">
                <a:highlight>
                  <a:srgbClr val="FFFF00"/>
                </a:highlight>
              </a:rPr>
              <a:t>en tydligare plan för träningsupplägg som är avstämt med samtliga ledare. Tydlighet kring försvarsspel och spelstarter som diskuteras fram tillsammans med spelarna.</a:t>
            </a:r>
          </a:p>
          <a:p>
            <a:pPr marL="0" indent="0">
              <a:buNone/>
            </a:pPr>
            <a:endParaRPr lang="sv-SE" dirty="0"/>
          </a:p>
          <a:p>
            <a:pPr marL="0" indent="0">
              <a:buNone/>
            </a:pPr>
            <a:endParaRPr lang="sv-SE" dirty="0"/>
          </a:p>
        </p:txBody>
      </p:sp>
    </p:spTree>
    <p:extLst>
      <p:ext uri="{BB962C8B-B14F-4D97-AF65-F5344CB8AC3E}">
        <p14:creationId xmlns:p14="http://schemas.microsoft.com/office/powerpoint/2010/main" val="2669180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94602-82E9-9EAE-FF2C-298855741032}"/>
              </a:ext>
            </a:extLst>
          </p:cNvPr>
          <p:cNvSpPr>
            <a:spLocks noGrp="1"/>
          </p:cNvSpPr>
          <p:nvPr>
            <p:ph type="title"/>
          </p:nvPr>
        </p:nvSpPr>
        <p:spPr/>
        <p:txBody>
          <a:bodyPr/>
          <a:lstStyle/>
          <a:p>
            <a:r>
              <a:rPr lang="sv-SE" dirty="0"/>
              <a:t>Träningar</a:t>
            </a:r>
          </a:p>
        </p:txBody>
      </p:sp>
      <p:sp>
        <p:nvSpPr>
          <p:cNvPr id="3" name="Content Placeholder 2">
            <a:extLst>
              <a:ext uri="{FF2B5EF4-FFF2-40B4-BE49-F238E27FC236}">
                <a16:creationId xmlns:a16="http://schemas.microsoft.com/office/drawing/2014/main" id="{7B93C237-4FE7-785A-CAC0-921C6A2EBCEB}"/>
              </a:ext>
            </a:extLst>
          </p:cNvPr>
          <p:cNvSpPr>
            <a:spLocks noGrp="1"/>
          </p:cNvSpPr>
          <p:nvPr>
            <p:ph idx="1"/>
          </p:nvPr>
        </p:nvSpPr>
        <p:spPr>
          <a:xfrm>
            <a:off x="515112" y="2018371"/>
            <a:ext cx="11161776" cy="4327565"/>
          </a:xfrm>
        </p:spPr>
        <p:txBody>
          <a:bodyPr/>
          <a:lstStyle/>
          <a:p>
            <a:r>
              <a:rPr lang="sv-SE" dirty="0"/>
              <a:t>Två  gemensamma träningar. Teman. </a:t>
            </a:r>
          </a:p>
          <a:p>
            <a:r>
              <a:rPr lang="sv-SE" dirty="0"/>
              <a:t>Två individuella. 1 styrkepass och 1 löp pass. Obligatoriskt. Ibland gemensamt.</a:t>
            </a:r>
          </a:p>
          <a:p>
            <a:r>
              <a:rPr lang="sv-SE" dirty="0"/>
              <a:t>Prioritera våra träningar. Viktigt när vi har så lite tid i hall tillsammans.</a:t>
            </a:r>
          </a:p>
          <a:p>
            <a:r>
              <a:rPr lang="sv-SE" dirty="0"/>
              <a:t> Svara på kallelser.</a:t>
            </a:r>
          </a:p>
          <a:p>
            <a:r>
              <a:rPr lang="sv-SE" dirty="0"/>
              <a:t>Ät ordentligt innan och efter.</a:t>
            </a:r>
          </a:p>
          <a:p>
            <a:r>
              <a:rPr lang="sv-SE" dirty="0"/>
              <a:t>Meddela i supertexttråden om du får förhinder. Endast ledarna ser det du skriver. </a:t>
            </a:r>
          </a:p>
          <a:p>
            <a:r>
              <a:rPr lang="sv-SE" dirty="0"/>
              <a:t>Spelstarter</a:t>
            </a:r>
          </a:p>
          <a:p>
            <a:r>
              <a:rPr lang="sv-SE" dirty="0"/>
              <a:t>Kläder finns att beställa på Stadium om man önskar</a:t>
            </a:r>
          </a:p>
          <a:p>
            <a:endParaRPr lang="sv-SE" dirty="0"/>
          </a:p>
        </p:txBody>
      </p:sp>
      <p:pic>
        <p:nvPicPr>
          <p:cNvPr id="7" name="Picture 6">
            <a:extLst>
              <a:ext uri="{FF2B5EF4-FFF2-40B4-BE49-F238E27FC236}">
                <a16:creationId xmlns:a16="http://schemas.microsoft.com/office/drawing/2014/main" id="{027E4B8D-9F83-C37C-B38A-816D98A9C710}"/>
              </a:ext>
            </a:extLst>
          </p:cNvPr>
          <p:cNvPicPr>
            <a:picLocks noChangeAspect="1"/>
          </p:cNvPicPr>
          <p:nvPr/>
        </p:nvPicPr>
        <p:blipFill>
          <a:blip r:embed="rId2"/>
          <a:stretch>
            <a:fillRect/>
          </a:stretch>
        </p:blipFill>
        <p:spPr>
          <a:xfrm flipH="1">
            <a:off x="9039921" y="3256155"/>
            <a:ext cx="2251059" cy="3376589"/>
          </a:xfrm>
          <a:prstGeom prst="rect">
            <a:avLst/>
          </a:prstGeom>
        </p:spPr>
      </p:pic>
    </p:spTree>
    <p:extLst>
      <p:ext uri="{BB962C8B-B14F-4D97-AF65-F5344CB8AC3E}">
        <p14:creationId xmlns:p14="http://schemas.microsoft.com/office/powerpoint/2010/main" val="2092275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57A4D-3516-46C6-CB51-2AA0033F680E}"/>
              </a:ext>
            </a:extLst>
          </p:cNvPr>
          <p:cNvSpPr>
            <a:spLocks noGrp="1"/>
          </p:cNvSpPr>
          <p:nvPr>
            <p:ph type="title"/>
          </p:nvPr>
        </p:nvSpPr>
        <p:spPr/>
        <p:txBody>
          <a:bodyPr/>
          <a:lstStyle/>
          <a:p>
            <a:r>
              <a:rPr lang="sv-SE" dirty="0"/>
              <a:t>Matcher</a:t>
            </a:r>
          </a:p>
        </p:txBody>
      </p:sp>
      <p:sp>
        <p:nvSpPr>
          <p:cNvPr id="3" name="Content Placeholder 2">
            <a:extLst>
              <a:ext uri="{FF2B5EF4-FFF2-40B4-BE49-F238E27FC236}">
                <a16:creationId xmlns:a16="http://schemas.microsoft.com/office/drawing/2014/main" id="{677C6E4A-4BC8-0A48-967B-540E90170196}"/>
              </a:ext>
            </a:extLst>
          </p:cNvPr>
          <p:cNvSpPr>
            <a:spLocks noGrp="1"/>
          </p:cNvSpPr>
          <p:nvPr>
            <p:ph idx="1"/>
          </p:nvPr>
        </p:nvSpPr>
        <p:spPr>
          <a:xfrm>
            <a:off x="521208" y="2578608"/>
            <a:ext cx="3392870" cy="3767328"/>
          </a:xfrm>
        </p:spPr>
        <p:txBody>
          <a:bodyPr>
            <a:normAutofit fontScale="92500" lnSpcReduction="20000"/>
          </a:bodyPr>
          <a:lstStyle/>
          <a:p>
            <a:pPr marL="0" indent="0">
              <a:buNone/>
            </a:pPr>
            <a:r>
              <a:rPr lang="sv-SE" dirty="0"/>
              <a:t>Vi spelar i F19-17 Väst 2 Södra</a:t>
            </a:r>
          </a:p>
          <a:p>
            <a:r>
              <a:rPr lang="sv-SE" dirty="0"/>
              <a:t>BK Heid</a:t>
            </a:r>
          </a:p>
          <a:p>
            <a:r>
              <a:rPr lang="sv-SE" dirty="0"/>
              <a:t>Eksjö</a:t>
            </a:r>
          </a:p>
          <a:p>
            <a:r>
              <a:rPr lang="sv-SE" dirty="0"/>
              <a:t>HK Bollebygd</a:t>
            </a:r>
          </a:p>
          <a:p>
            <a:r>
              <a:rPr lang="sv-SE" dirty="0"/>
              <a:t>Härryda</a:t>
            </a:r>
          </a:p>
          <a:p>
            <a:r>
              <a:rPr lang="sv-SE" dirty="0"/>
              <a:t>IK Baltichov</a:t>
            </a:r>
          </a:p>
          <a:p>
            <a:r>
              <a:rPr lang="sv-SE" dirty="0"/>
              <a:t>IK Sävehof F16</a:t>
            </a:r>
          </a:p>
          <a:p>
            <a:r>
              <a:rPr lang="sv-SE" dirty="0"/>
              <a:t>Kvibergs HJ</a:t>
            </a:r>
          </a:p>
          <a:p>
            <a:r>
              <a:rPr lang="sv-SE" dirty="0"/>
              <a:t>Marks HK</a:t>
            </a:r>
          </a:p>
          <a:p>
            <a:r>
              <a:rPr lang="sv-SE" dirty="0" err="1"/>
              <a:t>Mlndals</a:t>
            </a:r>
            <a:r>
              <a:rPr lang="sv-SE" dirty="0"/>
              <a:t> HF</a:t>
            </a:r>
          </a:p>
        </p:txBody>
      </p:sp>
      <p:sp>
        <p:nvSpPr>
          <p:cNvPr id="4" name="TextBox 3">
            <a:extLst>
              <a:ext uri="{FF2B5EF4-FFF2-40B4-BE49-F238E27FC236}">
                <a16:creationId xmlns:a16="http://schemas.microsoft.com/office/drawing/2014/main" id="{D7451B84-0971-3158-7D82-3815392D5C5E}"/>
              </a:ext>
            </a:extLst>
          </p:cNvPr>
          <p:cNvSpPr txBox="1"/>
          <p:nvPr/>
        </p:nvSpPr>
        <p:spPr>
          <a:xfrm>
            <a:off x="4538546" y="1828800"/>
            <a:ext cx="6590370" cy="3970318"/>
          </a:xfrm>
          <a:prstGeom prst="rect">
            <a:avLst/>
          </a:prstGeom>
          <a:noFill/>
        </p:spPr>
        <p:txBody>
          <a:bodyPr wrap="square" rtlCol="0">
            <a:spAutoFit/>
          </a:bodyPr>
          <a:lstStyle/>
          <a:p>
            <a:r>
              <a:rPr lang="sv-SE" sz="2400" dirty="0"/>
              <a:t>Svara på kallelser i tid.</a:t>
            </a:r>
          </a:p>
          <a:p>
            <a:endParaRPr lang="sv-SE" sz="2400" dirty="0"/>
          </a:p>
          <a:p>
            <a:r>
              <a:rPr lang="sv-SE" sz="2400" dirty="0"/>
              <a:t>Prioritera matcherna.</a:t>
            </a:r>
          </a:p>
          <a:p>
            <a:endParaRPr lang="sv-SE" sz="2400" dirty="0"/>
          </a:p>
          <a:p>
            <a:r>
              <a:rPr lang="sv-SE" sz="2400" dirty="0"/>
              <a:t>Kom förberedd (mat, sömn, vatten </a:t>
            </a:r>
            <a:r>
              <a:rPr lang="sv-SE" sz="2400" dirty="0" err="1"/>
              <a:t>etc</a:t>
            </a:r>
            <a:r>
              <a:rPr lang="sv-SE" sz="2400" dirty="0"/>
              <a:t>)</a:t>
            </a:r>
          </a:p>
          <a:p>
            <a:endParaRPr lang="sv-SE" sz="2400" dirty="0"/>
          </a:p>
          <a:p>
            <a:r>
              <a:rPr lang="sv-SE" sz="2400" dirty="0"/>
              <a:t>Säkerställ att vi har matchfunktionärer.</a:t>
            </a:r>
          </a:p>
          <a:p>
            <a:endParaRPr lang="sv-SE" sz="2400" dirty="0"/>
          </a:p>
          <a:p>
            <a:r>
              <a:rPr lang="sv-SE" sz="2400" dirty="0"/>
              <a:t>Säkerställ att vi har chaufförer till matcherna. </a:t>
            </a:r>
          </a:p>
          <a:p>
            <a:endParaRPr lang="sv-SE" dirty="0"/>
          </a:p>
          <a:p>
            <a:r>
              <a:rPr lang="sv-SE" b="1" dirty="0">
                <a:highlight>
                  <a:srgbClr val="FFFF00"/>
                </a:highlight>
              </a:rPr>
              <a:t>Mål för säsongen? </a:t>
            </a:r>
          </a:p>
        </p:txBody>
      </p:sp>
    </p:spTree>
    <p:extLst>
      <p:ext uri="{BB962C8B-B14F-4D97-AF65-F5344CB8AC3E}">
        <p14:creationId xmlns:p14="http://schemas.microsoft.com/office/powerpoint/2010/main" val="881398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99415-48A8-6535-6E4C-C8F124D7069F}"/>
              </a:ext>
            </a:extLst>
          </p:cNvPr>
          <p:cNvSpPr>
            <a:spLocks noGrp="1"/>
          </p:cNvSpPr>
          <p:nvPr>
            <p:ph type="title"/>
          </p:nvPr>
        </p:nvSpPr>
        <p:spPr/>
        <p:txBody>
          <a:bodyPr/>
          <a:lstStyle/>
          <a:p>
            <a:r>
              <a:rPr lang="sv-SE" dirty="0"/>
              <a:t>Försäljningar och uppdrag</a:t>
            </a:r>
          </a:p>
        </p:txBody>
      </p:sp>
      <p:sp>
        <p:nvSpPr>
          <p:cNvPr id="3" name="Content Placeholder 2">
            <a:extLst>
              <a:ext uri="{FF2B5EF4-FFF2-40B4-BE49-F238E27FC236}">
                <a16:creationId xmlns:a16="http://schemas.microsoft.com/office/drawing/2014/main" id="{8286F90C-D33B-A3B0-A84B-37FF4AD2179C}"/>
              </a:ext>
            </a:extLst>
          </p:cNvPr>
          <p:cNvSpPr>
            <a:spLocks noGrp="1"/>
          </p:cNvSpPr>
          <p:nvPr>
            <p:ph idx="1"/>
          </p:nvPr>
        </p:nvSpPr>
        <p:spPr>
          <a:xfrm>
            <a:off x="518160" y="1944103"/>
            <a:ext cx="11155680" cy="3767328"/>
          </a:xfrm>
        </p:spPr>
        <p:txBody>
          <a:bodyPr>
            <a:normAutofit fontScale="92500" lnSpcReduction="20000"/>
          </a:bodyPr>
          <a:lstStyle/>
          <a:p>
            <a:pPr marL="0" indent="0">
              <a:buNone/>
            </a:pPr>
            <a:r>
              <a:rPr lang="sv-SE" dirty="0"/>
              <a:t>Tipspromenad 28/9 och 15/3</a:t>
            </a:r>
          </a:p>
          <a:p>
            <a:pPr marL="0" indent="0">
              <a:buNone/>
            </a:pPr>
            <a:r>
              <a:rPr lang="sv-SE" dirty="0"/>
              <a:t>Domaruppdrag och domarutbildning</a:t>
            </a:r>
          </a:p>
          <a:p>
            <a:pPr marL="0" indent="0">
              <a:buNone/>
            </a:pPr>
            <a:r>
              <a:rPr lang="sv-SE" dirty="0"/>
              <a:t>Hallbybollen</a:t>
            </a:r>
          </a:p>
          <a:p>
            <a:pPr marL="0" indent="0">
              <a:buNone/>
            </a:pPr>
            <a:r>
              <a:rPr lang="sv-SE" dirty="0"/>
              <a:t>Hjälpa till med de yngre lagen?</a:t>
            </a:r>
          </a:p>
          <a:p>
            <a:pPr marL="0" indent="0">
              <a:buNone/>
            </a:pPr>
            <a:endParaRPr lang="sv-SE" dirty="0"/>
          </a:p>
          <a:p>
            <a:pPr marL="0" indent="0">
              <a:buNone/>
            </a:pPr>
            <a:endParaRPr lang="sv-SE" dirty="0"/>
          </a:p>
          <a:p>
            <a:pPr marL="0" indent="0">
              <a:buNone/>
            </a:pPr>
            <a:r>
              <a:rPr lang="sv-SE" dirty="0"/>
              <a:t>Okt-Nov: </a:t>
            </a:r>
            <a:r>
              <a:rPr lang="sv-SE" dirty="0" err="1"/>
              <a:t>Newbody</a:t>
            </a:r>
            <a:endParaRPr lang="sv-SE" dirty="0"/>
          </a:p>
          <a:p>
            <a:pPr marL="0" indent="0">
              <a:buNone/>
            </a:pPr>
            <a:r>
              <a:rPr lang="sv-SE" dirty="0"/>
              <a:t>Jan-Feb: RC och Kakservice</a:t>
            </a:r>
          </a:p>
          <a:p>
            <a:pPr marL="0" indent="0">
              <a:buNone/>
            </a:pPr>
            <a:endParaRPr lang="sv-SE" dirty="0"/>
          </a:p>
          <a:p>
            <a:pPr marL="0" indent="0">
              <a:buNone/>
            </a:pPr>
            <a:r>
              <a:rPr lang="sv-SE" dirty="0"/>
              <a:t>Medlemsavgift 300 kr och träningsavgift (?) kommer</a:t>
            </a:r>
          </a:p>
        </p:txBody>
      </p:sp>
      <p:sp>
        <p:nvSpPr>
          <p:cNvPr id="4" name="AutoShape 2" descr="Image result for tipspromenad cyrus">
            <a:extLst>
              <a:ext uri="{FF2B5EF4-FFF2-40B4-BE49-F238E27FC236}">
                <a16:creationId xmlns:a16="http://schemas.microsoft.com/office/drawing/2014/main" id="{DE9653AD-63DF-FB56-F425-1E4BC09F6ED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
        <p:nvSpPr>
          <p:cNvPr id="5" name="AutoShape 4" descr="Image result for tipspromenad cyrus">
            <a:extLst>
              <a:ext uri="{FF2B5EF4-FFF2-40B4-BE49-F238E27FC236}">
                <a16:creationId xmlns:a16="http://schemas.microsoft.com/office/drawing/2014/main" id="{45D12674-C006-CCE2-6629-54D93EDA2ED3}"/>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pic>
        <p:nvPicPr>
          <p:cNvPr id="6" name="Picture 5">
            <a:extLst>
              <a:ext uri="{FF2B5EF4-FFF2-40B4-BE49-F238E27FC236}">
                <a16:creationId xmlns:a16="http://schemas.microsoft.com/office/drawing/2014/main" id="{8B4A6415-B66B-54D7-844A-8C29E1F7F9BD}"/>
              </a:ext>
            </a:extLst>
          </p:cNvPr>
          <p:cNvPicPr>
            <a:picLocks noChangeAspect="1"/>
          </p:cNvPicPr>
          <p:nvPr/>
        </p:nvPicPr>
        <p:blipFill>
          <a:blip r:embed="rId2"/>
          <a:stretch>
            <a:fillRect/>
          </a:stretch>
        </p:blipFill>
        <p:spPr>
          <a:xfrm>
            <a:off x="5787483" y="1900410"/>
            <a:ext cx="5588622" cy="3566333"/>
          </a:xfrm>
          <a:prstGeom prst="rect">
            <a:avLst/>
          </a:prstGeom>
        </p:spPr>
      </p:pic>
    </p:spTree>
    <p:extLst>
      <p:ext uri="{BB962C8B-B14F-4D97-AF65-F5344CB8AC3E}">
        <p14:creationId xmlns:p14="http://schemas.microsoft.com/office/powerpoint/2010/main" val="2589446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FCAD4-1900-7FFF-112F-93648458AF7E}"/>
              </a:ext>
            </a:extLst>
          </p:cNvPr>
          <p:cNvSpPr>
            <a:spLocks noGrp="1"/>
          </p:cNvSpPr>
          <p:nvPr>
            <p:ph type="title"/>
          </p:nvPr>
        </p:nvSpPr>
        <p:spPr/>
        <p:txBody>
          <a:bodyPr/>
          <a:lstStyle/>
          <a:p>
            <a:r>
              <a:rPr lang="sv-SE" dirty="0"/>
              <a:t>Spelarråd och Sociala aktiviteter</a:t>
            </a:r>
          </a:p>
        </p:txBody>
      </p:sp>
      <p:sp>
        <p:nvSpPr>
          <p:cNvPr id="3" name="Content Placeholder 2">
            <a:extLst>
              <a:ext uri="{FF2B5EF4-FFF2-40B4-BE49-F238E27FC236}">
                <a16:creationId xmlns:a16="http://schemas.microsoft.com/office/drawing/2014/main" id="{195391E5-8091-FE4C-2EDD-8C76C24815F9}"/>
              </a:ext>
            </a:extLst>
          </p:cNvPr>
          <p:cNvSpPr>
            <a:spLocks noGrp="1"/>
          </p:cNvSpPr>
          <p:nvPr>
            <p:ph idx="1"/>
          </p:nvPr>
        </p:nvSpPr>
        <p:spPr/>
        <p:txBody>
          <a:bodyPr>
            <a:normAutofit/>
          </a:bodyPr>
          <a:lstStyle/>
          <a:p>
            <a:r>
              <a:rPr lang="sv-SE" sz="2000" dirty="0"/>
              <a:t>Spelarråd</a:t>
            </a:r>
          </a:p>
          <a:p>
            <a:pPr marL="0" indent="0">
              <a:buNone/>
            </a:pPr>
            <a:endParaRPr lang="sv-SE" sz="2000" dirty="0"/>
          </a:p>
          <a:p>
            <a:r>
              <a:rPr lang="sv-SE" sz="2000" dirty="0"/>
              <a:t>Cup?</a:t>
            </a:r>
          </a:p>
          <a:p>
            <a:r>
              <a:rPr lang="sv-SE" sz="2000" dirty="0"/>
              <a:t>Lagkassa?</a:t>
            </a:r>
          </a:p>
          <a:p>
            <a:r>
              <a:rPr lang="sv-SE" sz="2000" dirty="0"/>
              <a:t>Kvällsmat efter träning på onsdag en gång i månaden? Olika personer fixar. Annat?</a:t>
            </a:r>
          </a:p>
        </p:txBody>
      </p:sp>
      <p:pic>
        <p:nvPicPr>
          <p:cNvPr id="4" name="Picture 3">
            <a:extLst>
              <a:ext uri="{FF2B5EF4-FFF2-40B4-BE49-F238E27FC236}">
                <a16:creationId xmlns:a16="http://schemas.microsoft.com/office/drawing/2014/main" id="{4E9C5715-B398-191A-9B33-276B5F95C413}"/>
              </a:ext>
            </a:extLst>
          </p:cNvPr>
          <p:cNvPicPr>
            <a:picLocks noChangeAspect="1"/>
          </p:cNvPicPr>
          <p:nvPr/>
        </p:nvPicPr>
        <p:blipFill>
          <a:blip r:embed="rId2"/>
          <a:stretch>
            <a:fillRect/>
          </a:stretch>
        </p:blipFill>
        <p:spPr>
          <a:xfrm>
            <a:off x="7616282" y="1935201"/>
            <a:ext cx="3168107" cy="2112071"/>
          </a:xfrm>
          <a:prstGeom prst="rect">
            <a:avLst/>
          </a:prstGeom>
        </p:spPr>
      </p:pic>
    </p:spTree>
    <p:extLst>
      <p:ext uri="{BB962C8B-B14F-4D97-AF65-F5344CB8AC3E}">
        <p14:creationId xmlns:p14="http://schemas.microsoft.com/office/powerpoint/2010/main" val="155068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BDDBC-4208-9BFE-28FD-1D0E969F2738}"/>
              </a:ext>
            </a:extLst>
          </p:cNvPr>
          <p:cNvSpPr>
            <a:spLocks noGrp="1"/>
          </p:cNvSpPr>
          <p:nvPr>
            <p:ph type="title"/>
          </p:nvPr>
        </p:nvSpPr>
        <p:spPr/>
        <p:txBody>
          <a:bodyPr/>
          <a:lstStyle/>
          <a:p>
            <a:r>
              <a:rPr lang="sv-SE" dirty="0"/>
              <a:t>Era frågor/tankar</a:t>
            </a:r>
          </a:p>
        </p:txBody>
      </p:sp>
      <p:pic>
        <p:nvPicPr>
          <p:cNvPr id="4" name="Content Placeholder 3">
            <a:extLst>
              <a:ext uri="{FF2B5EF4-FFF2-40B4-BE49-F238E27FC236}">
                <a16:creationId xmlns:a16="http://schemas.microsoft.com/office/drawing/2014/main" id="{16696C2C-7203-1B99-92BD-4CDAB1836D46}"/>
              </a:ext>
            </a:extLst>
          </p:cNvPr>
          <p:cNvPicPr>
            <a:picLocks noGrp="1" noChangeAspect="1"/>
          </p:cNvPicPr>
          <p:nvPr>
            <p:ph idx="1"/>
          </p:nvPr>
        </p:nvPicPr>
        <p:blipFill>
          <a:blip r:embed="rId2"/>
          <a:stretch>
            <a:fillRect/>
          </a:stretch>
        </p:blipFill>
        <p:spPr>
          <a:xfrm>
            <a:off x="2426215" y="2578100"/>
            <a:ext cx="7345919" cy="3767138"/>
          </a:xfrm>
          <a:prstGeom prst="rect">
            <a:avLst/>
          </a:prstGeom>
        </p:spPr>
      </p:pic>
    </p:spTree>
    <p:extLst>
      <p:ext uri="{BB962C8B-B14F-4D97-AF65-F5344CB8AC3E}">
        <p14:creationId xmlns:p14="http://schemas.microsoft.com/office/powerpoint/2010/main" val="1742288188"/>
      </p:ext>
    </p:extLst>
  </p:cSld>
  <p:clrMapOvr>
    <a:masterClrMapping/>
  </p:clrMapOvr>
</p:sld>
</file>

<file path=ppt/theme/theme1.xml><?xml version="1.0" encoding="utf-8"?>
<a:theme xmlns:a="http://schemas.openxmlformats.org/drawingml/2006/main" name="GestaltVTI">
  <a:themeElements>
    <a:clrScheme name="Gestalt">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Gestal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staltVTI" id="{4F87C71D-53D1-4B71-BF97-FD0EA4B25665}" vid="{A110AFC4-8D8A-4C02-8885-7BA370B379B5}"/>
    </a:ext>
  </a:extLst>
</a:theme>
</file>

<file path=docProps/app.xml><?xml version="1.0" encoding="utf-8"?>
<Properties xmlns="http://schemas.openxmlformats.org/officeDocument/2006/extended-properties" xmlns:vt="http://schemas.openxmlformats.org/officeDocument/2006/docPropsVTypes">
  <TotalTime>59</TotalTime>
  <Words>446</Words>
  <Application>Microsoft Office PowerPoint</Application>
  <PresentationFormat>Widescreen</PresentationFormat>
  <Paragraphs>60</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Bierstadt</vt:lpstr>
      <vt:lpstr>Neue Haas Grotesk Text Pro</vt:lpstr>
      <vt:lpstr>GestaltVTI</vt:lpstr>
      <vt:lpstr>Spelarmöte 2025-09-03</vt:lpstr>
      <vt:lpstr>PowerPoint Presentation</vt:lpstr>
      <vt:lpstr>Tillbakablick förra säsongen: det var kul!</vt:lpstr>
      <vt:lpstr>Träningar</vt:lpstr>
      <vt:lpstr>Matcher</vt:lpstr>
      <vt:lpstr>Försäljningar och uppdrag</vt:lpstr>
      <vt:lpstr>Spelarråd och Sociala aktiviteter</vt:lpstr>
      <vt:lpstr>Era frågor/tankar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Jenny Dahlkild</dc:creator>
  <cp:lastModifiedBy>Jenny Dahlkild</cp:lastModifiedBy>
  <cp:revision>1</cp:revision>
  <dcterms:created xsi:type="dcterms:W3CDTF">2025-09-03T11:52:43Z</dcterms:created>
  <dcterms:modified xsi:type="dcterms:W3CDTF">2025-09-03T12:51:59Z</dcterms:modified>
</cp:coreProperties>
</file>