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Lst>
  <p:sldSz cx="12192000" cy="6858000"/>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84" autoAdjust="0"/>
    <p:restoredTop sz="94660"/>
  </p:normalViewPr>
  <p:slideViewPr>
    <p:cSldViewPr snapToGrid="0">
      <p:cViewPr varScale="1">
        <p:scale>
          <a:sx n="61" d="100"/>
          <a:sy n="61" d="100"/>
        </p:scale>
        <p:origin x="88" y="1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Rubrik 1"/>
          <p:cNvSpPr>
            <a:spLocks noGrp="1"/>
          </p:cNvSpPr>
          <p:nvPr>
            <p:ph type="ctrTitle"/>
          </p:nvPr>
        </p:nvSpPr>
        <p:spPr>
          <a:xfrm>
            <a:off x="1524000" y="1122363"/>
            <a:ext cx="9144000" cy="2387600"/>
          </a:xfrm>
        </p:spPr>
        <p:txBody>
          <a:bodyPr anchor="b"/>
          <a:lstStyle>
            <a:lvl1pPr algn="ctr">
              <a:defRPr sz="6000"/>
            </a:lvl1pPr>
          </a:lstStyle>
          <a:p>
            <a:r>
              <a:rPr lang="sv-SE"/>
              <a:t>Klicka här för att ändra format</a:t>
            </a:r>
          </a:p>
        </p:txBody>
      </p:sp>
      <p:sp>
        <p:nvSpPr>
          <p:cNvPr id="3" name="Underrubri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Klicka om du vill redigera mall för underrubrikformat</a:t>
            </a:r>
          </a:p>
        </p:txBody>
      </p:sp>
      <p:sp>
        <p:nvSpPr>
          <p:cNvPr id="4" name="Platshållare för datum 3"/>
          <p:cNvSpPr>
            <a:spLocks noGrp="1"/>
          </p:cNvSpPr>
          <p:nvPr>
            <p:ph type="dt" sz="half" idx="10"/>
          </p:nvPr>
        </p:nvSpPr>
        <p:spPr/>
        <p:txBody>
          <a:bodyPr/>
          <a:lstStyle/>
          <a:p>
            <a:fld id="{0079CCE4-2422-414C-BF31-BF6CC01A642A}" type="datetimeFigureOut">
              <a:rPr lang="sv-SE" smtClean="0"/>
              <a:t>2020-01-26</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48FFF7FD-E184-46CA-80E1-90F15AECC784}" type="slidenum">
              <a:rPr lang="sv-SE" smtClean="0"/>
              <a:t>‹#›</a:t>
            </a:fld>
            <a:endParaRPr lang="sv-SE"/>
          </a:p>
        </p:txBody>
      </p:sp>
    </p:spTree>
    <p:extLst>
      <p:ext uri="{BB962C8B-B14F-4D97-AF65-F5344CB8AC3E}">
        <p14:creationId xmlns:p14="http://schemas.microsoft.com/office/powerpoint/2010/main" val="24895195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3" name="Platshållare för lodrät text 2"/>
          <p:cNvSpPr>
            <a:spLocks noGrp="1"/>
          </p:cNvSpPr>
          <p:nvPr>
            <p:ph type="body" orient="vert" idx="1"/>
          </p:nvPr>
        </p:nvSpPr>
        <p:spPr/>
        <p:txBody>
          <a:bodyPr vert="eaVert"/>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4" name="Platshållare för datum 3"/>
          <p:cNvSpPr>
            <a:spLocks noGrp="1"/>
          </p:cNvSpPr>
          <p:nvPr>
            <p:ph type="dt" sz="half" idx="10"/>
          </p:nvPr>
        </p:nvSpPr>
        <p:spPr/>
        <p:txBody>
          <a:bodyPr/>
          <a:lstStyle/>
          <a:p>
            <a:fld id="{0079CCE4-2422-414C-BF31-BF6CC01A642A}" type="datetimeFigureOut">
              <a:rPr lang="sv-SE" smtClean="0"/>
              <a:t>2020-01-26</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48FFF7FD-E184-46CA-80E1-90F15AECC784}" type="slidenum">
              <a:rPr lang="sv-SE" smtClean="0"/>
              <a:t>‹#›</a:t>
            </a:fld>
            <a:endParaRPr lang="sv-SE"/>
          </a:p>
        </p:txBody>
      </p:sp>
    </p:spTree>
    <p:extLst>
      <p:ext uri="{BB962C8B-B14F-4D97-AF65-F5344CB8AC3E}">
        <p14:creationId xmlns:p14="http://schemas.microsoft.com/office/powerpoint/2010/main" val="22454874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p:cNvSpPr>
            <a:spLocks noGrp="1"/>
          </p:cNvSpPr>
          <p:nvPr>
            <p:ph type="title" orient="vert"/>
          </p:nvPr>
        </p:nvSpPr>
        <p:spPr>
          <a:xfrm>
            <a:off x="8724900" y="365125"/>
            <a:ext cx="2628900" cy="5811838"/>
          </a:xfrm>
        </p:spPr>
        <p:txBody>
          <a:bodyPr vert="eaVert"/>
          <a:lstStyle/>
          <a:p>
            <a:r>
              <a:rPr lang="sv-SE"/>
              <a:t>Klicka här för att ändra format</a:t>
            </a:r>
          </a:p>
        </p:txBody>
      </p:sp>
      <p:sp>
        <p:nvSpPr>
          <p:cNvPr id="3" name="Platshållare för lodrät text 2"/>
          <p:cNvSpPr>
            <a:spLocks noGrp="1"/>
          </p:cNvSpPr>
          <p:nvPr>
            <p:ph type="body" orient="vert" idx="1"/>
          </p:nvPr>
        </p:nvSpPr>
        <p:spPr>
          <a:xfrm>
            <a:off x="838200" y="365125"/>
            <a:ext cx="7734300" cy="5811838"/>
          </a:xfrm>
        </p:spPr>
        <p:txBody>
          <a:bodyPr vert="eaVert"/>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4" name="Platshållare för datum 3"/>
          <p:cNvSpPr>
            <a:spLocks noGrp="1"/>
          </p:cNvSpPr>
          <p:nvPr>
            <p:ph type="dt" sz="half" idx="10"/>
          </p:nvPr>
        </p:nvSpPr>
        <p:spPr/>
        <p:txBody>
          <a:bodyPr/>
          <a:lstStyle/>
          <a:p>
            <a:fld id="{0079CCE4-2422-414C-BF31-BF6CC01A642A}" type="datetimeFigureOut">
              <a:rPr lang="sv-SE" smtClean="0"/>
              <a:t>2020-01-26</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48FFF7FD-E184-46CA-80E1-90F15AECC784}" type="slidenum">
              <a:rPr lang="sv-SE" smtClean="0"/>
              <a:t>‹#›</a:t>
            </a:fld>
            <a:endParaRPr lang="sv-SE"/>
          </a:p>
        </p:txBody>
      </p:sp>
    </p:spTree>
    <p:extLst>
      <p:ext uri="{BB962C8B-B14F-4D97-AF65-F5344CB8AC3E}">
        <p14:creationId xmlns:p14="http://schemas.microsoft.com/office/powerpoint/2010/main" val="11326270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3" name="Platshållare för innehåll 2"/>
          <p:cNvSpPr>
            <a:spLocks noGrp="1"/>
          </p:cNvSpPr>
          <p:nvPr>
            <p:ph idx="1"/>
          </p:nvPr>
        </p:nvSpPr>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4" name="Platshållare för datum 3"/>
          <p:cNvSpPr>
            <a:spLocks noGrp="1"/>
          </p:cNvSpPr>
          <p:nvPr>
            <p:ph type="dt" sz="half" idx="10"/>
          </p:nvPr>
        </p:nvSpPr>
        <p:spPr/>
        <p:txBody>
          <a:bodyPr/>
          <a:lstStyle/>
          <a:p>
            <a:fld id="{0079CCE4-2422-414C-BF31-BF6CC01A642A}" type="datetimeFigureOut">
              <a:rPr lang="sv-SE" smtClean="0"/>
              <a:t>2020-01-26</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48FFF7FD-E184-46CA-80E1-90F15AECC784}" type="slidenum">
              <a:rPr lang="sv-SE" smtClean="0"/>
              <a:t>‹#›</a:t>
            </a:fld>
            <a:endParaRPr lang="sv-SE"/>
          </a:p>
        </p:txBody>
      </p:sp>
    </p:spTree>
    <p:extLst>
      <p:ext uri="{BB962C8B-B14F-4D97-AF65-F5344CB8AC3E}">
        <p14:creationId xmlns:p14="http://schemas.microsoft.com/office/powerpoint/2010/main" val="4847543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p:cNvSpPr>
            <a:spLocks noGrp="1"/>
          </p:cNvSpPr>
          <p:nvPr>
            <p:ph type="title"/>
          </p:nvPr>
        </p:nvSpPr>
        <p:spPr>
          <a:xfrm>
            <a:off x="831850" y="1709738"/>
            <a:ext cx="10515600" cy="2852737"/>
          </a:xfrm>
        </p:spPr>
        <p:txBody>
          <a:bodyPr anchor="b"/>
          <a:lstStyle>
            <a:lvl1pPr>
              <a:defRPr sz="6000"/>
            </a:lvl1pPr>
          </a:lstStyle>
          <a:p>
            <a:r>
              <a:rPr lang="sv-SE"/>
              <a:t>Klicka här för att ändra format</a:t>
            </a:r>
          </a:p>
        </p:txBody>
      </p:sp>
      <p:sp>
        <p:nvSpPr>
          <p:cNvPr id="3" name="Platshållare för text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v-SE"/>
              <a:t>Redigera format för bakgrundstext</a:t>
            </a:r>
          </a:p>
        </p:txBody>
      </p:sp>
      <p:sp>
        <p:nvSpPr>
          <p:cNvPr id="4" name="Platshållare för datum 3"/>
          <p:cNvSpPr>
            <a:spLocks noGrp="1"/>
          </p:cNvSpPr>
          <p:nvPr>
            <p:ph type="dt" sz="half" idx="10"/>
          </p:nvPr>
        </p:nvSpPr>
        <p:spPr/>
        <p:txBody>
          <a:bodyPr/>
          <a:lstStyle/>
          <a:p>
            <a:fld id="{0079CCE4-2422-414C-BF31-BF6CC01A642A}" type="datetimeFigureOut">
              <a:rPr lang="sv-SE" smtClean="0"/>
              <a:t>2020-01-26</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48FFF7FD-E184-46CA-80E1-90F15AECC784}" type="slidenum">
              <a:rPr lang="sv-SE" smtClean="0"/>
              <a:t>‹#›</a:t>
            </a:fld>
            <a:endParaRPr lang="sv-SE"/>
          </a:p>
        </p:txBody>
      </p:sp>
    </p:spTree>
    <p:extLst>
      <p:ext uri="{BB962C8B-B14F-4D97-AF65-F5344CB8AC3E}">
        <p14:creationId xmlns:p14="http://schemas.microsoft.com/office/powerpoint/2010/main" val="19789588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delar">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3" name="Platshållare för innehåll 2"/>
          <p:cNvSpPr>
            <a:spLocks noGrp="1"/>
          </p:cNvSpPr>
          <p:nvPr>
            <p:ph sz="half" idx="1"/>
          </p:nvPr>
        </p:nvSpPr>
        <p:spPr>
          <a:xfrm>
            <a:off x="838200" y="1825625"/>
            <a:ext cx="5181600" cy="4351338"/>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4" name="Platshållare för innehåll 3"/>
          <p:cNvSpPr>
            <a:spLocks noGrp="1"/>
          </p:cNvSpPr>
          <p:nvPr>
            <p:ph sz="half" idx="2"/>
          </p:nvPr>
        </p:nvSpPr>
        <p:spPr>
          <a:xfrm>
            <a:off x="6172200" y="1825625"/>
            <a:ext cx="5181600" cy="4351338"/>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5" name="Platshållare för datum 4"/>
          <p:cNvSpPr>
            <a:spLocks noGrp="1"/>
          </p:cNvSpPr>
          <p:nvPr>
            <p:ph type="dt" sz="half" idx="10"/>
          </p:nvPr>
        </p:nvSpPr>
        <p:spPr/>
        <p:txBody>
          <a:bodyPr/>
          <a:lstStyle/>
          <a:p>
            <a:fld id="{0079CCE4-2422-414C-BF31-BF6CC01A642A}" type="datetimeFigureOut">
              <a:rPr lang="sv-SE" smtClean="0"/>
              <a:t>2020-01-26</a:t>
            </a:fld>
            <a:endParaRPr lang="sv-SE"/>
          </a:p>
        </p:txBody>
      </p:sp>
      <p:sp>
        <p:nvSpPr>
          <p:cNvPr id="6" name="Platshållare för sidfot 5"/>
          <p:cNvSpPr>
            <a:spLocks noGrp="1"/>
          </p:cNvSpPr>
          <p:nvPr>
            <p:ph type="ftr" sz="quarter" idx="11"/>
          </p:nvPr>
        </p:nvSpPr>
        <p:spPr/>
        <p:txBody>
          <a:bodyPr/>
          <a:lstStyle/>
          <a:p>
            <a:endParaRPr lang="sv-SE"/>
          </a:p>
        </p:txBody>
      </p:sp>
      <p:sp>
        <p:nvSpPr>
          <p:cNvPr id="7" name="Platshållare för bildnummer 6"/>
          <p:cNvSpPr>
            <a:spLocks noGrp="1"/>
          </p:cNvSpPr>
          <p:nvPr>
            <p:ph type="sldNum" sz="quarter" idx="12"/>
          </p:nvPr>
        </p:nvSpPr>
        <p:spPr/>
        <p:txBody>
          <a:bodyPr/>
          <a:lstStyle/>
          <a:p>
            <a:fld id="{48FFF7FD-E184-46CA-80E1-90F15AECC784}" type="slidenum">
              <a:rPr lang="sv-SE" smtClean="0"/>
              <a:t>‹#›</a:t>
            </a:fld>
            <a:endParaRPr lang="sv-SE"/>
          </a:p>
        </p:txBody>
      </p:sp>
    </p:spTree>
    <p:extLst>
      <p:ext uri="{BB962C8B-B14F-4D97-AF65-F5344CB8AC3E}">
        <p14:creationId xmlns:p14="http://schemas.microsoft.com/office/powerpoint/2010/main" val="26215589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p:cNvSpPr>
            <a:spLocks noGrp="1"/>
          </p:cNvSpPr>
          <p:nvPr>
            <p:ph type="title"/>
          </p:nvPr>
        </p:nvSpPr>
        <p:spPr>
          <a:xfrm>
            <a:off x="839788" y="365125"/>
            <a:ext cx="10515600" cy="1325563"/>
          </a:xfrm>
        </p:spPr>
        <p:txBody>
          <a:bodyPr/>
          <a:lstStyle/>
          <a:p>
            <a:r>
              <a:rPr lang="sv-SE"/>
              <a:t>Klicka här för att ändra format</a:t>
            </a:r>
          </a:p>
        </p:txBody>
      </p:sp>
      <p:sp>
        <p:nvSpPr>
          <p:cNvPr id="3" name="Platshållare för text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Redigera format för bakgrundstext</a:t>
            </a:r>
          </a:p>
        </p:txBody>
      </p:sp>
      <p:sp>
        <p:nvSpPr>
          <p:cNvPr id="4" name="Platshållare för innehåll 3"/>
          <p:cNvSpPr>
            <a:spLocks noGrp="1"/>
          </p:cNvSpPr>
          <p:nvPr>
            <p:ph sz="half" idx="2"/>
          </p:nvPr>
        </p:nvSpPr>
        <p:spPr>
          <a:xfrm>
            <a:off x="839788" y="2505075"/>
            <a:ext cx="5157787" cy="3684588"/>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5" name="Platshållare för text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Redigera format för bakgrundstext</a:t>
            </a:r>
          </a:p>
        </p:txBody>
      </p:sp>
      <p:sp>
        <p:nvSpPr>
          <p:cNvPr id="6" name="Platshållare för innehåll 5"/>
          <p:cNvSpPr>
            <a:spLocks noGrp="1"/>
          </p:cNvSpPr>
          <p:nvPr>
            <p:ph sz="quarter" idx="4"/>
          </p:nvPr>
        </p:nvSpPr>
        <p:spPr>
          <a:xfrm>
            <a:off x="6172200" y="2505075"/>
            <a:ext cx="5183188" cy="3684588"/>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7" name="Platshållare för datum 6"/>
          <p:cNvSpPr>
            <a:spLocks noGrp="1"/>
          </p:cNvSpPr>
          <p:nvPr>
            <p:ph type="dt" sz="half" idx="10"/>
          </p:nvPr>
        </p:nvSpPr>
        <p:spPr/>
        <p:txBody>
          <a:bodyPr/>
          <a:lstStyle/>
          <a:p>
            <a:fld id="{0079CCE4-2422-414C-BF31-BF6CC01A642A}" type="datetimeFigureOut">
              <a:rPr lang="sv-SE" smtClean="0"/>
              <a:t>2020-01-26</a:t>
            </a:fld>
            <a:endParaRPr lang="sv-SE"/>
          </a:p>
        </p:txBody>
      </p:sp>
      <p:sp>
        <p:nvSpPr>
          <p:cNvPr id="8" name="Platshållare för sidfot 7"/>
          <p:cNvSpPr>
            <a:spLocks noGrp="1"/>
          </p:cNvSpPr>
          <p:nvPr>
            <p:ph type="ftr" sz="quarter" idx="11"/>
          </p:nvPr>
        </p:nvSpPr>
        <p:spPr/>
        <p:txBody>
          <a:bodyPr/>
          <a:lstStyle/>
          <a:p>
            <a:endParaRPr lang="sv-SE"/>
          </a:p>
        </p:txBody>
      </p:sp>
      <p:sp>
        <p:nvSpPr>
          <p:cNvPr id="9" name="Platshållare för bildnummer 8"/>
          <p:cNvSpPr>
            <a:spLocks noGrp="1"/>
          </p:cNvSpPr>
          <p:nvPr>
            <p:ph type="sldNum" sz="quarter" idx="12"/>
          </p:nvPr>
        </p:nvSpPr>
        <p:spPr/>
        <p:txBody>
          <a:bodyPr/>
          <a:lstStyle/>
          <a:p>
            <a:fld id="{48FFF7FD-E184-46CA-80E1-90F15AECC784}" type="slidenum">
              <a:rPr lang="sv-SE" smtClean="0"/>
              <a:t>‹#›</a:t>
            </a:fld>
            <a:endParaRPr lang="sv-SE"/>
          </a:p>
        </p:txBody>
      </p:sp>
    </p:spTree>
    <p:extLst>
      <p:ext uri="{BB962C8B-B14F-4D97-AF65-F5344CB8AC3E}">
        <p14:creationId xmlns:p14="http://schemas.microsoft.com/office/powerpoint/2010/main" val="8635049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3" name="Platshållare för datum 2"/>
          <p:cNvSpPr>
            <a:spLocks noGrp="1"/>
          </p:cNvSpPr>
          <p:nvPr>
            <p:ph type="dt" sz="half" idx="10"/>
          </p:nvPr>
        </p:nvSpPr>
        <p:spPr/>
        <p:txBody>
          <a:bodyPr/>
          <a:lstStyle/>
          <a:p>
            <a:fld id="{0079CCE4-2422-414C-BF31-BF6CC01A642A}" type="datetimeFigureOut">
              <a:rPr lang="sv-SE" smtClean="0"/>
              <a:t>2020-01-26</a:t>
            </a:fld>
            <a:endParaRPr lang="sv-SE"/>
          </a:p>
        </p:txBody>
      </p:sp>
      <p:sp>
        <p:nvSpPr>
          <p:cNvPr id="4" name="Platshållare för sidfot 3"/>
          <p:cNvSpPr>
            <a:spLocks noGrp="1"/>
          </p:cNvSpPr>
          <p:nvPr>
            <p:ph type="ftr" sz="quarter" idx="11"/>
          </p:nvPr>
        </p:nvSpPr>
        <p:spPr/>
        <p:txBody>
          <a:bodyPr/>
          <a:lstStyle/>
          <a:p>
            <a:endParaRPr lang="sv-SE"/>
          </a:p>
        </p:txBody>
      </p:sp>
      <p:sp>
        <p:nvSpPr>
          <p:cNvPr id="5" name="Platshållare för bildnummer 4"/>
          <p:cNvSpPr>
            <a:spLocks noGrp="1"/>
          </p:cNvSpPr>
          <p:nvPr>
            <p:ph type="sldNum" sz="quarter" idx="12"/>
          </p:nvPr>
        </p:nvSpPr>
        <p:spPr/>
        <p:txBody>
          <a:bodyPr/>
          <a:lstStyle/>
          <a:p>
            <a:fld id="{48FFF7FD-E184-46CA-80E1-90F15AECC784}" type="slidenum">
              <a:rPr lang="sv-SE" smtClean="0"/>
              <a:t>‹#›</a:t>
            </a:fld>
            <a:endParaRPr lang="sv-SE"/>
          </a:p>
        </p:txBody>
      </p:sp>
    </p:spTree>
    <p:extLst>
      <p:ext uri="{BB962C8B-B14F-4D97-AF65-F5344CB8AC3E}">
        <p14:creationId xmlns:p14="http://schemas.microsoft.com/office/powerpoint/2010/main" val="32035830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datum 1"/>
          <p:cNvSpPr>
            <a:spLocks noGrp="1"/>
          </p:cNvSpPr>
          <p:nvPr>
            <p:ph type="dt" sz="half" idx="10"/>
          </p:nvPr>
        </p:nvSpPr>
        <p:spPr/>
        <p:txBody>
          <a:bodyPr/>
          <a:lstStyle/>
          <a:p>
            <a:fld id="{0079CCE4-2422-414C-BF31-BF6CC01A642A}" type="datetimeFigureOut">
              <a:rPr lang="sv-SE" smtClean="0"/>
              <a:t>2020-01-26</a:t>
            </a:fld>
            <a:endParaRPr lang="sv-SE"/>
          </a:p>
        </p:txBody>
      </p:sp>
      <p:sp>
        <p:nvSpPr>
          <p:cNvPr id="3" name="Platshållare för sidfot 2"/>
          <p:cNvSpPr>
            <a:spLocks noGrp="1"/>
          </p:cNvSpPr>
          <p:nvPr>
            <p:ph type="ftr" sz="quarter" idx="11"/>
          </p:nvPr>
        </p:nvSpPr>
        <p:spPr/>
        <p:txBody>
          <a:bodyPr/>
          <a:lstStyle/>
          <a:p>
            <a:endParaRPr lang="sv-SE"/>
          </a:p>
        </p:txBody>
      </p:sp>
      <p:sp>
        <p:nvSpPr>
          <p:cNvPr id="4" name="Platshållare för bildnummer 3"/>
          <p:cNvSpPr>
            <a:spLocks noGrp="1"/>
          </p:cNvSpPr>
          <p:nvPr>
            <p:ph type="sldNum" sz="quarter" idx="12"/>
          </p:nvPr>
        </p:nvSpPr>
        <p:spPr/>
        <p:txBody>
          <a:bodyPr/>
          <a:lstStyle/>
          <a:p>
            <a:fld id="{48FFF7FD-E184-46CA-80E1-90F15AECC784}" type="slidenum">
              <a:rPr lang="sv-SE" smtClean="0"/>
              <a:t>‹#›</a:t>
            </a:fld>
            <a:endParaRPr lang="sv-SE"/>
          </a:p>
        </p:txBody>
      </p:sp>
    </p:spTree>
    <p:extLst>
      <p:ext uri="{BB962C8B-B14F-4D97-AF65-F5344CB8AC3E}">
        <p14:creationId xmlns:p14="http://schemas.microsoft.com/office/powerpoint/2010/main" val="41271133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ext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839788" y="457200"/>
            <a:ext cx="3932237" cy="1600200"/>
          </a:xfrm>
        </p:spPr>
        <p:txBody>
          <a:bodyPr anchor="b"/>
          <a:lstStyle>
            <a:lvl1pPr>
              <a:defRPr sz="3200"/>
            </a:lvl1pPr>
          </a:lstStyle>
          <a:p>
            <a:r>
              <a:rPr lang="sv-SE"/>
              <a:t>Klicka här för att ändra format</a:t>
            </a:r>
          </a:p>
        </p:txBody>
      </p:sp>
      <p:sp>
        <p:nvSpPr>
          <p:cNvPr id="3" name="Platshållare för innehåll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4" name="Platshållare för tex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Redigera format för bakgrundstext</a:t>
            </a:r>
          </a:p>
        </p:txBody>
      </p:sp>
      <p:sp>
        <p:nvSpPr>
          <p:cNvPr id="5" name="Platshållare för datum 4"/>
          <p:cNvSpPr>
            <a:spLocks noGrp="1"/>
          </p:cNvSpPr>
          <p:nvPr>
            <p:ph type="dt" sz="half" idx="10"/>
          </p:nvPr>
        </p:nvSpPr>
        <p:spPr/>
        <p:txBody>
          <a:bodyPr/>
          <a:lstStyle/>
          <a:p>
            <a:fld id="{0079CCE4-2422-414C-BF31-BF6CC01A642A}" type="datetimeFigureOut">
              <a:rPr lang="sv-SE" smtClean="0"/>
              <a:t>2020-01-26</a:t>
            </a:fld>
            <a:endParaRPr lang="sv-SE"/>
          </a:p>
        </p:txBody>
      </p:sp>
      <p:sp>
        <p:nvSpPr>
          <p:cNvPr id="6" name="Platshållare för sidfot 5"/>
          <p:cNvSpPr>
            <a:spLocks noGrp="1"/>
          </p:cNvSpPr>
          <p:nvPr>
            <p:ph type="ftr" sz="quarter" idx="11"/>
          </p:nvPr>
        </p:nvSpPr>
        <p:spPr/>
        <p:txBody>
          <a:bodyPr/>
          <a:lstStyle/>
          <a:p>
            <a:endParaRPr lang="sv-SE"/>
          </a:p>
        </p:txBody>
      </p:sp>
      <p:sp>
        <p:nvSpPr>
          <p:cNvPr id="7" name="Platshållare för bildnummer 6"/>
          <p:cNvSpPr>
            <a:spLocks noGrp="1"/>
          </p:cNvSpPr>
          <p:nvPr>
            <p:ph type="sldNum" sz="quarter" idx="12"/>
          </p:nvPr>
        </p:nvSpPr>
        <p:spPr/>
        <p:txBody>
          <a:bodyPr/>
          <a:lstStyle/>
          <a:p>
            <a:fld id="{48FFF7FD-E184-46CA-80E1-90F15AECC784}" type="slidenum">
              <a:rPr lang="sv-SE" smtClean="0"/>
              <a:t>‹#›</a:t>
            </a:fld>
            <a:endParaRPr lang="sv-SE"/>
          </a:p>
        </p:txBody>
      </p:sp>
    </p:spTree>
    <p:extLst>
      <p:ext uri="{BB962C8B-B14F-4D97-AF65-F5344CB8AC3E}">
        <p14:creationId xmlns:p14="http://schemas.microsoft.com/office/powerpoint/2010/main" val="19648046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839788" y="457200"/>
            <a:ext cx="3932237" cy="1600200"/>
          </a:xfrm>
        </p:spPr>
        <p:txBody>
          <a:bodyPr anchor="b"/>
          <a:lstStyle>
            <a:lvl1pPr>
              <a:defRPr sz="3200"/>
            </a:lvl1pPr>
          </a:lstStyle>
          <a:p>
            <a:r>
              <a:rPr lang="sv-SE"/>
              <a:t>Klicka här för att ändra format</a:t>
            </a:r>
          </a:p>
        </p:txBody>
      </p:sp>
      <p:sp>
        <p:nvSpPr>
          <p:cNvPr id="3" name="Platshållare för bild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a:p>
        </p:txBody>
      </p:sp>
      <p:sp>
        <p:nvSpPr>
          <p:cNvPr id="4" name="Platshållare för tex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Redigera format för bakgrundstext</a:t>
            </a:r>
          </a:p>
        </p:txBody>
      </p:sp>
      <p:sp>
        <p:nvSpPr>
          <p:cNvPr id="5" name="Platshållare för datum 4"/>
          <p:cNvSpPr>
            <a:spLocks noGrp="1"/>
          </p:cNvSpPr>
          <p:nvPr>
            <p:ph type="dt" sz="half" idx="10"/>
          </p:nvPr>
        </p:nvSpPr>
        <p:spPr/>
        <p:txBody>
          <a:bodyPr/>
          <a:lstStyle/>
          <a:p>
            <a:fld id="{0079CCE4-2422-414C-BF31-BF6CC01A642A}" type="datetimeFigureOut">
              <a:rPr lang="sv-SE" smtClean="0"/>
              <a:t>2020-01-26</a:t>
            </a:fld>
            <a:endParaRPr lang="sv-SE"/>
          </a:p>
        </p:txBody>
      </p:sp>
      <p:sp>
        <p:nvSpPr>
          <p:cNvPr id="6" name="Platshållare för sidfot 5"/>
          <p:cNvSpPr>
            <a:spLocks noGrp="1"/>
          </p:cNvSpPr>
          <p:nvPr>
            <p:ph type="ftr" sz="quarter" idx="11"/>
          </p:nvPr>
        </p:nvSpPr>
        <p:spPr/>
        <p:txBody>
          <a:bodyPr/>
          <a:lstStyle/>
          <a:p>
            <a:endParaRPr lang="sv-SE"/>
          </a:p>
        </p:txBody>
      </p:sp>
      <p:sp>
        <p:nvSpPr>
          <p:cNvPr id="7" name="Platshållare för bildnummer 6"/>
          <p:cNvSpPr>
            <a:spLocks noGrp="1"/>
          </p:cNvSpPr>
          <p:nvPr>
            <p:ph type="sldNum" sz="quarter" idx="12"/>
          </p:nvPr>
        </p:nvSpPr>
        <p:spPr/>
        <p:txBody>
          <a:bodyPr/>
          <a:lstStyle/>
          <a:p>
            <a:fld id="{48FFF7FD-E184-46CA-80E1-90F15AECC784}" type="slidenum">
              <a:rPr lang="sv-SE" smtClean="0"/>
              <a:t>‹#›</a:t>
            </a:fld>
            <a:endParaRPr lang="sv-SE"/>
          </a:p>
        </p:txBody>
      </p:sp>
    </p:spTree>
    <p:extLst>
      <p:ext uri="{BB962C8B-B14F-4D97-AF65-F5344CB8AC3E}">
        <p14:creationId xmlns:p14="http://schemas.microsoft.com/office/powerpoint/2010/main" val="23596756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rubrik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v-SE"/>
              <a:t>Klicka här för att ändra format</a:t>
            </a:r>
          </a:p>
        </p:txBody>
      </p:sp>
      <p:sp>
        <p:nvSpPr>
          <p:cNvPr id="3" name="Platshållare för text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4" name="Platshållare för datum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079CCE4-2422-414C-BF31-BF6CC01A642A}" type="datetimeFigureOut">
              <a:rPr lang="sv-SE" smtClean="0"/>
              <a:t>2020-01-26</a:t>
            </a:fld>
            <a:endParaRPr lang="sv-SE"/>
          </a:p>
        </p:txBody>
      </p:sp>
      <p:sp>
        <p:nvSpPr>
          <p:cNvPr id="5" name="Platshållare för sidfot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v-SE"/>
          </a:p>
        </p:txBody>
      </p:sp>
      <p:sp>
        <p:nvSpPr>
          <p:cNvPr id="6" name="Platshållare för bildnumm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8FFF7FD-E184-46CA-80E1-90F15AECC784}" type="slidenum">
              <a:rPr lang="sv-SE" smtClean="0"/>
              <a:t>‹#›</a:t>
            </a:fld>
            <a:endParaRPr lang="sv-SE"/>
          </a:p>
        </p:txBody>
      </p:sp>
    </p:spTree>
    <p:extLst>
      <p:ext uri="{BB962C8B-B14F-4D97-AF65-F5344CB8AC3E}">
        <p14:creationId xmlns:p14="http://schemas.microsoft.com/office/powerpoint/2010/main" val="332148533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ubrik 3"/>
          <p:cNvSpPr>
            <a:spLocks noGrp="1"/>
          </p:cNvSpPr>
          <p:nvPr>
            <p:ph type="title"/>
          </p:nvPr>
        </p:nvSpPr>
        <p:spPr>
          <a:xfrm>
            <a:off x="838200" y="-376024"/>
            <a:ext cx="10515600" cy="1325563"/>
          </a:xfrm>
        </p:spPr>
        <p:txBody>
          <a:bodyPr/>
          <a:lstStyle/>
          <a:p>
            <a:pPr algn="ctr"/>
            <a:r>
              <a:rPr lang="sv-SE" dirty="0"/>
              <a:t>BECKHAM</a:t>
            </a:r>
          </a:p>
        </p:txBody>
      </p:sp>
      <p:sp>
        <p:nvSpPr>
          <p:cNvPr id="5" name="Platshållare för innehåll 4"/>
          <p:cNvSpPr>
            <a:spLocks noGrp="1"/>
          </p:cNvSpPr>
          <p:nvPr>
            <p:ph idx="1"/>
          </p:nvPr>
        </p:nvSpPr>
        <p:spPr/>
        <p:txBody>
          <a:bodyPr/>
          <a:lstStyle/>
          <a:p>
            <a:pPr marL="0" indent="0">
              <a:buNone/>
            </a:pPr>
            <a:endParaRPr lang="sv-SE" dirty="0"/>
          </a:p>
        </p:txBody>
      </p:sp>
      <p:sp>
        <p:nvSpPr>
          <p:cNvPr id="7" name="Rektangel 6"/>
          <p:cNvSpPr/>
          <p:nvPr/>
        </p:nvSpPr>
        <p:spPr>
          <a:xfrm>
            <a:off x="250257" y="949539"/>
            <a:ext cx="11569566" cy="5364634"/>
          </a:xfrm>
          <a:prstGeom prst="rect">
            <a:avLst/>
          </a:prstGeom>
          <a:solidFill>
            <a:schemeClr val="accent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8" name="Likbent triangel 7"/>
          <p:cNvSpPr/>
          <p:nvPr/>
        </p:nvSpPr>
        <p:spPr>
          <a:xfrm>
            <a:off x="11288085" y="1502984"/>
            <a:ext cx="273269" cy="294289"/>
          </a:xfrm>
          <a:prstGeom prst="triangle">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9" name="Likbent triangel 8"/>
          <p:cNvSpPr/>
          <p:nvPr/>
        </p:nvSpPr>
        <p:spPr>
          <a:xfrm>
            <a:off x="11272323" y="825071"/>
            <a:ext cx="273269" cy="294289"/>
          </a:xfrm>
          <a:prstGeom prst="triangle">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0" name="Likbent triangel 9"/>
          <p:cNvSpPr/>
          <p:nvPr/>
        </p:nvSpPr>
        <p:spPr>
          <a:xfrm>
            <a:off x="11356405" y="5996141"/>
            <a:ext cx="273269" cy="294289"/>
          </a:xfrm>
          <a:prstGeom prst="triangle">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1" name="Likbent triangel 10"/>
          <p:cNvSpPr/>
          <p:nvPr/>
        </p:nvSpPr>
        <p:spPr>
          <a:xfrm>
            <a:off x="11340643" y="5318228"/>
            <a:ext cx="273269" cy="294289"/>
          </a:xfrm>
          <a:prstGeom prst="triangle">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2" name="Likbent triangel 11"/>
          <p:cNvSpPr/>
          <p:nvPr/>
        </p:nvSpPr>
        <p:spPr>
          <a:xfrm>
            <a:off x="346866" y="5990888"/>
            <a:ext cx="273269" cy="294289"/>
          </a:xfrm>
          <a:prstGeom prst="triangle">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3" name="Likbent triangel 12"/>
          <p:cNvSpPr/>
          <p:nvPr/>
        </p:nvSpPr>
        <p:spPr>
          <a:xfrm>
            <a:off x="331104" y="5312975"/>
            <a:ext cx="273269" cy="294289"/>
          </a:xfrm>
          <a:prstGeom prst="triangle">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4" name="Likbent triangel 13"/>
          <p:cNvSpPr/>
          <p:nvPr/>
        </p:nvSpPr>
        <p:spPr>
          <a:xfrm>
            <a:off x="289060" y="1518755"/>
            <a:ext cx="273269" cy="294289"/>
          </a:xfrm>
          <a:prstGeom prst="triangle">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5" name="Likbent triangel 14"/>
          <p:cNvSpPr/>
          <p:nvPr/>
        </p:nvSpPr>
        <p:spPr>
          <a:xfrm>
            <a:off x="273298" y="840842"/>
            <a:ext cx="273269" cy="294289"/>
          </a:xfrm>
          <a:prstGeom prst="triangle">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6" name="textruta 15"/>
          <p:cNvSpPr txBox="1"/>
          <p:nvPr/>
        </p:nvSpPr>
        <p:spPr>
          <a:xfrm>
            <a:off x="2848303" y="1734207"/>
            <a:ext cx="6222125" cy="3416320"/>
          </a:xfrm>
          <a:prstGeom prst="rect">
            <a:avLst/>
          </a:prstGeom>
          <a:noFill/>
        </p:spPr>
        <p:txBody>
          <a:bodyPr wrap="square" rtlCol="0">
            <a:spAutoFit/>
          </a:bodyPr>
          <a:lstStyle/>
          <a:p>
            <a:r>
              <a:rPr lang="sv-SE" dirty="0"/>
              <a:t>Målet är att med korta- och långa pass dra isär motståndarlaget genom spelvändningar (kantbyten), komma förbi och göra mål i konmålen. </a:t>
            </a:r>
          </a:p>
          <a:p>
            <a:r>
              <a:rPr lang="sv-SE" dirty="0"/>
              <a:t>Syfte: Träna in användandet av spelvändningar som metod att skapa yta. Spelbredd.</a:t>
            </a:r>
          </a:p>
          <a:p>
            <a:r>
              <a:rPr lang="sv-SE" dirty="0"/>
              <a:t>Instruktionspunkter: </a:t>
            </a:r>
          </a:p>
          <a:p>
            <a:r>
              <a:rPr lang="sv-SE" dirty="0"/>
              <a:t>-Fem ”S” (spelbredd, -djup, -avstånd, -barhet och Snack!) </a:t>
            </a:r>
          </a:p>
          <a:p>
            <a:r>
              <a:rPr lang="sv-SE" dirty="0"/>
              <a:t>-Hitta in i mitten!</a:t>
            </a:r>
          </a:p>
          <a:p>
            <a:r>
              <a:rPr lang="sv-SE" dirty="0"/>
              <a:t>-Ny position för att bli spelbar igen omedelbart efter passning!</a:t>
            </a:r>
          </a:p>
          <a:p>
            <a:endParaRPr lang="sv-SE" dirty="0"/>
          </a:p>
          <a:p>
            <a:r>
              <a:rPr lang="sv-SE" dirty="0"/>
              <a:t>Stegring genom </a:t>
            </a:r>
            <a:r>
              <a:rPr lang="sv-SE" dirty="0" err="1"/>
              <a:t>bla</a:t>
            </a:r>
            <a:r>
              <a:rPr lang="sv-SE" dirty="0"/>
              <a:t> begränsning i boll-touch, joker eller att inte få vända upp (spel på rättvänd spelare, ”play the </a:t>
            </a:r>
            <a:r>
              <a:rPr lang="sv-SE" dirty="0" err="1"/>
              <a:t>way</a:t>
            </a:r>
            <a:r>
              <a:rPr lang="sv-SE" dirty="0"/>
              <a:t> </a:t>
            </a:r>
            <a:r>
              <a:rPr lang="sv-SE" dirty="0" err="1"/>
              <a:t>you</a:t>
            </a:r>
            <a:r>
              <a:rPr lang="sv-SE" dirty="0"/>
              <a:t> face!”)</a:t>
            </a:r>
          </a:p>
        </p:txBody>
      </p:sp>
    </p:spTree>
    <p:extLst>
      <p:ext uri="{BB962C8B-B14F-4D97-AF65-F5344CB8AC3E}">
        <p14:creationId xmlns:p14="http://schemas.microsoft.com/office/powerpoint/2010/main" val="20878452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ubrik 3"/>
          <p:cNvSpPr>
            <a:spLocks noGrp="1"/>
          </p:cNvSpPr>
          <p:nvPr>
            <p:ph type="title"/>
          </p:nvPr>
        </p:nvSpPr>
        <p:spPr>
          <a:xfrm>
            <a:off x="838200" y="-410538"/>
            <a:ext cx="10515600" cy="1325563"/>
          </a:xfrm>
        </p:spPr>
        <p:txBody>
          <a:bodyPr/>
          <a:lstStyle/>
          <a:p>
            <a:pPr algn="ctr"/>
            <a:r>
              <a:rPr lang="sv-SE" dirty="0"/>
              <a:t>PENDELN 1</a:t>
            </a:r>
          </a:p>
        </p:txBody>
      </p:sp>
      <p:sp>
        <p:nvSpPr>
          <p:cNvPr id="5" name="Platshållare för innehåll 4"/>
          <p:cNvSpPr>
            <a:spLocks noGrp="1"/>
          </p:cNvSpPr>
          <p:nvPr>
            <p:ph idx="1"/>
          </p:nvPr>
        </p:nvSpPr>
        <p:spPr/>
        <p:txBody>
          <a:bodyPr/>
          <a:lstStyle/>
          <a:p>
            <a:pPr marL="0" indent="0">
              <a:buNone/>
            </a:pPr>
            <a:endParaRPr lang="sv-SE" dirty="0"/>
          </a:p>
        </p:txBody>
      </p:sp>
      <p:sp>
        <p:nvSpPr>
          <p:cNvPr id="7" name="Rektangel 6"/>
          <p:cNvSpPr/>
          <p:nvPr/>
        </p:nvSpPr>
        <p:spPr>
          <a:xfrm>
            <a:off x="250257" y="949539"/>
            <a:ext cx="11569566" cy="5364634"/>
          </a:xfrm>
          <a:prstGeom prst="rect">
            <a:avLst/>
          </a:prstGeom>
          <a:solidFill>
            <a:schemeClr val="accent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dirty="0"/>
          </a:p>
        </p:txBody>
      </p:sp>
      <p:sp>
        <p:nvSpPr>
          <p:cNvPr id="16" name="textruta 15"/>
          <p:cNvSpPr txBox="1"/>
          <p:nvPr/>
        </p:nvSpPr>
        <p:spPr>
          <a:xfrm>
            <a:off x="544897" y="1235860"/>
            <a:ext cx="6222125" cy="5078313"/>
          </a:xfrm>
          <a:prstGeom prst="rect">
            <a:avLst/>
          </a:prstGeom>
          <a:noFill/>
        </p:spPr>
        <p:txBody>
          <a:bodyPr wrap="square" rtlCol="0">
            <a:spAutoFit/>
          </a:bodyPr>
          <a:lstStyle/>
          <a:p>
            <a:r>
              <a:rPr lang="sv-SE" dirty="0"/>
              <a:t>Bollförande lag har tillgång till en spelare på varje kortsida som agerar vägg. Bollförande lag ska ”pendla” (spela bollen fram och tillbaka) mellan väggarna så många gånger som möjligt. </a:t>
            </a:r>
          </a:p>
          <a:p>
            <a:r>
              <a:rPr lang="sv-SE" dirty="0"/>
              <a:t>Om lagen har lika många spelare: </a:t>
            </a:r>
          </a:p>
          <a:p>
            <a:r>
              <a:rPr lang="sv-SE" dirty="0"/>
              <a:t>När försvarande lag vinner boll blir de omedelbart bollförande och börjar direkt ”pendla” bollen.</a:t>
            </a:r>
          </a:p>
          <a:p>
            <a:r>
              <a:rPr lang="sv-SE" dirty="0"/>
              <a:t>Om bollförande lag är fler:</a:t>
            </a:r>
          </a:p>
          <a:p>
            <a:r>
              <a:rPr lang="sv-SE" dirty="0"/>
              <a:t>När försvarande lag vinner boll ska den </a:t>
            </a:r>
            <a:r>
              <a:rPr lang="sv-SE" i="1" dirty="0"/>
              <a:t>drivas </a:t>
            </a:r>
            <a:r>
              <a:rPr lang="sv-SE" dirty="0"/>
              <a:t>ut över långlinjen. Tillåtet att passa medspelare som driver ut den.</a:t>
            </a:r>
          </a:p>
          <a:p>
            <a:r>
              <a:rPr lang="sv-SE" dirty="0"/>
              <a:t>Instruktionspunkter: </a:t>
            </a:r>
          </a:p>
          <a:p>
            <a:r>
              <a:rPr lang="sv-SE" dirty="0"/>
              <a:t>-Fem ”S” (spelbredd, -djup, -avstånd, -barhet och Snack!) </a:t>
            </a:r>
          </a:p>
          <a:p>
            <a:r>
              <a:rPr lang="sv-SE" dirty="0"/>
              <a:t>-Ny position för att bli spelbar igen omedelbart efter passning!</a:t>
            </a:r>
          </a:p>
          <a:p>
            <a:r>
              <a:rPr lang="sv-SE" dirty="0"/>
              <a:t>-Variera kort-lång (förbi första press)</a:t>
            </a:r>
          </a:p>
          <a:p>
            <a:r>
              <a:rPr lang="sv-SE" dirty="0"/>
              <a:t>Stegring genom </a:t>
            </a:r>
            <a:r>
              <a:rPr lang="sv-SE" dirty="0" err="1"/>
              <a:t>bla</a:t>
            </a:r>
            <a:r>
              <a:rPr lang="sv-SE" dirty="0"/>
              <a:t> begränsning i boll-touch, joker eller att inte få vända upp (spel på rättvänd spelare ”play the </a:t>
            </a:r>
            <a:r>
              <a:rPr lang="sv-SE" dirty="0" err="1"/>
              <a:t>way</a:t>
            </a:r>
            <a:r>
              <a:rPr lang="sv-SE" dirty="0"/>
              <a:t> </a:t>
            </a:r>
            <a:r>
              <a:rPr lang="sv-SE" dirty="0" err="1"/>
              <a:t>you</a:t>
            </a:r>
            <a:r>
              <a:rPr lang="sv-SE" dirty="0"/>
              <a:t> face!”).</a:t>
            </a:r>
          </a:p>
          <a:p>
            <a:r>
              <a:rPr lang="sv-SE" dirty="0"/>
              <a:t>Poängräkning kan användas (</a:t>
            </a:r>
            <a:r>
              <a:rPr lang="sv-SE" dirty="0" err="1"/>
              <a:t>exvis</a:t>
            </a:r>
            <a:r>
              <a:rPr lang="sv-SE" dirty="0"/>
              <a:t> tre ggr mellan väggarna=1 p, driva ut boll över linjen=1p)</a:t>
            </a:r>
          </a:p>
          <a:p>
            <a:endParaRPr lang="sv-SE" dirty="0"/>
          </a:p>
        </p:txBody>
      </p:sp>
      <p:sp>
        <p:nvSpPr>
          <p:cNvPr id="2" name="Ellips 1"/>
          <p:cNvSpPr/>
          <p:nvPr/>
        </p:nvSpPr>
        <p:spPr>
          <a:xfrm>
            <a:off x="-52550" y="3216162"/>
            <a:ext cx="504496" cy="45194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7" name="Ellips 16"/>
          <p:cNvSpPr/>
          <p:nvPr/>
        </p:nvSpPr>
        <p:spPr>
          <a:xfrm>
            <a:off x="11608630" y="3221422"/>
            <a:ext cx="504496" cy="45194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3" name="textruta 2">
            <a:extLst>
              <a:ext uri="{FF2B5EF4-FFF2-40B4-BE49-F238E27FC236}">
                <a16:creationId xmlns:a16="http://schemas.microsoft.com/office/drawing/2014/main" id="{C92019D6-5FC3-5B4D-AC8A-8A736E71AADD}"/>
              </a:ext>
            </a:extLst>
          </p:cNvPr>
          <p:cNvSpPr txBox="1"/>
          <p:nvPr/>
        </p:nvSpPr>
        <p:spPr>
          <a:xfrm>
            <a:off x="6767023" y="1235859"/>
            <a:ext cx="3670756" cy="923330"/>
          </a:xfrm>
          <a:prstGeom prst="rect">
            <a:avLst/>
          </a:prstGeom>
          <a:noFill/>
        </p:spPr>
        <p:txBody>
          <a:bodyPr wrap="square" rtlCol="0">
            <a:spAutoFit/>
          </a:bodyPr>
          <a:lstStyle/>
          <a:p>
            <a:r>
              <a:rPr lang="sv-SE" dirty="0"/>
              <a:t>Syfte: Träna på att flytta boll till ny spelyta med få touch. Hitta rättvänd spelare.  </a:t>
            </a:r>
          </a:p>
        </p:txBody>
      </p:sp>
    </p:spTree>
    <p:extLst>
      <p:ext uri="{BB962C8B-B14F-4D97-AF65-F5344CB8AC3E}">
        <p14:creationId xmlns:p14="http://schemas.microsoft.com/office/powerpoint/2010/main" val="16828952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ubrik 3"/>
          <p:cNvSpPr>
            <a:spLocks noGrp="1"/>
          </p:cNvSpPr>
          <p:nvPr>
            <p:ph type="title"/>
          </p:nvPr>
        </p:nvSpPr>
        <p:spPr>
          <a:xfrm>
            <a:off x="838200" y="-379007"/>
            <a:ext cx="10515600" cy="1325563"/>
          </a:xfrm>
        </p:spPr>
        <p:txBody>
          <a:bodyPr/>
          <a:lstStyle/>
          <a:p>
            <a:pPr algn="ctr"/>
            <a:r>
              <a:rPr lang="sv-SE" dirty="0"/>
              <a:t>PENDELN 2</a:t>
            </a:r>
          </a:p>
        </p:txBody>
      </p:sp>
      <p:sp>
        <p:nvSpPr>
          <p:cNvPr id="5" name="Platshållare för innehåll 4"/>
          <p:cNvSpPr>
            <a:spLocks noGrp="1"/>
          </p:cNvSpPr>
          <p:nvPr>
            <p:ph idx="1"/>
          </p:nvPr>
        </p:nvSpPr>
        <p:spPr/>
        <p:txBody>
          <a:bodyPr/>
          <a:lstStyle/>
          <a:p>
            <a:pPr marL="0" indent="0">
              <a:buNone/>
            </a:pPr>
            <a:endParaRPr lang="sv-SE" dirty="0"/>
          </a:p>
        </p:txBody>
      </p:sp>
      <p:sp>
        <p:nvSpPr>
          <p:cNvPr id="7" name="Rektangel 6"/>
          <p:cNvSpPr/>
          <p:nvPr/>
        </p:nvSpPr>
        <p:spPr>
          <a:xfrm>
            <a:off x="250257" y="949539"/>
            <a:ext cx="11569566" cy="5364634"/>
          </a:xfrm>
          <a:prstGeom prst="rect">
            <a:avLst/>
          </a:prstGeom>
          <a:solidFill>
            <a:schemeClr val="accent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6" name="textruta 15"/>
          <p:cNvSpPr txBox="1"/>
          <p:nvPr/>
        </p:nvSpPr>
        <p:spPr>
          <a:xfrm>
            <a:off x="706776" y="1375829"/>
            <a:ext cx="6267956" cy="3139321"/>
          </a:xfrm>
          <a:prstGeom prst="rect">
            <a:avLst/>
          </a:prstGeom>
          <a:noFill/>
        </p:spPr>
        <p:txBody>
          <a:bodyPr wrap="square" rtlCol="0">
            <a:spAutoFit/>
          </a:bodyPr>
          <a:lstStyle/>
          <a:p>
            <a:r>
              <a:rPr lang="sv-SE" dirty="0"/>
              <a:t>Bollförande lag har tillgång till två spelare på varje kortsida som agerar vägg. Bollförande lag ska pendla mellan väggarna så mycket som möjligt. Bollförande lag begränsas av att bollen måste gå till vägg, från vägg  till felvänd(?) ”</a:t>
            </a:r>
            <a:r>
              <a:rPr lang="sv-SE" dirty="0" err="1"/>
              <a:t>target</a:t>
            </a:r>
            <a:r>
              <a:rPr lang="sv-SE" dirty="0"/>
              <a:t>” och därefter samma vägg.</a:t>
            </a:r>
          </a:p>
          <a:p>
            <a:r>
              <a:rPr lang="sv-SE" dirty="0"/>
              <a:t>Syfte: Träna på att flytta boll till ny spelyta med få touch. Hitta rättvänd spelare.  </a:t>
            </a:r>
          </a:p>
          <a:p>
            <a:r>
              <a:rPr lang="sv-SE" dirty="0"/>
              <a:t>Om bollen bryts spelas den ut över långlinjen.</a:t>
            </a:r>
          </a:p>
          <a:p>
            <a:r>
              <a:rPr lang="sv-SE" dirty="0"/>
              <a:t>Stegring genom </a:t>
            </a:r>
            <a:r>
              <a:rPr lang="sv-SE" dirty="0" err="1"/>
              <a:t>bla</a:t>
            </a:r>
            <a:r>
              <a:rPr lang="sv-SE" dirty="0"/>
              <a:t> begränsning i boll-touch, joker eller att inte få vända upp (spel på rättvänd spelare, ”play the </a:t>
            </a:r>
            <a:r>
              <a:rPr lang="sv-SE" dirty="0" err="1"/>
              <a:t>way</a:t>
            </a:r>
            <a:r>
              <a:rPr lang="sv-SE" dirty="0"/>
              <a:t> </a:t>
            </a:r>
            <a:r>
              <a:rPr lang="sv-SE" dirty="0" err="1"/>
              <a:t>you</a:t>
            </a:r>
            <a:r>
              <a:rPr lang="sv-SE" dirty="0"/>
              <a:t> face!”)</a:t>
            </a:r>
          </a:p>
          <a:p>
            <a:endParaRPr lang="sv-SE" dirty="0"/>
          </a:p>
        </p:txBody>
      </p:sp>
      <p:sp>
        <p:nvSpPr>
          <p:cNvPr id="2" name="Ellips 1"/>
          <p:cNvSpPr/>
          <p:nvPr/>
        </p:nvSpPr>
        <p:spPr>
          <a:xfrm>
            <a:off x="-52550" y="1681654"/>
            <a:ext cx="504496" cy="45194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7" name="Ellips 16"/>
          <p:cNvSpPr/>
          <p:nvPr/>
        </p:nvSpPr>
        <p:spPr>
          <a:xfrm>
            <a:off x="11608630" y="1602834"/>
            <a:ext cx="504496" cy="45194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8" name="Ellips 7"/>
          <p:cNvSpPr/>
          <p:nvPr/>
        </p:nvSpPr>
        <p:spPr>
          <a:xfrm>
            <a:off x="-47294" y="5533688"/>
            <a:ext cx="504496" cy="45194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9" name="Ellips 8"/>
          <p:cNvSpPr/>
          <p:nvPr/>
        </p:nvSpPr>
        <p:spPr>
          <a:xfrm>
            <a:off x="11624397" y="5391802"/>
            <a:ext cx="504496" cy="45194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Tree>
    <p:extLst>
      <p:ext uri="{BB962C8B-B14F-4D97-AF65-F5344CB8AC3E}">
        <p14:creationId xmlns:p14="http://schemas.microsoft.com/office/powerpoint/2010/main" val="23139332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ubrik 3"/>
          <p:cNvSpPr>
            <a:spLocks noGrp="1"/>
          </p:cNvSpPr>
          <p:nvPr>
            <p:ph type="title"/>
          </p:nvPr>
        </p:nvSpPr>
        <p:spPr>
          <a:xfrm>
            <a:off x="838200" y="-376024"/>
            <a:ext cx="10515600" cy="1325563"/>
          </a:xfrm>
        </p:spPr>
        <p:txBody>
          <a:bodyPr/>
          <a:lstStyle/>
          <a:p>
            <a:pPr algn="ctr"/>
            <a:r>
              <a:rPr lang="sv-SE" dirty="0"/>
              <a:t>FOTBOLLSTENNIS</a:t>
            </a:r>
          </a:p>
        </p:txBody>
      </p:sp>
      <p:sp>
        <p:nvSpPr>
          <p:cNvPr id="5" name="Platshållare för innehåll 4"/>
          <p:cNvSpPr>
            <a:spLocks noGrp="1"/>
          </p:cNvSpPr>
          <p:nvPr>
            <p:ph idx="1"/>
          </p:nvPr>
        </p:nvSpPr>
        <p:spPr/>
        <p:txBody>
          <a:bodyPr/>
          <a:lstStyle/>
          <a:p>
            <a:pPr marL="0" indent="0">
              <a:buNone/>
            </a:pPr>
            <a:endParaRPr lang="sv-SE" dirty="0"/>
          </a:p>
        </p:txBody>
      </p:sp>
      <p:sp>
        <p:nvSpPr>
          <p:cNvPr id="7" name="Rektangel 6"/>
          <p:cNvSpPr/>
          <p:nvPr/>
        </p:nvSpPr>
        <p:spPr>
          <a:xfrm>
            <a:off x="250257" y="949539"/>
            <a:ext cx="11569566" cy="5364634"/>
          </a:xfrm>
          <a:prstGeom prst="rect">
            <a:avLst/>
          </a:prstGeom>
          <a:solidFill>
            <a:schemeClr val="accent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2" name="textruta 1"/>
          <p:cNvSpPr txBox="1"/>
          <p:nvPr/>
        </p:nvSpPr>
        <p:spPr>
          <a:xfrm>
            <a:off x="1387366" y="1555531"/>
            <a:ext cx="9385737" cy="3693319"/>
          </a:xfrm>
          <a:prstGeom prst="rect">
            <a:avLst/>
          </a:prstGeom>
          <a:noFill/>
        </p:spPr>
        <p:txBody>
          <a:bodyPr wrap="square" rtlCol="0">
            <a:spAutoFit/>
          </a:bodyPr>
          <a:lstStyle/>
          <a:p>
            <a:r>
              <a:rPr lang="sv-SE" dirty="0"/>
              <a:t>Planen delas in i tre delar, där den centrala delen är mindre. Efter första mottagningen pressar hälften spelarna i den centrala ytan bollhållande lag i bollhållande lags yta. De spelare som är kvar centralt skär av passningsalternativ. </a:t>
            </a:r>
          </a:p>
          <a:p>
            <a:r>
              <a:rPr lang="sv-SE" dirty="0"/>
              <a:t>Målet är att få över bollen till den andra yttre ytan, efter minst fem pass inom egna laget.</a:t>
            </a:r>
          </a:p>
          <a:p>
            <a:r>
              <a:rPr lang="sv-SE" dirty="0"/>
              <a:t>Om det centrala laget bryter boll byter dessa plats med laget som blev av med boll.</a:t>
            </a:r>
          </a:p>
          <a:p>
            <a:r>
              <a:rPr lang="sv-SE" dirty="0"/>
              <a:t>Syfte: Träna in beteendet att flytta spelet till ledig yta efter några kortare passningar.</a:t>
            </a:r>
          </a:p>
          <a:p>
            <a:r>
              <a:rPr lang="sv-SE" dirty="0"/>
              <a:t>Instruktionspunkter: </a:t>
            </a:r>
          </a:p>
          <a:p>
            <a:r>
              <a:rPr lang="sv-SE" dirty="0"/>
              <a:t>-Fem ”S” (spelbredd, -djup, -avstånd, -barhet och Snack!) </a:t>
            </a:r>
          </a:p>
          <a:p>
            <a:r>
              <a:rPr lang="sv-SE" dirty="0"/>
              <a:t>-Ny position för att bli spelbar igen omedelbart efter passning!</a:t>
            </a:r>
          </a:p>
          <a:p>
            <a:r>
              <a:rPr lang="sv-SE" dirty="0"/>
              <a:t>-Variera kort-lång (förbi första press)</a:t>
            </a:r>
          </a:p>
          <a:p>
            <a:endParaRPr lang="sv-SE" dirty="0"/>
          </a:p>
          <a:p>
            <a:r>
              <a:rPr lang="sv-SE" dirty="0"/>
              <a:t>Stegring sker med antal touch, lång pass endast av rättvänd eller endast pass längsmed marken.</a:t>
            </a:r>
          </a:p>
          <a:p>
            <a:endParaRPr lang="sv-SE" dirty="0"/>
          </a:p>
        </p:txBody>
      </p:sp>
      <p:cxnSp>
        <p:nvCxnSpPr>
          <p:cNvPr id="6" name="Rak koppling 5"/>
          <p:cNvCxnSpPr/>
          <p:nvPr/>
        </p:nvCxnSpPr>
        <p:spPr>
          <a:xfrm flipH="1">
            <a:off x="4887310" y="949539"/>
            <a:ext cx="63062" cy="5364634"/>
          </a:xfrm>
          <a:prstGeom prst="line">
            <a:avLst/>
          </a:prstGeom>
        </p:spPr>
        <p:style>
          <a:lnRef idx="1">
            <a:schemeClr val="dk1"/>
          </a:lnRef>
          <a:fillRef idx="0">
            <a:schemeClr val="dk1"/>
          </a:fillRef>
          <a:effectRef idx="0">
            <a:schemeClr val="dk1"/>
          </a:effectRef>
          <a:fontRef idx="minor">
            <a:schemeClr val="tx1"/>
          </a:fontRef>
        </p:style>
      </p:cxnSp>
      <p:cxnSp>
        <p:nvCxnSpPr>
          <p:cNvPr id="17" name="Rak koppling 16"/>
          <p:cNvCxnSpPr/>
          <p:nvPr/>
        </p:nvCxnSpPr>
        <p:spPr>
          <a:xfrm flipH="1">
            <a:off x="6847484" y="954796"/>
            <a:ext cx="63062" cy="5364634"/>
          </a:xfrm>
          <a:prstGeom prst="line">
            <a:avLst/>
          </a:prstGeom>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29738238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ubrik 3"/>
          <p:cNvSpPr>
            <a:spLocks noGrp="1"/>
          </p:cNvSpPr>
          <p:nvPr>
            <p:ph type="title"/>
          </p:nvPr>
        </p:nvSpPr>
        <p:spPr>
          <a:xfrm>
            <a:off x="838200" y="-376024"/>
            <a:ext cx="10515600" cy="1325563"/>
          </a:xfrm>
        </p:spPr>
        <p:txBody>
          <a:bodyPr/>
          <a:lstStyle/>
          <a:p>
            <a:pPr algn="ctr"/>
            <a:r>
              <a:rPr lang="sv-SE" dirty="0" smtClean="0"/>
              <a:t>RUTER ESS</a:t>
            </a:r>
            <a:endParaRPr lang="sv-SE" dirty="0"/>
          </a:p>
        </p:txBody>
      </p:sp>
      <p:sp>
        <p:nvSpPr>
          <p:cNvPr id="5" name="Platshållare för innehåll 4"/>
          <p:cNvSpPr>
            <a:spLocks noGrp="1"/>
          </p:cNvSpPr>
          <p:nvPr>
            <p:ph idx="1"/>
          </p:nvPr>
        </p:nvSpPr>
        <p:spPr/>
        <p:txBody>
          <a:bodyPr/>
          <a:lstStyle/>
          <a:p>
            <a:pPr marL="0" indent="0">
              <a:buNone/>
            </a:pPr>
            <a:endParaRPr lang="sv-SE" dirty="0"/>
          </a:p>
        </p:txBody>
      </p:sp>
      <p:pic>
        <p:nvPicPr>
          <p:cNvPr id="1026" name="Picture 2" descr="330b129c-f542-4bfd-b3b7-3df83a5ae8d3@use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545424"/>
            <a:ext cx="7439327" cy="53125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textruta 2"/>
          <p:cNvSpPr txBox="1"/>
          <p:nvPr/>
        </p:nvSpPr>
        <p:spPr>
          <a:xfrm>
            <a:off x="7439327" y="1144588"/>
            <a:ext cx="4752673" cy="2862322"/>
          </a:xfrm>
          <a:prstGeom prst="rect">
            <a:avLst/>
          </a:prstGeom>
          <a:noFill/>
        </p:spPr>
        <p:txBody>
          <a:bodyPr wrap="square" rtlCol="0">
            <a:spAutoFit/>
          </a:bodyPr>
          <a:lstStyle/>
          <a:p>
            <a:r>
              <a:rPr lang="sv-SE" dirty="0"/>
              <a:t>Fyra koner i ruterform, bollen spelas mot- eller medsols och spelare följer boll (</a:t>
            </a:r>
            <a:r>
              <a:rPr lang="sv-SE" dirty="0" smtClean="0"/>
              <a:t>se bild). </a:t>
            </a:r>
          </a:p>
          <a:p>
            <a:endParaRPr lang="sv-SE" dirty="0"/>
          </a:p>
          <a:p>
            <a:r>
              <a:rPr lang="sv-SE" dirty="0" smtClean="0"/>
              <a:t>Mottagning </a:t>
            </a:r>
            <a:r>
              <a:rPr lang="sv-SE" dirty="0"/>
              <a:t>med bortre fot, första touch i rätt riktning. Kan varieras med ett tillbakaspel på en touch och djupledsspel på samma spelare. </a:t>
            </a:r>
            <a:endParaRPr lang="sv-SE" dirty="0" smtClean="0"/>
          </a:p>
          <a:p>
            <a:endParaRPr lang="sv-SE" dirty="0"/>
          </a:p>
          <a:p>
            <a:r>
              <a:rPr lang="sv-SE" dirty="0" smtClean="0"/>
              <a:t>Spelaren </a:t>
            </a:r>
            <a:r>
              <a:rPr lang="sv-SE" dirty="0"/>
              <a:t>i "spetsen" av ruterformen kan ta första touch med utsida som alternativ.</a:t>
            </a:r>
          </a:p>
          <a:p>
            <a:endParaRPr lang="sv-SE" dirty="0"/>
          </a:p>
        </p:txBody>
      </p:sp>
    </p:spTree>
    <p:extLst>
      <p:ext uri="{BB962C8B-B14F-4D97-AF65-F5344CB8AC3E}">
        <p14:creationId xmlns:p14="http://schemas.microsoft.com/office/powerpoint/2010/main" val="1467191604"/>
      </p:ext>
    </p:extLst>
  </p:cSld>
  <p:clrMapOvr>
    <a:masterClrMapping/>
  </p:clrMapOvr>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104</TotalTime>
  <Words>615</Words>
  <Application>Microsoft Office PowerPoint</Application>
  <PresentationFormat>Bredbild</PresentationFormat>
  <Paragraphs>44</Paragraphs>
  <Slides>5</Slides>
  <Notes>0</Notes>
  <HiddenSlides>0</HiddenSlides>
  <MMClips>0</MMClips>
  <ScaleCrop>false</ScaleCrop>
  <HeadingPairs>
    <vt:vector size="6" baseType="variant">
      <vt:variant>
        <vt:lpstr>Använt teckensnitt</vt:lpstr>
      </vt:variant>
      <vt:variant>
        <vt:i4>3</vt:i4>
      </vt:variant>
      <vt:variant>
        <vt:lpstr>Tema</vt:lpstr>
      </vt:variant>
      <vt:variant>
        <vt:i4>1</vt:i4>
      </vt:variant>
      <vt:variant>
        <vt:lpstr>Bildrubriker</vt:lpstr>
      </vt:variant>
      <vt:variant>
        <vt:i4>5</vt:i4>
      </vt:variant>
    </vt:vector>
  </HeadingPairs>
  <TitlesOfParts>
    <vt:vector size="9" baseType="lpstr">
      <vt:lpstr>Arial</vt:lpstr>
      <vt:lpstr>Calibri</vt:lpstr>
      <vt:lpstr>Calibri Light</vt:lpstr>
      <vt:lpstr>Office-tema</vt:lpstr>
      <vt:lpstr>BECKHAM</vt:lpstr>
      <vt:lpstr>PENDELN 1</vt:lpstr>
      <vt:lpstr>PENDELN 2</vt:lpstr>
      <vt:lpstr>FOTBOLLSTENNIS</vt:lpstr>
      <vt:lpstr>RUTER ESS</vt:lpstr>
    </vt:vector>
  </TitlesOfParts>
  <Company>Uppsala universitet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BECKHAM</dc:title>
  <dc:creator>Elin Lörelius</dc:creator>
  <cp:lastModifiedBy>Elin Lörelius</cp:lastModifiedBy>
  <cp:revision>11</cp:revision>
  <dcterms:created xsi:type="dcterms:W3CDTF">2020-01-25T13:15:46Z</dcterms:created>
  <dcterms:modified xsi:type="dcterms:W3CDTF">2020-01-26T09:15:27Z</dcterms:modified>
</cp:coreProperties>
</file>