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ätvinklig triangel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ubri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Underrubri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grpSp>
        <p:nvGrpSpPr>
          <p:cNvPr id="2" name="Grup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ihandsfigu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ihandsfigu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ihandsfigu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tshållare fö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V-form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-form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Frihandsfigu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ihandsfigu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ätvinklig triangel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-form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-form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andsfigu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ihandsfigu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ätvinklig triangel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rubrik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Platshållare för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60986-03E0-44B1-A9BB-8A72EC677254}" type="datetimeFigureOut">
              <a:rPr lang="sv-SE" smtClean="0"/>
              <a:pPr/>
              <a:t>2014-01-28</a:t>
            </a:fld>
            <a:endParaRPr lang="sv-SE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BC52F5-46D3-4159-B5B1-F88DB99C3BA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Välkomna till föräldramöte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Ifö</a:t>
            </a:r>
            <a:r>
              <a:rPr lang="sv-SE" dirty="0" smtClean="0"/>
              <a:t> Bromölla IF P04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0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835696" y="1481328"/>
            <a:ext cx="685110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v-SE" dirty="0" smtClean="0"/>
              <a:t>Information kring föreningen</a:t>
            </a:r>
          </a:p>
          <a:p>
            <a:pPr>
              <a:buFont typeface="Wingdings" pitchFamily="2" charset="2"/>
              <a:buChar char="Ø"/>
            </a:pPr>
            <a:r>
              <a:rPr lang="sv-SE" dirty="0" smtClean="0"/>
              <a:t>Cuper</a:t>
            </a:r>
          </a:p>
          <a:p>
            <a:pPr>
              <a:buFont typeface="Wingdings" pitchFamily="2" charset="2"/>
              <a:buChar char="Ø"/>
            </a:pPr>
            <a:r>
              <a:rPr lang="sv-SE" dirty="0" smtClean="0"/>
              <a:t>Föräldragruppen</a:t>
            </a:r>
          </a:p>
          <a:p>
            <a:pPr>
              <a:buFont typeface="Wingdings" pitchFamily="2" charset="2"/>
              <a:buChar char="Ø"/>
            </a:pPr>
            <a:r>
              <a:rPr lang="sv-SE" dirty="0" smtClean="0"/>
              <a:t>Årsplanering</a:t>
            </a:r>
          </a:p>
          <a:p>
            <a:pPr>
              <a:buFont typeface="Wingdings" pitchFamily="2" charset="2"/>
              <a:buChar char="Ø"/>
            </a:pPr>
            <a:r>
              <a:rPr lang="sv-SE" dirty="0" smtClean="0"/>
              <a:t>Övrigt</a:t>
            </a:r>
          </a:p>
          <a:p>
            <a:pPr>
              <a:buFont typeface="Wingdings" pitchFamily="2" charset="2"/>
              <a:buChar char="Ø"/>
            </a:pPr>
            <a:endParaRPr lang="sv-SE" dirty="0" smtClean="0"/>
          </a:p>
          <a:p>
            <a:pPr>
              <a:buFont typeface="Wingdings" pitchFamily="2" charset="2"/>
              <a:buChar char="Ø"/>
            </a:pPr>
            <a:endParaRPr lang="sv-SE" dirty="0"/>
          </a:p>
          <a:p>
            <a:pPr>
              <a:buFont typeface="Wingdings" pitchFamily="2" charset="2"/>
              <a:buChar char="Ø"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sv-SE" dirty="0" smtClean="0"/>
              <a:t>Agenda Utkast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0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/>
          <a:lstStyle/>
          <a:p>
            <a:r>
              <a:rPr lang="sv-SE" dirty="0" smtClean="0"/>
              <a:t>- Medlemsavgifter</a:t>
            </a:r>
          </a:p>
          <a:p>
            <a:r>
              <a:rPr lang="sv-SE" dirty="0" smtClean="0"/>
              <a:t>- Stöttepelare</a:t>
            </a:r>
          </a:p>
          <a:p>
            <a:r>
              <a:rPr lang="sv-SE" dirty="0" smtClean="0"/>
              <a:t>- Förändringar/förbättringar i föreningen Svart/Vita tråden samt ekonomi.</a:t>
            </a:r>
          </a:p>
          <a:p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Information </a:t>
            </a:r>
            <a:r>
              <a:rPr lang="sv-SE" dirty="0" err="1" smtClean="0"/>
              <a:t>Ifö</a:t>
            </a:r>
            <a:r>
              <a:rPr lang="sv-SE" dirty="0" smtClean="0"/>
              <a:t> Bromölla IF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3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/>
          <a:lstStyle/>
          <a:p>
            <a:r>
              <a:rPr lang="sv-SE" dirty="0" smtClean="0"/>
              <a:t>- </a:t>
            </a:r>
            <a:r>
              <a:rPr lang="sv-SE" dirty="0" err="1" smtClean="0"/>
              <a:t>Livius</a:t>
            </a:r>
            <a:r>
              <a:rPr lang="sv-SE" dirty="0" smtClean="0"/>
              <a:t> Viby 31 januari (3matcher)</a:t>
            </a:r>
          </a:p>
          <a:p>
            <a:r>
              <a:rPr lang="sv-SE" dirty="0" smtClean="0"/>
              <a:t>- Arenacupen 8 februari (cup/slutspel)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Ifö</a:t>
            </a:r>
            <a:r>
              <a:rPr lang="sv-SE" dirty="0" smtClean="0"/>
              <a:t> Cup 27-29 juni 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Bullerby</a:t>
            </a:r>
            <a:r>
              <a:rPr lang="sv-SE" dirty="0" smtClean="0"/>
              <a:t> Cup 24-27 juli</a:t>
            </a:r>
          </a:p>
          <a:p>
            <a:r>
              <a:rPr lang="sv-SE" dirty="0" smtClean="0"/>
              <a:t>- Sommarcupen i </a:t>
            </a:r>
            <a:r>
              <a:rPr lang="sv-SE" dirty="0" err="1" smtClean="0"/>
              <a:t>Mjällby</a:t>
            </a:r>
            <a:r>
              <a:rPr lang="sv-SE" dirty="0"/>
              <a:t> </a:t>
            </a:r>
            <a:r>
              <a:rPr lang="sv-SE" dirty="0" smtClean="0"/>
              <a:t>1-3 augusti</a:t>
            </a:r>
          </a:p>
          <a:p>
            <a:r>
              <a:rPr lang="sv-SE" dirty="0" smtClean="0"/>
              <a:t>- Serier: P10 A Svart &amp; P10 B Vit Vår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Cuper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1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/>
          <a:lstStyle/>
          <a:p>
            <a:r>
              <a:rPr lang="sv-SE" dirty="0" smtClean="0"/>
              <a:t>- Utse föräldragrupp för 2014</a:t>
            </a:r>
          </a:p>
          <a:p>
            <a:r>
              <a:rPr lang="sv-SE" dirty="0" smtClean="0"/>
              <a:t>- Ta fram T-shirt till cuperna</a:t>
            </a:r>
            <a:r>
              <a:rPr lang="sv-SE" dirty="0"/>
              <a:t> </a:t>
            </a:r>
            <a:r>
              <a:rPr lang="sv-SE" dirty="0" smtClean="0"/>
              <a:t>(intresseanmälan)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Ifö</a:t>
            </a:r>
            <a:r>
              <a:rPr lang="sv-SE" dirty="0" smtClean="0"/>
              <a:t> Cup fredagskväll samling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Bullerby</a:t>
            </a:r>
            <a:r>
              <a:rPr lang="sv-SE" dirty="0" smtClean="0"/>
              <a:t> kvällsaktiviteter </a:t>
            </a:r>
            <a:r>
              <a:rPr lang="sv-SE" dirty="0" err="1" smtClean="0"/>
              <a:t>tors-lör</a:t>
            </a:r>
            <a:endParaRPr lang="sv-SE" dirty="0" smtClean="0"/>
          </a:p>
          <a:p>
            <a:r>
              <a:rPr lang="sv-SE" dirty="0" smtClean="0"/>
              <a:t>- Kiosk P10 hemmamatcher (ev. Kiosk A-lag)</a:t>
            </a:r>
          </a:p>
          <a:p>
            <a:r>
              <a:rPr lang="sv-SE" dirty="0" smtClean="0"/>
              <a:t>- Utse en förälder- ansvarig avgifter, lotter.</a:t>
            </a:r>
          </a:p>
          <a:p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Föräldragruppen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4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Målsättning 2014</a:t>
            </a:r>
          </a:p>
          <a:p>
            <a:r>
              <a:rPr lang="sv-SE" dirty="0" smtClean="0"/>
              <a:t>- Att markant öka tekniknivån på alla spelare inom följande delar:</a:t>
            </a:r>
          </a:p>
          <a:p>
            <a:r>
              <a:rPr lang="sv-SE" dirty="0" smtClean="0"/>
              <a:t>Passning, Mottagning, Driva, Dribbla, Nick.</a:t>
            </a:r>
          </a:p>
          <a:p>
            <a:r>
              <a:rPr lang="sv-SE" dirty="0" smtClean="0"/>
              <a:t>- Sidomål att öka spelförståelsen hos alla spelare samt fortsatt ökad fysik.</a:t>
            </a:r>
          </a:p>
          <a:p>
            <a:r>
              <a:rPr lang="sv-SE" dirty="0" smtClean="0"/>
              <a:t>Detta görs genom mer fokus på tekniska övningar, extraträning teknik torsdagar med Sonny, spontanfotboll hemma/skola.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Årsplanering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3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- Inget socker före eller mellan matcher (efter match ok) såsom: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Läsk, godis, saft, chips </a:t>
            </a:r>
            <a:r>
              <a:rPr lang="sv-SE" dirty="0" err="1" smtClean="0">
                <a:solidFill>
                  <a:srgbClr val="FF0000"/>
                </a:solidFill>
              </a:rPr>
              <a:t>el.likn</a:t>
            </a:r>
            <a:r>
              <a:rPr lang="sv-SE" dirty="0" smtClean="0">
                <a:solidFill>
                  <a:srgbClr val="FF0000"/>
                </a:solidFill>
              </a:rPr>
              <a:t>.</a:t>
            </a:r>
          </a:p>
          <a:p>
            <a:r>
              <a:rPr lang="sv-SE" dirty="0" smtClean="0"/>
              <a:t>Ok med: Vatten, frukt, mat (mackor, korv, hamburgare m.m.)</a:t>
            </a:r>
          </a:p>
          <a:p>
            <a:r>
              <a:rPr lang="sv-SE" dirty="0" smtClean="0"/>
              <a:t>- Håll tiden! Träning, match eller aktivitet. Meddela oss förhinder genom </a:t>
            </a:r>
            <a:r>
              <a:rPr lang="sv-SE" dirty="0" err="1" smtClean="0"/>
              <a:t>mail/sms</a:t>
            </a:r>
            <a:r>
              <a:rPr lang="sv-SE" dirty="0" smtClean="0"/>
              <a:t>. Vid match kör vi efter 5 min utsatt tid. Hämta barnen i tid- kom gärna minst 15 min innan träning slut. Delta gärna med er närvaro. </a:t>
            </a:r>
          </a:p>
          <a:p>
            <a:r>
              <a:rPr lang="sv-SE" dirty="0" err="1" smtClean="0"/>
              <a:t>-Träningsnärvaro</a:t>
            </a:r>
            <a:r>
              <a:rPr lang="sv-SE" dirty="0" smtClean="0"/>
              <a:t> = Speltid matcher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Lagpolicy P04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7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- laguttagning görs onsdagar efter träning och meddelas på hemsidan.</a:t>
            </a:r>
          </a:p>
          <a:p>
            <a:r>
              <a:rPr lang="sv-SE" dirty="0" smtClean="0"/>
              <a:t>Meddela i god tid (senast onsdag) om barnet inte kan vara med.</a:t>
            </a:r>
          </a:p>
          <a:p>
            <a:r>
              <a:rPr lang="sv-SE" dirty="0" smtClean="0"/>
              <a:t>- Försöka lägga matcher fredag &amp; söndag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Lagpolicy P04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7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/>
          <a:lstStyle/>
          <a:p>
            <a:r>
              <a:rPr lang="sv-SE" dirty="0" smtClean="0"/>
              <a:t>Förslag till aktiviteter för barnen:</a:t>
            </a:r>
          </a:p>
          <a:p>
            <a:r>
              <a:rPr lang="sv-SE" dirty="0" smtClean="0"/>
              <a:t>Match Strandvallen, Bowling, Spela Fifa på Bion och filma matcher och titta på dessa.</a:t>
            </a:r>
          </a:p>
          <a:p>
            <a:r>
              <a:rPr lang="sv-SE" dirty="0" smtClean="0"/>
              <a:t>Ordet fritt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305837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78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komna-till-foraldrarmote">
  <a:themeElements>
    <a:clrScheme name="Galleri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alleri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Valkomna-till-foraldrarmote</Template>
  <TotalTime>4942</TotalTime>
  <Words>327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Lucida Sans Unicode</vt:lpstr>
      <vt:lpstr>Verdana</vt:lpstr>
      <vt:lpstr>Wingdings</vt:lpstr>
      <vt:lpstr>Wingdings 2</vt:lpstr>
      <vt:lpstr>Wingdings 3</vt:lpstr>
      <vt:lpstr>Valkomna-till-foraldrarmote</vt:lpstr>
      <vt:lpstr>Välkomna till föräldramöte</vt:lpstr>
      <vt:lpstr>Agenda Utkast</vt:lpstr>
      <vt:lpstr>Information Ifö Bromölla IF</vt:lpstr>
      <vt:lpstr>Cuper</vt:lpstr>
      <vt:lpstr>Föräldragruppen</vt:lpstr>
      <vt:lpstr>Årsplanering</vt:lpstr>
      <vt:lpstr>Lagpolicy P04</vt:lpstr>
      <vt:lpstr>Lagpolicy P04</vt:lpstr>
      <vt:lpstr>Övrigt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föräldramöte</dc:title>
  <dc:creator>Florida</dc:creator>
  <cp:lastModifiedBy>Patrik Ottosson</cp:lastModifiedBy>
  <cp:revision>24</cp:revision>
  <dcterms:created xsi:type="dcterms:W3CDTF">2014-01-20T11:22:25Z</dcterms:created>
  <dcterms:modified xsi:type="dcterms:W3CDTF">2014-01-28T16:27:39Z</dcterms:modified>
</cp:coreProperties>
</file>