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13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474" y="1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93b1abc179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93b1abc179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93b1abc1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93b1abc1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93b1abc17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93b1abc17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93b1abc17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93b1abc17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3b1abc1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3b1abc1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7b0609fea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7b0609fea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b0609fea8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7b0609fea8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b0609fea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b0609fea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7b0609fea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7b0609fea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b0609fea8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7b0609fea8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7b0609fea8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7b0609fea8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7b0609fea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7b0609fea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7b0609fea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7b0609fea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nnaasheim507@hotmail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ilvia.gruiesku@molndalhockey.se" TargetMode="External"/><Relationship Id="rId4" Type="http://schemas.openxmlformats.org/officeDocument/2006/relationships/hyperlink" Target="mailto:johanerixzon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650" y="-1273100"/>
            <a:ext cx="5154125" cy="687505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91150" y="1383925"/>
            <a:ext cx="7064700" cy="14514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B02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b="1" i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IF Mölndal Hockey är en idrottsförening där vi skapar trygghet, utvecklas, känner glädje, gemenskap, engagemang och tävlar”</a:t>
            </a: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276200" y="285850"/>
            <a:ext cx="2121300" cy="5727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rgbClr val="FFFFFF"/>
                </a:solidFill>
              </a:rPr>
              <a:t>Lagkontrakt</a:t>
            </a:r>
            <a:endParaRPr sz="2120">
              <a:solidFill>
                <a:srgbClr val="FFFFFF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3397500" y="225460"/>
            <a:ext cx="48252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 b="1">
                <a:solidFill>
                  <a:schemeClr val="dk1"/>
                </a:solidFill>
              </a:rPr>
              <a:t>För att vi ska </a:t>
            </a:r>
            <a:r>
              <a:rPr lang="sv" sz="1100" b="1" i="1">
                <a:solidFill>
                  <a:schemeClr val="dk1"/>
                </a:solidFill>
              </a:rPr>
              <a:t>skapa trygghet</a:t>
            </a:r>
            <a:r>
              <a:rPr lang="sv" sz="1100" b="1">
                <a:solidFill>
                  <a:schemeClr val="dk1"/>
                </a:solidFill>
              </a:rPr>
              <a:t>, kunna </a:t>
            </a:r>
            <a:r>
              <a:rPr lang="sv" sz="1100" b="1" i="1">
                <a:solidFill>
                  <a:schemeClr val="dk1"/>
                </a:solidFill>
              </a:rPr>
              <a:t>utvecklas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känna glädje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gemenskap, engagemang samt att tävla</a:t>
            </a:r>
            <a:r>
              <a:rPr lang="sv" sz="1100" b="1">
                <a:solidFill>
                  <a:schemeClr val="dk1"/>
                </a:solidFill>
              </a:rPr>
              <a:t> är vårt lag överens om att vi under säsongen ska: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2"/>
          <p:cNvSpPr txBox="1"/>
          <p:nvPr/>
        </p:nvSpPr>
        <p:spPr>
          <a:xfrm>
            <a:off x="1270600" y="10128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2"/>
          <p:cNvSpPr txBox="1"/>
          <p:nvPr/>
        </p:nvSpPr>
        <p:spPr>
          <a:xfrm>
            <a:off x="1270600" y="14903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1270600" y="196783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2"/>
          <p:cNvSpPr txBox="1"/>
          <p:nvPr/>
        </p:nvSpPr>
        <p:spPr>
          <a:xfrm>
            <a:off x="1270600" y="244531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1270600" y="29227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2"/>
          <p:cNvSpPr txBox="1"/>
          <p:nvPr/>
        </p:nvSpPr>
        <p:spPr>
          <a:xfrm>
            <a:off x="1270600" y="34002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1277050" y="3835127"/>
            <a:ext cx="7045200" cy="1188300"/>
          </a:xfrm>
          <a:prstGeom prst="rect">
            <a:avLst/>
          </a:prstGeom>
          <a:noFill/>
          <a:ln w="9525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SPELARE OCH LEDARES SIGNATURER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IF Mölndal Hockey är en idrottsförening där vi skapar trygghet, utvecklas, känner glädje, gemenskap, engagemang och tävlar”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Vilka roller behövs för att bygga ett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skapar vi involvering och motivation för dem?</a:t>
            </a:r>
            <a:b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9734"/>
              <a:buFont typeface="Arial"/>
              <a:buNone/>
            </a:pPr>
            <a:endParaRPr sz="221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Lagbygge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1429500" y="4565475"/>
            <a:ext cx="62850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21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Rita gärna upp ert lag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Vårt Lag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24"/>
          <p:cNvSpPr txBox="1"/>
          <p:nvPr/>
        </p:nvSpPr>
        <p:spPr>
          <a:xfrm>
            <a:off x="1429500" y="4565475"/>
            <a:ext cx="62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Instruktion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1429500" y="4565475"/>
            <a:ext cx="62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254750" y="1200175"/>
            <a:ext cx="83718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Här kommer material som kan vara till hjälp i arbetet med att implementera värdeorden i varje lagenhet.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Börja med att ni som ledare tar del av materialet och diskuterar vad orden innebär för er. Därefter bestämmer ni hur ni ska jobba med dem i ert lag. Ta gärna fram exempel eller situationer för att förklara orden.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" dirty="0"/>
            </a:br>
            <a:r>
              <a:rPr lang="sv" dirty="0"/>
              <a:t>Samla ledare och spelare tillsammans och diskutera varje ord för sig och besvara frågorna och skriv sen ett lagkontrakt.  </a:t>
            </a:r>
            <a:br>
              <a:rPr lang="sv" dirty="0"/>
            </a:br>
            <a:br>
              <a:rPr lang="sv" dirty="0"/>
            </a:br>
            <a:r>
              <a:rPr lang="sv" dirty="0">
                <a:solidFill>
                  <a:schemeClr val="dk1"/>
                </a:solidFill>
              </a:rPr>
              <a:t>Lagkontraktet ska vara vägledande för er ihop  med IF Mölndal Hockeys TUGGET. Tänk på att ha det synligt för 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Ni ledare fyller även  i delarna som handlar om lagbygge.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Presentera TUGGET på föräldramöten.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/>
              <a:t>Ta hjälp av värdegrundsgruppen om ni har frågor eller behöver hjälp med att presentera TUGGET.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Kontakt 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1429500" y="4565475"/>
            <a:ext cx="628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6"/>
          <p:cNvSpPr txBox="1"/>
          <p:nvPr/>
        </p:nvSpPr>
        <p:spPr>
          <a:xfrm>
            <a:off x="254750" y="1200175"/>
            <a:ext cx="83718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/>
              <a:t>Anna Åsheim</a:t>
            </a: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hlink"/>
                </a:solidFill>
                <a:hlinkClick r:id="rId3"/>
              </a:rPr>
              <a:t>annaasheim507@hotmail.com</a:t>
            </a:r>
            <a:br>
              <a:rPr lang="sv"/>
            </a:br>
            <a:r>
              <a:rPr lang="sv"/>
              <a:t>0708-131616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/>
              <a:t>Johan Erixzon</a:t>
            </a:r>
            <a:br>
              <a:rPr lang="sv"/>
            </a:br>
            <a:r>
              <a:rPr lang="sv" u="sng">
                <a:solidFill>
                  <a:schemeClr val="hlink"/>
                </a:solidFill>
                <a:hlinkClick r:id="rId4"/>
              </a:rPr>
              <a:t>johanerixzon@gmail.com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i="1"/>
              <a:t>Silvia Gruiesku</a:t>
            </a:r>
            <a:br>
              <a:rPr lang="sv"/>
            </a:br>
            <a:r>
              <a:rPr lang="sv" u="sng">
                <a:solidFill>
                  <a:schemeClr val="hlink"/>
                </a:solidFill>
                <a:hlinkClick r:id="rId5"/>
              </a:rPr>
              <a:t>silvia.gruiesku@molndalhockey.se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6025113" y="632220"/>
            <a:ext cx="2878800" cy="2165400"/>
          </a:xfrm>
          <a:prstGeom prst="rect">
            <a:avLst/>
          </a:prstGeom>
          <a:solidFill>
            <a:srgbClr val="B82E3C"/>
          </a:solidFill>
          <a:ln>
            <a:noFill/>
          </a:ln>
        </p:spPr>
        <p:txBody>
          <a:bodyPr spcFirstLastPara="1" wrap="square" lIns="126000" tIns="198000" rIns="91425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sz="1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GLÄDJE</a:t>
            </a:r>
            <a:endParaRPr sz="1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Hockey skall vara roligt!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Glädjen och hjärtat för idrotten leder oss i IF Mölndal Hockey.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har en positiv inställning och en målsättning att alla skall vara sedda.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gläds åt varandras framgångar, visar och sprider glädje.</a:t>
            </a:r>
            <a:b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 att utvecklas och må bra skapas glädje.</a:t>
            </a:r>
            <a:endParaRPr sz="10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25847" y="2817625"/>
            <a:ext cx="2889900" cy="21858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B02C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GEMENSKAP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Alla vi i IF Mölndal Hockey känner gemenskap och vi bidrar till föreningsanda och laganda.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känner alla en tillhörighet till föreningen och vi är alla lika värdefulla oavsett roll.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vet att ALLA behövs och att ALLA är lika viktiga för att vi skall kunna bilda lag, spela en match, driva en förening!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31397" y="623726"/>
            <a:ext cx="2878800" cy="2165400"/>
          </a:xfrm>
          <a:prstGeom prst="rect">
            <a:avLst/>
          </a:prstGeom>
          <a:solidFill>
            <a:srgbClr val="B82E3C"/>
          </a:solidFill>
          <a:ln>
            <a:noFill/>
          </a:ln>
        </p:spPr>
        <p:txBody>
          <a:bodyPr spcFirstLastPara="1" wrap="square" lIns="126000" tIns="198000" rIns="91425" bIns="90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TRYGGHET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känner oss trygga i föreningen genom att vara fria från mobbning, trakasserier, hot, våld och övergrepp.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vågar lyfta oliktänkande och vi tillåter alla att vara sig själva genom miljön, språkbruket och att vi ställer upp för varandra och vågar säga ifrån när någon beter sig olämpligt.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 oss känner sig alla välkomna!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3132600" y="632103"/>
            <a:ext cx="2878800" cy="2165400"/>
          </a:xfrm>
          <a:prstGeom prst="rect">
            <a:avLst/>
          </a:prstGeom>
          <a:solidFill>
            <a:srgbClr val="B82E3C"/>
          </a:solidFill>
          <a:ln>
            <a:noFill/>
          </a:ln>
        </p:spPr>
        <p:txBody>
          <a:bodyPr spcFirstLastPara="1" wrap="square" lIns="126000" tIns="198000" rIns="91425" bIns="900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UTVECKLING</a:t>
            </a:r>
            <a:b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 egen ansträngning och delaktighet, utifrån mina förutsättningar, tar jag ansvar för mitt lärande för att bidra till en god utveckling.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utvecklar våra medlemmar i hårda och mjuka värden.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deltar i de utbildningar, föreläsningar m.m. som leder till utveckling och som åläggs mig i min roll.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 ges möjlighet att få utbildning som utvecklar mig</a:t>
            </a:r>
            <a:endParaRPr sz="1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lt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3127050" y="2817625"/>
            <a:ext cx="2889900" cy="21858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ENGAGEMANG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 oss är alla engagerade.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Genom vårt egna engagemang får vi andra att känna sig engagerade.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är engagerade mot alla i föreningen, vi skiljer inte på någon och vi är lika engagerade i att motivera spelare både på och utanför is.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visar vårt engagemang genom att vi visar intresse, är delaktiga, lyssnar, närvarar, kommer med idéer och är positivt nyfikna.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är alla ambassadörer för Mölndal hockey, vi har alla ett starkt engagemang i att hela föreningen utvecklas, inte enbart utövare eller lagdel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027940" y="2817625"/>
            <a:ext cx="2889900" cy="2185800"/>
          </a:xfrm>
          <a:prstGeom prst="rect">
            <a:avLst/>
          </a:prstGeom>
          <a:solidFill>
            <a:srgbClr val="B82E3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0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TÄVLING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Mölndal Hockey måste i första hand sträva efter att prestera och vinna för att få fortsätta finnas.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Tävla är en en väsentlig del av sporten. 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IF Mölndal Hockey tävlar vi tillsammans.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är tydliga med vad tävling innebär för oss och skapar trygghet för både lagen och individen.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När vi tävlar fokuserar vi på att ge vårt allt och samarbeta. 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lär oss och hämtar nya erfarenheter från våra motgångar. </a:t>
            </a:r>
            <a:b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v" sz="1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 i IF Mölndal Hockey definieras inte av våra förluster eller vinster, utan av vår insats för laget.</a:t>
            </a:r>
            <a:endParaRPr sz="1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52400" y="51876"/>
            <a:ext cx="87516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sv" b="1" i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IF Mölndal Hockey är en idrottsförening där vi skapar trygghet, utvecklas, känner glädje, gemenskap, engagemang och tävlar”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Trygghet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trygghet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känner du/ni er trygga i ditt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bra utveckling?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kan du/ni göra för att stärka utvecklingen?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Utveckling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glädje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När upplever du/ni glädje med ditt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Glädje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bra gemenskap?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kan du/ni göra för att stärka gemenskapen?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Gemenskap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engagemang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visar du/ni engagemang i ditt lag?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Engagemang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tävling för dig eller er?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2800">
                <a:solidFill>
                  <a:schemeClr val="dk1"/>
                </a:solidFill>
              </a:rPr>
              <a:t>•</a:t>
            </a:r>
            <a:r>
              <a:rPr lang="sv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vill du att tävling ska uppfattas i ditt lag?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lt1"/>
                </a:solidFill>
              </a:rPr>
              <a:t>Tävling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1276200" y="285850"/>
            <a:ext cx="2121300" cy="572700"/>
          </a:xfrm>
          <a:prstGeom prst="rect">
            <a:avLst/>
          </a:prstGeom>
          <a:solidFill>
            <a:srgbClr val="B82E3C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2120">
                <a:solidFill>
                  <a:srgbClr val="FFFFFF"/>
                </a:solidFill>
              </a:rPr>
              <a:t>Lagkontrakt</a:t>
            </a:r>
            <a:endParaRPr sz="2120">
              <a:solidFill>
                <a:srgbClr val="FFFFFF"/>
              </a:solidFill>
            </a:endParaRPr>
          </a:p>
        </p:txBody>
      </p:sp>
      <p:sp>
        <p:nvSpPr>
          <p:cNvPr id="108" name="Google Shape;108;p21"/>
          <p:cNvSpPr txBox="1"/>
          <p:nvPr/>
        </p:nvSpPr>
        <p:spPr>
          <a:xfrm>
            <a:off x="3397500" y="225460"/>
            <a:ext cx="4825200" cy="104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v" sz="1100" b="1">
                <a:solidFill>
                  <a:schemeClr val="dk1"/>
                </a:solidFill>
              </a:rPr>
              <a:t>För att vi ska </a:t>
            </a:r>
            <a:r>
              <a:rPr lang="sv" sz="1100" b="1" i="1">
                <a:solidFill>
                  <a:schemeClr val="dk1"/>
                </a:solidFill>
              </a:rPr>
              <a:t>skapa trygghet</a:t>
            </a:r>
            <a:r>
              <a:rPr lang="sv" sz="1100" b="1">
                <a:solidFill>
                  <a:schemeClr val="dk1"/>
                </a:solidFill>
              </a:rPr>
              <a:t>, kunna </a:t>
            </a:r>
            <a:r>
              <a:rPr lang="sv" sz="1100" b="1" i="1">
                <a:solidFill>
                  <a:schemeClr val="dk1"/>
                </a:solidFill>
              </a:rPr>
              <a:t>utvecklas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känna glädje</a:t>
            </a:r>
            <a:r>
              <a:rPr lang="sv" sz="1100" b="1">
                <a:solidFill>
                  <a:schemeClr val="dk1"/>
                </a:solidFill>
              </a:rPr>
              <a:t>, </a:t>
            </a:r>
            <a:r>
              <a:rPr lang="sv" sz="1100" b="1" i="1">
                <a:solidFill>
                  <a:schemeClr val="dk1"/>
                </a:solidFill>
              </a:rPr>
              <a:t>gemenskap, engagemang samt att tävla</a:t>
            </a:r>
            <a:r>
              <a:rPr lang="sv" sz="1100" b="1">
                <a:solidFill>
                  <a:schemeClr val="dk1"/>
                </a:solidFill>
              </a:rPr>
              <a:t> är vårt lag överens om att vi under säsongen ska:</a:t>
            </a:r>
            <a:endParaRPr sz="11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1270600" y="10128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/>
          <p:cNvSpPr txBox="1"/>
          <p:nvPr/>
        </p:nvSpPr>
        <p:spPr>
          <a:xfrm>
            <a:off x="1270600" y="14903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1270600" y="196783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1270600" y="244531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1270600" y="292278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1270600" y="3400261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1"/>
          <p:cNvSpPr txBox="1"/>
          <p:nvPr/>
        </p:nvSpPr>
        <p:spPr>
          <a:xfrm>
            <a:off x="1270600" y="3877736"/>
            <a:ext cx="7045200" cy="400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B82E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917</Words>
  <Application>Microsoft Office PowerPoint</Application>
  <PresentationFormat>Bildspel på skärmen (16:9)</PresentationFormat>
  <Paragraphs>79</Paragraphs>
  <Slides>14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Simple Light</vt:lpstr>
      <vt:lpstr>PowerPoint-presentation</vt:lpstr>
      <vt:lpstr>PowerPoint-presentation</vt:lpstr>
      <vt:lpstr>Trygghet</vt:lpstr>
      <vt:lpstr>Utveckling</vt:lpstr>
      <vt:lpstr>Glädje</vt:lpstr>
      <vt:lpstr>Gemenskap</vt:lpstr>
      <vt:lpstr>Engagemang</vt:lpstr>
      <vt:lpstr>Tävling</vt:lpstr>
      <vt:lpstr>Lagkontrakt</vt:lpstr>
      <vt:lpstr>Lagkontrakt</vt:lpstr>
      <vt:lpstr>Lagbygge</vt:lpstr>
      <vt:lpstr>Vårt Lag</vt:lpstr>
      <vt:lpstr>Instruktion </vt:lpstr>
      <vt:lpstr>Kontakt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Anna Åsheim</dc:creator>
  <cp:lastModifiedBy>Axel Franzén</cp:lastModifiedBy>
  <cp:revision>2</cp:revision>
  <dcterms:modified xsi:type="dcterms:W3CDTF">2025-02-18T19:30:50Z</dcterms:modified>
</cp:coreProperties>
</file>