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71" r:id="rId3"/>
    <p:sldId id="275" r:id="rId4"/>
    <p:sldId id="286" r:id="rId5"/>
    <p:sldId id="280" r:id="rId6"/>
    <p:sldId id="281" r:id="rId7"/>
    <p:sldId id="282" r:id="rId8"/>
    <p:sldId id="28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0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9/10/2024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42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9/10/2024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81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9/10/2024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97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9/10/2024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7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9/10/2024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37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9/10/2024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45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9/10/2024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55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9/10/2024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2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9/10/2024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88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9/10/2024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09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9/10/2024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32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198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2" r:id="rId6"/>
    <p:sldLayoutId id="2147483718" r:id="rId7"/>
    <p:sldLayoutId id="2147483719" r:id="rId8"/>
    <p:sldLayoutId id="2147483720" r:id="rId9"/>
    <p:sldLayoutId id="2147483721" r:id="rId10"/>
    <p:sldLayoutId id="2147483723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F16BAB-A7E3-DFF6-96C1-30597E4BC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639098"/>
            <a:ext cx="6253317" cy="2463026"/>
          </a:xfrm>
        </p:spPr>
        <p:txBody>
          <a:bodyPr>
            <a:normAutofit/>
          </a:bodyPr>
          <a:lstStyle/>
          <a:p>
            <a:r>
              <a:rPr lang="sv-SE" sz="6200" b="1" i="0" dirty="0">
                <a:effectLst/>
                <a:latin typeface="Roboto" panose="020F0502020204030204" pitchFamily="2" charset="0"/>
              </a:rPr>
              <a:t>Förä</a:t>
            </a:r>
            <a:r>
              <a:rPr lang="sv-SE" sz="6200" b="1" dirty="0">
                <a:latin typeface="Roboto" panose="020F0502020204030204" pitchFamily="2" charset="0"/>
              </a:rPr>
              <a:t>ldramöte</a:t>
            </a:r>
            <a:br>
              <a:rPr lang="sv-SE" sz="6200" b="1" i="0" dirty="0">
                <a:effectLst/>
                <a:latin typeface="Roboto" panose="020F0502020204030204" pitchFamily="2" charset="0"/>
              </a:rPr>
            </a:br>
            <a:r>
              <a:rPr lang="sv-SE" sz="6200" b="1" dirty="0">
                <a:latin typeface="Roboto" panose="020F0502020204030204" pitchFamily="2" charset="0"/>
              </a:rPr>
              <a:t>Team 12</a:t>
            </a:r>
            <a:r>
              <a:rPr lang="sv-SE" sz="6200" b="1" i="0" dirty="0">
                <a:effectLst/>
                <a:latin typeface="Roboto" panose="020F0502020204030204" pitchFamily="2" charset="0"/>
              </a:rPr>
              <a:t> (U13)</a:t>
            </a:r>
            <a:endParaRPr lang="sv-SE" sz="6200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2975DC3-E272-3694-8E44-7B89D6F435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672739"/>
            <a:ext cx="6269347" cy="1021498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Onsdag 4 september 2024 </a:t>
            </a:r>
            <a:r>
              <a:rPr lang="sv-SE" b="0" i="0" dirty="0"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Åby ishall</a:t>
            </a:r>
            <a:endParaRPr lang="sv-SE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6" name="Picture 3" descr="En bild som visar himmel, moln, blå, skärmbild&#10;&#10;Automatiskt genererad beskrivning">
            <a:extLst>
              <a:ext uri="{FF2B5EF4-FFF2-40B4-BE49-F238E27FC236}">
                <a16:creationId xmlns:a16="http://schemas.microsoft.com/office/drawing/2014/main" id="{B3C6991C-998A-57D3-3E86-6F85F279B3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485" r="22823"/>
          <a:stretch/>
        </p:blipFill>
        <p:spPr>
          <a:xfrm>
            <a:off x="-1" y="2"/>
            <a:ext cx="4635315" cy="6444866"/>
          </a:xfrm>
          <a:prstGeom prst="rect">
            <a:avLst/>
          </a:prstGeom>
        </p:spPr>
      </p:pic>
      <p:pic>
        <p:nvPicPr>
          <p:cNvPr id="4" name="Bildobjekt 3" descr="En bild som visar text, clipart&#10;&#10;Automatiskt genererad beskrivning">
            <a:extLst>
              <a:ext uri="{FF2B5EF4-FFF2-40B4-BE49-F238E27FC236}">
                <a16:creationId xmlns:a16="http://schemas.microsoft.com/office/drawing/2014/main" id="{E5753A54-B66D-D617-0736-9770FE0664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76" y="639097"/>
            <a:ext cx="4141760" cy="212364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4755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4DF51-CDA6-69F7-1971-5BF4B66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54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Dagordning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0B3E9CB-3EC4-5084-C33C-D71AEEB2F12A}"/>
              </a:ext>
            </a:extLst>
          </p:cNvPr>
          <p:cNvSpPr txBox="1"/>
          <p:nvPr/>
        </p:nvSpPr>
        <p:spPr>
          <a:xfrm>
            <a:off x="661444" y="1958188"/>
            <a:ext cx="815644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333232"/>
                </a:solidFill>
                <a:latin typeface="Roboto" panose="02000000000000000000" pitchFamily="2" charset="0"/>
              </a:rPr>
              <a:t>Presentation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altLang="sv-SE" sz="2000" dirty="0">
                <a:solidFill>
                  <a:srgbClr val="333232"/>
                </a:solidFill>
                <a:latin typeface="Roboto" panose="02000000000000000000" pitchFamily="2" charset="0"/>
              </a:rPr>
              <a:t>Laget säsongen 2024/25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lang="sv-SE" alt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altLang="sv-SE" sz="2000" dirty="0">
                <a:solidFill>
                  <a:srgbClr val="333232"/>
                </a:solidFill>
                <a:latin typeface="Roboto" panose="02000000000000000000" pitchFamily="2" charset="0"/>
              </a:rPr>
              <a:t>Tränarna har ordet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lang="sv-SE" alt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333232"/>
                </a:solidFill>
                <a:latin typeface="Roboto" panose="02000000000000000000" pitchFamily="2" charset="0"/>
              </a:rPr>
              <a:t>Sekretariat, café och matchvärdar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altLang="sv-SE" sz="2000" dirty="0">
                <a:solidFill>
                  <a:srgbClr val="333232"/>
                </a:solidFill>
                <a:latin typeface="Roboto" panose="02000000000000000000" pitchFamily="2" charset="0"/>
              </a:rPr>
              <a:t>Lagkassan 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lang="sv-SE" alt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altLang="sv-SE" sz="2000" dirty="0">
                <a:solidFill>
                  <a:srgbClr val="333232"/>
                </a:solidFill>
                <a:latin typeface="Roboto" panose="02000000000000000000" pitchFamily="2" charset="0"/>
              </a:rPr>
              <a:t>Nya </a:t>
            </a:r>
            <a:r>
              <a:rPr lang="sv-SE" altLang="sv-SE" sz="2000" dirty="0" err="1">
                <a:solidFill>
                  <a:srgbClr val="333232"/>
                </a:solidFill>
                <a:latin typeface="Roboto" panose="02000000000000000000" pitchFamily="2" charset="0"/>
              </a:rPr>
              <a:t>fyskläder</a:t>
            </a:r>
            <a:endParaRPr lang="sv-SE" alt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lang="sv-SE" alt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614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4DF51-CDA6-69F7-1971-5BF4B66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Laget säsongen 2024/25</a:t>
            </a:r>
            <a:endParaRPr kumimoji="0" lang="sv-SE" altLang="sv-SE" sz="54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0B3E9CB-3EC4-5084-C33C-D71AEEB2F12A}"/>
              </a:ext>
            </a:extLst>
          </p:cNvPr>
          <p:cNvSpPr txBox="1"/>
          <p:nvPr/>
        </p:nvSpPr>
        <p:spPr>
          <a:xfrm>
            <a:off x="1097280" y="2091759"/>
            <a:ext cx="659360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15 utespelare och 2 målvakter</a:t>
            </a:r>
          </a:p>
          <a:p>
            <a:pPr>
              <a:lnSpc>
                <a:spcPct val="100000"/>
              </a:lnSpc>
              <a:buClrTx/>
              <a:buSzTx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Huvudtränare – John Wikner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Tränare – Daniel </a:t>
            </a:r>
            <a:r>
              <a:rPr lang="sv-SE" altLang="sv-SE" dirty="0" err="1">
                <a:solidFill>
                  <a:srgbClr val="333232"/>
                </a:solidFill>
                <a:latin typeface="Roboto" panose="02000000000000000000" pitchFamily="2" charset="0"/>
              </a:rPr>
              <a:t>Anglerot</a:t>
            </a:r>
            <a:endParaRPr lang="sv-SE" altLang="sv-SE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Tränare – Carl-Johan Roos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Tränare – Alexander Ivarsson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Tränare – Mikael Svensson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sz="1800" dirty="0">
                <a:solidFill>
                  <a:srgbClr val="333232"/>
                </a:solidFill>
                <a:latin typeface="Roboto" panose="02000000000000000000" pitchFamily="2" charset="0"/>
              </a:rPr>
              <a:t>Materialförvaltare – Oscar Heed</a:t>
            </a:r>
            <a:endParaRPr lang="sv-SE" altLang="sv-SE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Lagledare – Niclas Carlsson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Café och event – Mathias </a:t>
            </a: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Bredow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130669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4DF51-CDA6-69F7-1971-5BF4B66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Laget säsongen 2024/25</a:t>
            </a:r>
            <a:endParaRPr kumimoji="0" lang="sv-SE" altLang="sv-SE" sz="54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0C1BF72-802E-949A-FB90-294B26315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3012" y="2205037"/>
            <a:ext cx="8060985" cy="360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554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4DF51-CDA6-69F7-1971-5BF4B66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Tränarna har ordet</a:t>
            </a:r>
            <a:endParaRPr kumimoji="0" lang="sv-SE" altLang="sv-SE" sz="54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69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4DF51-CDA6-69F7-1971-5BF4B66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sv-SE" sz="5400" dirty="0">
                <a:solidFill>
                  <a:srgbClr val="333232"/>
                </a:solidFill>
                <a:latin typeface="Roboto" panose="02000000000000000000" pitchFamily="2" charset="0"/>
              </a:rPr>
              <a:t>Sekretariat, café och matchvärdar</a:t>
            </a:r>
            <a:endParaRPr kumimoji="0" lang="sv-SE" altLang="sv-SE" sz="54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0B3E9CB-3EC4-5084-C33C-D71AEEB2F12A}"/>
              </a:ext>
            </a:extLst>
          </p:cNvPr>
          <p:cNvSpPr txBox="1"/>
          <p:nvPr/>
        </p:nvSpPr>
        <p:spPr>
          <a:xfrm>
            <a:off x="1097280" y="2091759"/>
            <a:ext cx="659360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ClrTx/>
              <a:buSzTx/>
            </a:pPr>
            <a:endParaRPr lang="sv-SE" altLang="sv-SE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Bemanning vid säsongens hemmamatcher för </a:t>
            </a:r>
            <a:b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</a:b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Team 12 (ca 7 </a:t>
            </a:r>
            <a:r>
              <a:rPr lang="sv-SE" altLang="sv-SE" dirty="0" err="1">
                <a:solidFill>
                  <a:srgbClr val="333232"/>
                </a:solidFill>
                <a:latin typeface="Roboto" panose="02000000000000000000" pitchFamily="2" charset="0"/>
              </a:rPr>
              <a:t>st</a:t>
            </a: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)</a:t>
            </a:r>
          </a:p>
          <a:p>
            <a:pPr>
              <a:lnSpc>
                <a:spcPct val="100000"/>
              </a:lnSpc>
              <a:buClrTx/>
              <a:buSzTx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Löpande bemanning på uppdrag av Mölndal Hockey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808588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4DF51-CDA6-69F7-1971-5BF4B66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sv-SE" sz="5400" dirty="0">
                <a:solidFill>
                  <a:srgbClr val="333232"/>
                </a:solidFill>
                <a:latin typeface="Roboto" panose="02000000000000000000" pitchFamily="2" charset="0"/>
              </a:rPr>
              <a:t>Lagkassan</a:t>
            </a:r>
            <a:endParaRPr kumimoji="0" lang="sv-SE" altLang="sv-SE" sz="54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0B3E9CB-3EC4-5084-C33C-D71AEEB2F12A}"/>
              </a:ext>
            </a:extLst>
          </p:cNvPr>
          <p:cNvSpPr txBox="1"/>
          <p:nvPr/>
        </p:nvSpPr>
        <p:spPr>
          <a:xfrm>
            <a:off x="1097280" y="2091759"/>
            <a:ext cx="659360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sv-SE" b="0" i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Swedbank, clearing nummer 8105-9 och kontonummer 694843500-0</a:t>
            </a:r>
          </a:p>
          <a:p>
            <a:pPr>
              <a:lnSpc>
                <a:spcPct val="100000"/>
              </a:lnSpc>
              <a:buClrTx/>
              <a:buSzTx/>
            </a:pPr>
            <a:endParaRPr kumimoji="0" lang="sv-SE" altLang="sv-SE" sz="1800" u="none" strike="noStrike" cap="none" normalizeH="0" baseline="0" dirty="0">
              <a:ln>
                <a:noFill/>
              </a:ln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Säs</a:t>
            </a:r>
            <a:r>
              <a:rPr lang="sv-SE" altLang="sv-S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ongstart 2023/24 : 33 tkr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Säsongs</a:t>
            </a:r>
            <a:r>
              <a:rPr lang="sv-SE" altLang="sv-S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tart 2024/25 : 17 tkr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Utgifter 2023/24 : Anmälningsavgifter cuper 16 tkr och matkostnader vid GP-pucken 5 tkr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Intäkter 2023/24 : Försäljning </a:t>
            </a: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Newbody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 9 tkr</a:t>
            </a:r>
          </a:p>
          <a:p>
            <a:pPr>
              <a:lnSpc>
                <a:spcPct val="100000"/>
              </a:lnSpc>
              <a:buClrTx/>
              <a:buSzTx/>
            </a:pPr>
            <a:endParaRPr lang="sv-SE" altLang="sv-SE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Nya insamlingar?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Insättning 1 tkr per spelare?    </a:t>
            </a:r>
          </a:p>
        </p:txBody>
      </p:sp>
    </p:spTree>
    <p:extLst>
      <p:ext uri="{BB962C8B-B14F-4D97-AF65-F5344CB8AC3E}">
        <p14:creationId xmlns:p14="http://schemas.microsoft.com/office/powerpoint/2010/main" val="192659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4DF51-CDA6-69F7-1971-5BF4B66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sv-SE" sz="5400" dirty="0">
                <a:solidFill>
                  <a:srgbClr val="333232"/>
                </a:solidFill>
                <a:latin typeface="Roboto" panose="02000000000000000000" pitchFamily="2" charset="0"/>
              </a:rPr>
              <a:t>Nya </a:t>
            </a:r>
            <a:r>
              <a:rPr lang="sv-SE" sz="5400" dirty="0" err="1">
                <a:solidFill>
                  <a:srgbClr val="333232"/>
                </a:solidFill>
                <a:latin typeface="Roboto" panose="02000000000000000000" pitchFamily="2" charset="0"/>
              </a:rPr>
              <a:t>fyskläder</a:t>
            </a:r>
            <a:endParaRPr kumimoji="0" lang="sv-SE" altLang="sv-SE" sz="54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0B3E9CB-3EC4-5084-C33C-D71AEEB2F12A}"/>
              </a:ext>
            </a:extLst>
          </p:cNvPr>
          <p:cNvSpPr txBox="1"/>
          <p:nvPr/>
        </p:nvSpPr>
        <p:spPr>
          <a:xfrm>
            <a:off x="1097280" y="2091759"/>
            <a:ext cx="659360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sv-SE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Hoodie</a:t>
            </a:r>
            <a:r>
              <a:rPr lang="sv-SE" b="0" i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med långbyxor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lang="sv-S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T-shirt och kortbyxor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lang="sv-SE" b="0" i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Total kostnad inna</a:t>
            </a:r>
            <a:r>
              <a:rPr lang="sv-S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 tryck ca 1 300 kr per spelare</a:t>
            </a:r>
            <a:endParaRPr lang="sv-SE" b="0" i="0" dirty="0">
              <a:solidFill>
                <a:srgbClr val="000000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endParaRPr kumimoji="0" lang="sv-SE" altLang="sv-SE" sz="1800" u="none" strike="noStrike" cap="none" normalizeH="0" baseline="0" dirty="0">
              <a:ln>
                <a:noFill/>
              </a:ln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Sponsorer?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8009A4D4-4F50-5FE0-8E5B-035BCAEFC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7155" y="1925386"/>
            <a:ext cx="5539277" cy="4164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59231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RightStep">
      <a:dk1>
        <a:srgbClr val="000000"/>
      </a:dk1>
      <a:lt1>
        <a:srgbClr val="FFFFFF"/>
      </a:lt1>
      <a:dk2>
        <a:srgbClr val="243141"/>
      </a:dk2>
      <a:lt2>
        <a:srgbClr val="E2E3E8"/>
      </a:lt2>
      <a:accent1>
        <a:srgbClr val="AAA180"/>
      </a:accent1>
      <a:accent2>
        <a:srgbClr val="9CA671"/>
      </a:accent2>
      <a:accent3>
        <a:srgbClr val="8FA880"/>
      </a:accent3>
      <a:accent4>
        <a:srgbClr val="76AD78"/>
      </a:accent4>
      <a:accent5>
        <a:srgbClr val="81AB94"/>
      </a:accent5>
      <a:accent6>
        <a:srgbClr val="74AAA2"/>
      </a:accent6>
      <a:hlink>
        <a:srgbClr val="6978AE"/>
      </a:hlink>
      <a:folHlink>
        <a:srgbClr val="7F7F7F"/>
      </a:folHlink>
    </a:clrScheme>
    <a:fontScheme name="Retrospect">
      <a:majorFont>
        <a:latin typeface="Tw Cen M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</TotalTime>
  <Words>171</Words>
  <Application>Microsoft Office PowerPoint</Application>
  <PresentationFormat>Bredbild</PresentationFormat>
  <Paragraphs>50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Roboto</vt:lpstr>
      <vt:lpstr>Tw Cen MT</vt:lpstr>
      <vt:lpstr>RetrospectVTI</vt:lpstr>
      <vt:lpstr>Föräldramöte Team 12 (U13)</vt:lpstr>
      <vt:lpstr>Dagordning</vt:lpstr>
      <vt:lpstr>Laget säsongen 2024/25</vt:lpstr>
      <vt:lpstr>Laget säsongen 2024/25</vt:lpstr>
      <vt:lpstr>Tränarna har ordet</vt:lpstr>
      <vt:lpstr>Sekretariat, café och matchvärdar</vt:lpstr>
      <vt:lpstr>Lagkassan</vt:lpstr>
      <vt:lpstr>Nya fyskläder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Ice Cup i regi av IF Mölndal Hockey</dc:title>
  <dc:creator>Anette Lindahl</dc:creator>
  <cp:lastModifiedBy>Niclas Carlsson</cp:lastModifiedBy>
  <cp:revision>11</cp:revision>
  <dcterms:created xsi:type="dcterms:W3CDTF">2023-12-10T17:38:03Z</dcterms:created>
  <dcterms:modified xsi:type="dcterms:W3CDTF">2024-09-10T15:53:16Z</dcterms:modified>
</cp:coreProperties>
</file>