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4" r:id="rId4"/>
    <p:sldId id="265" r:id="rId5"/>
    <p:sldId id="267" r:id="rId6"/>
    <p:sldId id="269" r:id="rId7"/>
    <p:sldId id="263" r:id="rId8"/>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3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a:t>Klicka här för att ändra 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p>
            <a:fld id="{8C77B77D-6DFE-4359-84DD-E87663AAF2B6}" type="datetimeFigureOut">
              <a:rPr lang="sv-SE" smtClean="0"/>
              <a:pPr/>
              <a:t>2021-08-24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8C77B77D-6DFE-4359-84DD-E87663AAF2B6}" type="datetimeFigureOut">
              <a:rPr lang="sv-SE" smtClean="0"/>
              <a:pPr/>
              <a:t>2021-08-24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8C77B77D-6DFE-4359-84DD-E87663AAF2B6}" type="datetimeFigureOut">
              <a:rPr lang="sv-SE" smtClean="0"/>
              <a:pPr/>
              <a:t>2021-08-24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8C77B77D-6DFE-4359-84DD-E87663AAF2B6}" type="datetimeFigureOut">
              <a:rPr lang="sv-SE" smtClean="0"/>
              <a:pPr/>
              <a:t>2021-08-24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8C77B77D-6DFE-4359-84DD-E87663AAF2B6}" type="datetimeFigureOut">
              <a:rPr lang="sv-SE" smtClean="0"/>
              <a:pPr/>
              <a:t>2021-08-24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8C77B77D-6DFE-4359-84DD-E87663AAF2B6}" type="datetimeFigureOut">
              <a:rPr lang="sv-SE" smtClean="0"/>
              <a:pPr/>
              <a:t>2021-08-24</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8C77B77D-6DFE-4359-84DD-E87663AAF2B6}" type="datetimeFigureOut">
              <a:rPr lang="sv-SE" smtClean="0"/>
              <a:pPr/>
              <a:t>2021-08-24</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8C77B77D-6DFE-4359-84DD-E87663AAF2B6}" type="datetimeFigureOut">
              <a:rPr lang="sv-SE" smtClean="0"/>
              <a:pPr/>
              <a:t>2021-08-24</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8C77B77D-6DFE-4359-84DD-E87663AAF2B6}" type="datetimeFigureOut">
              <a:rPr lang="sv-SE" smtClean="0"/>
              <a:pPr/>
              <a:t>2021-08-24</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8C77B77D-6DFE-4359-84DD-E87663AAF2B6}" type="datetimeFigureOut">
              <a:rPr lang="sv-SE" smtClean="0"/>
              <a:pPr/>
              <a:t>2021-08-24</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8C77B77D-6DFE-4359-84DD-E87663AAF2B6}" type="datetimeFigureOut">
              <a:rPr lang="sv-SE" smtClean="0"/>
              <a:pPr/>
              <a:t>2021-08-24</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77B77D-6DFE-4359-84DD-E87663AAF2B6}" type="datetimeFigureOut">
              <a:rPr lang="sv-SE" smtClean="0"/>
              <a:pPr/>
              <a:t>2021-08-24</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13D251-0E92-44B1-86A3-3F76DA66E835}" type="slidenum">
              <a:rPr lang="sv-SE" smtClean="0"/>
              <a:pPr/>
              <a:t>‹#›</a:t>
            </a:fld>
            <a:endParaRPr lang="sv-S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200771" y="2492896"/>
            <a:ext cx="8712968" cy="2800767"/>
          </a:xfrm>
          <a:prstGeom prst="rect">
            <a:avLst/>
          </a:prstGeom>
          <a:noFill/>
        </p:spPr>
        <p:txBody>
          <a:bodyPr wrap="square" rtlCol="0">
            <a:spAutoFit/>
          </a:bodyPr>
          <a:lstStyle/>
          <a:p>
            <a:r>
              <a:rPr lang="sv-SE" sz="2000" b="1" dirty="0"/>
              <a:t>Presentation av </a:t>
            </a:r>
            <a:r>
              <a:rPr lang="sv-SE" sz="2000" b="1" dirty="0" smtClean="0"/>
              <a:t>tränare/ledare/organisation:</a:t>
            </a:r>
            <a:endParaRPr lang="sv-SE" sz="2000" b="1" dirty="0"/>
          </a:p>
          <a:p>
            <a:pPr marL="342900" indent="-342900">
              <a:buFont typeface="Arial" panose="020B0604020202020204" pitchFamily="34" charset="0"/>
              <a:buChar char="•"/>
            </a:pPr>
            <a:r>
              <a:rPr lang="sv-SE" sz="2000" dirty="0"/>
              <a:t>Andreas Gunrup, </a:t>
            </a:r>
            <a:r>
              <a:rPr lang="sv-SE" sz="2000" dirty="0" smtClean="0"/>
              <a:t>Tränare</a:t>
            </a:r>
          </a:p>
          <a:p>
            <a:pPr marL="342900" indent="-342900">
              <a:buFont typeface="Arial" panose="020B0604020202020204" pitchFamily="34" charset="0"/>
              <a:buChar char="•"/>
            </a:pPr>
            <a:r>
              <a:rPr lang="sv-SE" sz="2000" dirty="0" smtClean="0"/>
              <a:t>Thomas </a:t>
            </a:r>
            <a:r>
              <a:rPr lang="sv-SE" sz="2000" dirty="0"/>
              <a:t>Hagenlöv, </a:t>
            </a:r>
            <a:r>
              <a:rPr lang="sv-SE" sz="2000" dirty="0" smtClean="0"/>
              <a:t>Tränare</a:t>
            </a:r>
          </a:p>
          <a:p>
            <a:pPr marL="342900" indent="-342900">
              <a:buFont typeface="Arial" panose="020B0604020202020204" pitchFamily="34" charset="0"/>
              <a:buChar char="•"/>
            </a:pPr>
            <a:r>
              <a:rPr lang="sv-SE" sz="2000" dirty="0" smtClean="0"/>
              <a:t>Marcus </a:t>
            </a:r>
            <a:r>
              <a:rPr lang="sv-SE" sz="2000" dirty="0"/>
              <a:t>Kruus, </a:t>
            </a:r>
            <a:r>
              <a:rPr lang="sv-SE" sz="2000" dirty="0" smtClean="0"/>
              <a:t>Tränare</a:t>
            </a:r>
            <a:endParaRPr lang="sv-SE" sz="2000" dirty="0"/>
          </a:p>
          <a:p>
            <a:pPr marL="342900" indent="-342900">
              <a:buFont typeface="Arial" panose="020B0604020202020204" pitchFamily="34" charset="0"/>
              <a:buChar char="•"/>
            </a:pPr>
            <a:r>
              <a:rPr lang="sv-SE" sz="2000" dirty="0" smtClean="0"/>
              <a:t>Jens </a:t>
            </a:r>
            <a:r>
              <a:rPr lang="sv-SE" sz="2000" dirty="0"/>
              <a:t>Wikner, </a:t>
            </a:r>
            <a:r>
              <a:rPr lang="sv-SE" sz="2000" dirty="0" smtClean="0"/>
              <a:t>Tränare</a:t>
            </a:r>
            <a:endParaRPr lang="sv-SE" sz="2000" dirty="0"/>
          </a:p>
          <a:p>
            <a:pPr marL="342900" indent="-342900">
              <a:buFont typeface="Arial" panose="020B0604020202020204" pitchFamily="34" charset="0"/>
              <a:buChar char="•"/>
            </a:pPr>
            <a:r>
              <a:rPr lang="sv-SE" sz="2000" dirty="0" smtClean="0"/>
              <a:t>Christer </a:t>
            </a:r>
            <a:r>
              <a:rPr lang="sv-SE" sz="2000" dirty="0"/>
              <a:t>Björnsberg, </a:t>
            </a:r>
            <a:r>
              <a:rPr lang="sv-SE" sz="2000" dirty="0" smtClean="0"/>
              <a:t>Materialförvaltare</a:t>
            </a:r>
            <a:endParaRPr lang="sv-SE" sz="2000" dirty="0"/>
          </a:p>
          <a:p>
            <a:pPr marL="342900" indent="-342900">
              <a:buFont typeface="Arial" panose="020B0604020202020204" pitchFamily="34" charset="0"/>
              <a:buChar char="•"/>
            </a:pPr>
            <a:r>
              <a:rPr lang="sv-SE" sz="2000" dirty="0" smtClean="0"/>
              <a:t>Elin </a:t>
            </a:r>
            <a:r>
              <a:rPr lang="sv-SE" sz="2000" dirty="0"/>
              <a:t>Antonsson, </a:t>
            </a:r>
            <a:r>
              <a:rPr lang="sv-SE" sz="2000" dirty="0" smtClean="0"/>
              <a:t>Evenemangsgrupp/Caféansvarig</a:t>
            </a:r>
          </a:p>
          <a:p>
            <a:pPr marL="342900" indent="-342900">
              <a:buFont typeface="Arial" panose="020B0604020202020204" pitchFamily="34" charset="0"/>
              <a:buChar char="•"/>
            </a:pPr>
            <a:r>
              <a:rPr lang="sv-SE" sz="2000" dirty="0" smtClean="0"/>
              <a:t>Kristian &amp; Ulla Höglind, Finans/Indrivning</a:t>
            </a:r>
            <a:endParaRPr lang="sv-SE" sz="1600" dirty="0"/>
          </a:p>
          <a:p>
            <a:endParaRPr lang="sv-SE" sz="1600" dirty="0" smtClean="0"/>
          </a:p>
        </p:txBody>
      </p:sp>
      <p:sp>
        <p:nvSpPr>
          <p:cNvPr id="9" name="textruta 8">
            <a:extLst>
              <a:ext uri="{FF2B5EF4-FFF2-40B4-BE49-F238E27FC236}">
                <a16:creationId xmlns:a16="http://schemas.microsoft.com/office/drawing/2014/main" id="{D33CFF2C-A876-4002-92FD-DCF1032F4720}"/>
              </a:ext>
            </a:extLst>
          </p:cNvPr>
          <p:cNvSpPr txBox="1"/>
          <p:nvPr/>
        </p:nvSpPr>
        <p:spPr>
          <a:xfrm>
            <a:off x="200771" y="1556792"/>
            <a:ext cx="9144000" cy="400110"/>
          </a:xfrm>
          <a:prstGeom prst="rect">
            <a:avLst/>
          </a:prstGeom>
          <a:noFill/>
        </p:spPr>
        <p:txBody>
          <a:bodyPr wrap="square" rtlCol="0">
            <a:spAutoFit/>
          </a:bodyPr>
          <a:lstStyle/>
          <a:p>
            <a:r>
              <a:rPr lang="sv-SE" sz="2000" b="1" dirty="0">
                <a:latin typeface="Arial" pitchFamily="34" charset="0"/>
                <a:cs typeface="Arial" pitchFamily="34" charset="0"/>
              </a:rPr>
              <a:t>Information och </a:t>
            </a:r>
            <a:r>
              <a:rPr lang="sv-SE" sz="2000" b="1" dirty="0" smtClean="0">
                <a:latin typeface="Arial" pitchFamily="34" charset="0"/>
                <a:cs typeface="Arial" pitchFamily="34" charset="0"/>
              </a:rPr>
              <a:t>uppstartsmöte Team 09 B-grupp </a:t>
            </a:r>
            <a:r>
              <a:rPr lang="sv-SE" sz="2000" b="1" dirty="0">
                <a:latin typeface="Arial" pitchFamily="34" charset="0"/>
                <a:cs typeface="Arial" pitchFamily="34" charset="0"/>
              </a:rPr>
              <a:t>säsongen </a:t>
            </a:r>
            <a:r>
              <a:rPr lang="sv-SE" sz="2000" b="1" dirty="0" smtClean="0">
                <a:latin typeface="Arial" pitchFamily="34" charset="0"/>
                <a:cs typeface="Arial" pitchFamily="34" charset="0"/>
              </a:rPr>
              <a:t>2021/2022</a:t>
            </a:r>
            <a:endParaRPr lang="sv-SE" sz="2000" b="1" dirty="0">
              <a:latin typeface="Arial" pitchFamily="34" charset="0"/>
              <a:cs typeface="Arial" pitchFamily="34" charset="0"/>
            </a:endParaRPr>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2" name="TextBox 1"/>
          <p:cNvSpPr txBox="1"/>
          <p:nvPr/>
        </p:nvSpPr>
        <p:spPr>
          <a:xfrm>
            <a:off x="2915816" y="377540"/>
            <a:ext cx="4536504" cy="584775"/>
          </a:xfrm>
          <a:prstGeom prst="rect">
            <a:avLst/>
          </a:prstGeom>
          <a:noFill/>
        </p:spPr>
        <p:txBody>
          <a:bodyPr wrap="square" rtlCol="0">
            <a:spAutoFit/>
          </a:bodyPr>
          <a:lstStyle/>
          <a:p>
            <a:r>
              <a:rPr lang="sv-SE" sz="3200" dirty="0" smtClean="0">
                <a:solidFill>
                  <a:srgbClr val="C00000"/>
                </a:solidFill>
              </a:rPr>
              <a:t>IF Mölndal Hockey</a:t>
            </a:r>
            <a:endParaRPr lang="sv-SE" sz="3200" dirty="0">
              <a:solidFill>
                <a:srgbClr val="C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251520" y="1700808"/>
            <a:ext cx="8712968" cy="2708434"/>
          </a:xfrm>
          <a:prstGeom prst="rect">
            <a:avLst/>
          </a:prstGeom>
          <a:noFill/>
        </p:spPr>
        <p:txBody>
          <a:bodyPr wrap="square" rtlCol="0">
            <a:spAutoFit/>
          </a:bodyPr>
          <a:lstStyle/>
          <a:p>
            <a:endParaRPr lang="sv-SE" sz="1600" b="1" dirty="0"/>
          </a:p>
          <a:p>
            <a:endParaRPr lang="sv-SE" sz="1600" b="1" dirty="0"/>
          </a:p>
          <a:p>
            <a:r>
              <a:rPr lang="sv-SE" sz="2000" b="1" dirty="0" smtClean="0"/>
              <a:t>Truppen:</a:t>
            </a:r>
          </a:p>
          <a:p>
            <a:r>
              <a:rPr lang="sv-SE" sz="2000" dirty="0" smtClean="0"/>
              <a:t>20 killar i truppen, nygammalt tillskott i Sid Ljungqvist (-08) som kommer att köra med oss i vinter.</a:t>
            </a:r>
          </a:p>
          <a:p>
            <a:endParaRPr lang="sv-SE" sz="2000" dirty="0"/>
          </a:p>
          <a:p>
            <a:r>
              <a:rPr lang="sv-SE" sz="2000" dirty="0" smtClean="0"/>
              <a:t>Fortfarande endast Oliver som MV som gör oss lite känsliga för </a:t>
            </a:r>
            <a:r>
              <a:rPr lang="sv-SE" sz="2000" dirty="0" err="1" smtClean="0"/>
              <a:t>ev</a:t>
            </a:r>
            <a:r>
              <a:rPr lang="sv-SE" sz="2000" dirty="0" smtClean="0"/>
              <a:t> sjukdom eller skador. </a:t>
            </a:r>
            <a:endParaRPr lang="sv-SE" sz="2000" dirty="0"/>
          </a:p>
          <a:p>
            <a:endParaRPr lang="sv-SE"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7" name="TextBox 6"/>
          <p:cNvSpPr txBox="1"/>
          <p:nvPr/>
        </p:nvSpPr>
        <p:spPr>
          <a:xfrm>
            <a:off x="2915816" y="377540"/>
            <a:ext cx="4536504" cy="584775"/>
          </a:xfrm>
          <a:prstGeom prst="rect">
            <a:avLst/>
          </a:prstGeom>
          <a:noFill/>
        </p:spPr>
        <p:txBody>
          <a:bodyPr wrap="square" rtlCol="0">
            <a:spAutoFit/>
          </a:bodyPr>
          <a:lstStyle/>
          <a:p>
            <a:r>
              <a:rPr lang="sv-SE" sz="3200" dirty="0" smtClean="0">
                <a:solidFill>
                  <a:srgbClr val="C00000"/>
                </a:solidFill>
              </a:rPr>
              <a:t>IF Mölndal Hockey</a:t>
            </a:r>
            <a:endParaRPr lang="sv-SE" sz="3200" dirty="0">
              <a:solidFill>
                <a:srgbClr val="C00000"/>
              </a:solidFill>
            </a:endParaRPr>
          </a:p>
        </p:txBody>
      </p:sp>
    </p:spTree>
    <p:extLst>
      <p:ext uri="{BB962C8B-B14F-4D97-AF65-F5344CB8AC3E}">
        <p14:creationId xmlns:p14="http://schemas.microsoft.com/office/powerpoint/2010/main" val="2123889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360512" y="1412776"/>
            <a:ext cx="8712968" cy="3724096"/>
          </a:xfrm>
          <a:prstGeom prst="rect">
            <a:avLst/>
          </a:prstGeom>
          <a:noFill/>
        </p:spPr>
        <p:txBody>
          <a:bodyPr wrap="square" rtlCol="0">
            <a:spAutoFit/>
          </a:bodyPr>
          <a:lstStyle/>
          <a:p>
            <a:endParaRPr lang="sv-SE" sz="1600" dirty="0"/>
          </a:p>
          <a:p>
            <a:r>
              <a:rPr lang="sv-SE" sz="2000" b="1" dirty="0" smtClean="0"/>
              <a:t>Föreningsinformation</a:t>
            </a:r>
            <a:endParaRPr lang="sv-SE" sz="2000" b="1" dirty="0"/>
          </a:p>
          <a:p>
            <a:endParaRPr lang="sv-SE" sz="2000" b="1" dirty="0"/>
          </a:p>
          <a:p>
            <a:pPr marL="285750" indent="-285750">
              <a:buFont typeface="Arial" panose="020B0604020202020204" pitchFamily="34" charset="0"/>
              <a:buChar char="•"/>
            </a:pPr>
            <a:r>
              <a:rPr lang="sv-SE" dirty="0" smtClean="0"/>
              <a:t>Trots en udda säsong har kostnaderna kunnat hållas nere, föreningen går in i den nya säsongen med god ekonomi.</a:t>
            </a:r>
          </a:p>
          <a:p>
            <a:endParaRPr lang="sv-SE" dirty="0"/>
          </a:p>
          <a:p>
            <a:pPr marL="285750" indent="-285750">
              <a:buFont typeface="Arial" panose="020B0604020202020204" pitchFamily="34" charset="0"/>
              <a:buChar char="•"/>
            </a:pPr>
            <a:r>
              <a:rPr lang="sv-SE" dirty="0" smtClean="0"/>
              <a:t>Nytt materialavtal tecknat med </a:t>
            </a:r>
            <a:r>
              <a:rPr lang="sv-SE" dirty="0" err="1" smtClean="0"/>
              <a:t>Warrior</a:t>
            </a:r>
            <a:r>
              <a:rPr lang="sv-SE" dirty="0" smtClean="0"/>
              <a:t> och Murbecks.</a:t>
            </a:r>
          </a:p>
          <a:p>
            <a:endParaRPr lang="sv-SE" dirty="0"/>
          </a:p>
          <a:p>
            <a:pPr marL="285750" indent="-285750">
              <a:buFont typeface="Arial" panose="020B0604020202020204" pitchFamily="34" charset="0"/>
              <a:buChar char="•"/>
            </a:pPr>
            <a:r>
              <a:rPr lang="sv-SE" dirty="0" smtClean="0"/>
              <a:t>Skottrampen </a:t>
            </a:r>
            <a:r>
              <a:rPr lang="sv-SE" dirty="0" smtClean="0"/>
              <a:t>färdigställd, invigning senare under hösten.</a:t>
            </a:r>
            <a:endParaRPr lang="sv-SE" dirty="0" smtClean="0"/>
          </a:p>
          <a:p>
            <a:endParaRPr lang="sv-SE" dirty="0"/>
          </a:p>
          <a:p>
            <a:pPr marL="285750" indent="-285750">
              <a:buFont typeface="Arial" panose="020B0604020202020204" pitchFamily="34" charset="0"/>
              <a:buChar char="•"/>
            </a:pPr>
            <a:r>
              <a:rPr lang="sv-SE" dirty="0" smtClean="0"/>
              <a:t>Gymmet totalrenoverat med ny utrustning.</a:t>
            </a:r>
          </a:p>
          <a:p>
            <a:endParaRPr lang="sv-SE" dirty="0"/>
          </a:p>
          <a:p>
            <a:pPr marL="285750" indent="-285750">
              <a:buFont typeface="Arial" panose="020B0604020202020204" pitchFamily="34" charset="0"/>
              <a:buChar char="•"/>
            </a:pPr>
            <a:r>
              <a:rPr lang="sv-SE" dirty="0" smtClean="0"/>
              <a:t>Ishallens </a:t>
            </a:r>
            <a:r>
              <a:rPr lang="sv-SE" dirty="0" err="1" smtClean="0"/>
              <a:t>ispist</a:t>
            </a:r>
            <a:r>
              <a:rPr lang="sv-SE" dirty="0" smtClean="0"/>
              <a:t> (betongplatta) nylagd plus ny sarg monterad (Mölndals stad)</a:t>
            </a:r>
            <a:endParaRPr lang="sv-SE"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7" name="TextBox 6"/>
          <p:cNvSpPr txBox="1"/>
          <p:nvPr/>
        </p:nvSpPr>
        <p:spPr>
          <a:xfrm>
            <a:off x="2915816" y="377540"/>
            <a:ext cx="4536504" cy="584775"/>
          </a:xfrm>
          <a:prstGeom prst="rect">
            <a:avLst/>
          </a:prstGeom>
          <a:noFill/>
        </p:spPr>
        <p:txBody>
          <a:bodyPr wrap="square" rtlCol="0">
            <a:spAutoFit/>
          </a:bodyPr>
          <a:lstStyle/>
          <a:p>
            <a:r>
              <a:rPr lang="sv-SE" sz="3200" dirty="0" smtClean="0">
                <a:solidFill>
                  <a:srgbClr val="C00000"/>
                </a:solidFill>
              </a:rPr>
              <a:t>IF Mölndal Hockey</a:t>
            </a:r>
            <a:endParaRPr lang="sv-SE" sz="3200" dirty="0">
              <a:solidFill>
                <a:srgbClr val="C00000"/>
              </a:solidFill>
            </a:endParaRPr>
          </a:p>
        </p:txBody>
      </p:sp>
    </p:spTree>
    <p:extLst>
      <p:ext uri="{BB962C8B-B14F-4D97-AF65-F5344CB8AC3E}">
        <p14:creationId xmlns:p14="http://schemas.microsoft.com/office/powerpoint/2010/main" val="1981228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179512" y="1223225"/>
            <a:ext cx="8712968" cy="4647426"/>
          </a:xfrm>
          <a:prstGeom prst="rect">
            <a:avLst/>
          </a:prstGeom>
          <a:noFill/>
        </p:spPr>
        <p:txBody>
          <a:bodyPr wrap="square" rtlCol="0">
            <a:spAutoFit/>
          </a:bodyPr>
          <a:lstStyle/>
          <a:p>
            <a:endParaRPr lang="sv-SE" sz="1600" dirty="0"/>
          </a:p>
          <a:p>
            <a:r>
              <a:rPr lang="sv-SE" sz="2000" b="1" dirty="0" smtClean="0"/>
              <a:t>Träning</a:t>
            </a:r>
            <a:endParaRPr lang="sv-SE" sz="2000" b="1" dirty="0"/>
          </a:p>
          <a:p>
            <a:pPr marL="285750" indent="-285750">
              <a:buFont typeface="Arial" panose="020B0604020202020204" pitchFamily="34" charset="0"/>
              <a:buChar char="•"/>
            </a:pPr>
            <a:r>
              <a:rPr lang="sv-SE" sz="2000" dirty="0" smtClean="0"/>
              <a:t>Vi hoppas på och planerar för en någorlunda normal säsong men kan vara tvungna till snabb </a:t>
            </a:r>
            <a:r>
              <a:rPr lang="sv-SE" sz="2000" dirty="0" err="1" smtClean="0"/>
              <a:t>omplanering</a:t>
            </a:r>
            <a:r>
              <a:rPr lang="sv-SE" sz="2000" dirty="0" smtClean="0"/>
              <a:t> i fall restriktioner ändras av förbund, kommun eller myndigheter. Vi kommer att starta säsongen med möjlighet för ombyte och förvaring av utrustning i hallen men duschar hemma tills vidare.</a:t>
            </a:r>
          </a:p>
          <a:p>
            <a:pPr marL="285750" indent="-285750">
              <a:buFont typeface="Arial" panose="020B0604020202020204" pitchFamily="34" charset="0"/>
              <a:buChar char="•"/>
            </a:pPr>
            <a:r>
              <a:rPr lang="sv-SE" sz="2000" dirty="0" smtClean="0"/>
              <a:t>Vi är denna säsong ensamma i  </a:t>
            </a:r>
            <a:r>
              <a:rPr lang="sv-SE" sz="2000" dirty="0"/>
              <a:t>B</a:t>
            </a:r>
            <a:r>
              <a:rPr lang="sv-SE" sz="2000" dirty="0" smtClean="0"/>
              <a:t>-grupp i och med att föreningen saknar ett -08 lag. Förhoppningen för säsongen är att köra 3 </a:t>
            </a:r>
            <a:r>
              <a:rPr lang="sv-SE" sz="2000" dirty="0" err="1" smtClean="0"/>
              <a:t>ispass</a:t>
            </a:r>
            <a:r>
              <a:rPr lang="sv-SE" sz="2000" dirty="0"/>
              <a:t> </a:t>
            </a:r>
            <a:r>
              <a:rPr lang="sv-SE" sz="2000" dirty="0" smtClean="0"/>
              <a:t>+ match/vecka.</a:t>
            </a:r>
          </a:p>
          <a:p>
            <a:pPr marL="285750" indent="-285750">
              <a:buFont typeface="Arial" panose="020B0604020202020204" pitchFamily="34" charset="0"/>
              <a:buChar char="•"/>
            </a:pPr>
            <a:r>
              <a:rPr lang="sv-SE" sz="2000" dirty="0" smtClean="0"/>
              <a:t>Vi kommer ytterligare höja intensiteten och jobba med killarnas fokus på både träningar och match. Fokus även denna säsong är skridskoåkning och teknik men vi kommer väva in mer spelmoment och spelförståelse.</a:t>
            </a:r>
          </a:p>
          <a:p>
            <a:pPr marL="285750" indent="-285750">
              <a:buFont typeface="Arial" panose="020B0604020202020204" pitchFamily="34" charset="0"/>
              <a:buChar char="•"/>
            </a:pPr>
            <a:r>
              <a:rPr lang="sv-SE" sz="2000" dirty="0" smtClean="0"/>
              <a:t>Fysträningen off-</a:t>
            </a:r>
            <a:r>
              <a:rPr lang="sv-SE" sz="2000" dirty="0" err="1" smtClean="0"/>
              <a:t>ice</a:t>
            </a:r>
            <a:r>
              <a:rPr lang="sv-SE" sz="2000" dirty="0" smtClean="0"/>
              <a:t> innan </a:t>
            </a:r>
            <a:r>
              <a:rPr lang="sv-SE" sz="2000" dirty="0" err="1" smtClean="0"/>
              <a:t>ispass</a:t>
            </a:r>
            <a:r>
              <a:rPr lang="sv-SE" sz="2000" dirty="0" smtClean="0"/>
              <a:t> tas upp igen denna säsong.</a:t>
            </a:r>
          </a:p>
          <a:p>
            <a:endParaRPr lang="sv-SE" sz="2000" dirty="0" smtClean="0"/>
          </a:p>
          <a:p>
            <a:r>
              <a:rPr lang="sv-SE" sz="2000" b="1" dirty="0"/>
              <a:t>M</a:t>
            </a:r>
            <a:r>
              <a:rPr lang="sv-SE" sz="2000" b="1" dirty="0" smtClean="0"/>
              <a:t>atcher:</a:t>
            </a:r>
            <a:endParaRPr lang="sv-SE" sz="2000" dirty="0" smtClean="0"/>
          </a:p>
          <a:p>
            <a:pPr marL="285750" indent="-285750">
              <a:buFont typeface="Arial" panose="020B0604020202020204" pitchFamily="34" charset="0"/>
              <a:buChar char="•"/>
            </a:pPr>
            <a:r>
              <a:rPr lang="sv-SE" sz="2000" dirty="0" smtClean="0"/>
              <a:t>Vi har anmält oss till seriespel på helplan.</a:t>
            </a:r>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7" name="TextBox 6"/>
          <p:cNvSpPr txBox="1"/>
          <p:nvPr/>
        </p:nvSpPr>
        <p:spPr>
          <a:xfrm>
            <a:off x="2915816" y="377540"/>
            <a:ext cx="4536504" cy="584775"/>
          </a:xfrm>
          <a:prstGeom prst="rect">
            <a:avLst/>
          </a:prstGeom>
          <a:noFill/>
        </p:spPr>
        <p:txBody>
          <a:bodyPr wrap="square" rtlCol="0">
            <a:spAutoFit/>
          </a:bodyPr>
          <a:lstStyle/>
          <a:p>
            <a:r>
              <a:rPr lang="sv-SE" sz="3200" dirty="0" smtClean="0">
                <a:solidFill>
                  <a:srgbClr val="C00000"/>
                </a:solidFill>
              </a:rPr>
              <a:t>IF Mölndal Hockey</a:t>
            </a:r>
            <a:endParaRPr lang="sv-SE" sz="3200" dirty="0">
              <a:solidFill>
                <a:srgbClr val="C00000"/>
              </a:solidFill>
            </a:endParaRPr>
          </a:p>
        </p:txBody>
      </p:sp>
    </p:spTree>
    <p:extLst>
      <p:ext uri="{BB962C8B-B14F-4D97-AF65-F5344CB8AC3E}">
        <p14:creationId xmlns:p14="http://schemas.microsoft.com/office/powerpoint/2010/main" val="3407284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368183" y="1556792"/>
            <a:ext cx="8712968" cy="4647426"/>
          </a:xfrm>
          <a:prstGeom prst="rect">
            <a:avLst/>
          </a:prstGeom>
          <a:noFill/>
        </p:spPr>
        <p:txBody>
          <a:bodyPr wrap="square" rtlCol="0">
            <a:spAutoFit/>
          </a:bodyPr>
          <a:lstStyle/>
          <a:p>
            <a:r>
              <a:rPr lang="sv-SE" sz="2000" b="1" dirty="0" smtClean="0"/>
              <a:t>Ekonomi </a:t>
            </a:r>
            <a:r>
              <a:rPr lang="sv-SE" sz="2000" b="1" dirty="0"/>
              <a:t>– Team 09:</a:t>
            </a:r>
          </a:p>
          <a:p>
            <a:endParaRPr lang="sv-SE" sz="2000" b="1" dirty="0"/>
          </a:p>
          <a:p>
            <a:pPr marL="342900" indent="-342900">
              <a:buFont typeface="Arial" panose="020B0604020202020204" pitchFamily="34" charset="0"/>
              <a:buChar char="•"/>
            </a:pPr>
            <a:r>
              <a:rPr lang="sv-SE" sz="2000" dirty="0" smtClean="0"/>
              <a:t>Status i lagkassa 130 573 kr, 5000kr in på Städa Sverige dagen vid </a:t>
            </a:r>
            <a:r>
              <a:rPr lang="sv-SE" sz="2000" dirty="0" err="1" smtClean="0"/>
              <a:t>Stensjön</a:t>
            </a:r>
            <a:r>
              <a:rPr lang="sv-SE" sz="2000" dirty="0" smtClean="0"/>
              <a:t>.</a:t>
            </a:r>
          </a:p>
          <a:p>
            <a:endParaRPr lang="sv-SE" sz="2000" dirty="0"/>
          </a:p>
          <a:p>
            <a:pPr marL="285750" indent="-285750">
              <a:buFont typeface="Arial" panose="020B0604020202020204" pitchFamily="34" charset="0"/>
              <a:buChar char="•"/>
            </a:pPr>
            <a:r>
              <a:rPr lang="sv-SE" sz="2000" dirty="0" smtClean="0"/>
              <a:t>Vad vill vi göra för pengarna? Fortsätta jobba in pengar för att genomföra en Cup/resa nästa säsong (Kanada </a:t>
            </a:r>
            <a:r>
              <a:rPr lang="sv-SE" sz="2000" dirty="0" smtClean="0">
                <a:sym typeface="Wingdings" panose="05000000000000000000" pitchFamily="2" charset="2"/>
              </a:rPr>
              <a:t></a:t>
            </a:r>
            <a:r>
              <a:rPr lang="sv-SE" sz="2000" dirty="0" smtClean="0"/>
              <a:t>), använda pengarna till lokala cuper…?</a:t>
            </a:r>
            <a:endParaRPr lang="sv-SE" sz="2000" dirty="0"/>
          </a:p>
          <a:p>
            <a:endParaRPr lang="sv-SE" sz="1600" dirty="0"/>
          </a:p>
          <a:p>
            <a:pPr marL="285750" indent="-285750">
              <a:buFont typeface="Arial" panose="020B0604020202020204" pitchFamily="34" charset="0"/>
              <a:buChar char="•"/>
            </a:pPr>
            <a:r>
              <a:rPr lang="sv-SE" sz="2000" dirty="0" smtClean="0"/>
              <a:t>Även denna säsong gäller 50/50 för sponsring, hälften till laget och andra hälften till föreningen</a:t>
            </a:r>
            <a:r>
              <a:rPr lang="sv-SE" sz="2000" dirty="0" smtClean="0"/>
              <a:t>.</a:t>
            </a:r>
          </a:p>
          <a:p>
            <a:pPr marL="800100" lvl="1" indent="-342900">
              <a:buFont typeface="Courier New" panose="02070309020205020404" pitchFamily="49" charset="0"/>
              <a:buChar char="o"/>
            </a:pPr>
            <a:r>
              <a:rPr lang="sv-SE" sz="2000" dirty="0" smtClean="0"/>
              <a:t>Sponsoransvarig?</a:t>
            </a:r>
          </a:p>
          <a:p>
            <a:pPr lvl="1"/>
            <a:endParaRPr lang="sv-SE" sz="2000" dirty="0" smtClean="0"/>
          </a:p>
          <a:p>
            <a:pPr marL="342900" indent="-342900">
              <a:buFont typeface="Arial" panose="020B0604020202020204" pitchFamily="34" charset="0"/>
              <a:buChar char="•"/>
            </a:pPr>
            <a:r>
              <a:rPr lang="sv-SE" sz="2000" dirty="0" smtClean="0"/>
              <a:t>Arrangemang av egen cup till våren?</a:t>
            </a:r>
            <a:endParaRPr lang="sv-SE" sz="2000" dirty="0" smtClean="0"/>
          </a:p>
          <a:p>
            <a:endParaRPr lang="sv-SE" sz="2000" dirty="0" smtClean="0"/>
          </a:p>
          <a:p>
            <a:pPr marL="285750" indent="-285750">
              <a:buFont typeface="Arial" panose="020B0604020202020204" pitchFamily="34" charset="0"/>
              <a:buChar char="•"/>
            </a:pPr>
            <a:r>
              <a:rPr lang="sv-SE" sz="2000" dirty="0" smtClean="0"/>
              <a:t>Träningsavgift höjs jämfört med C-grupp till B-grupp (mer istid) till 2200kr x 2.</a:t>
            </a:r>
            <a:r>
              <a:rPr lang="sv-SE" sz="2000" dirty="0"/>
              <a:t> </a:t>
            </a:r>
            <a:r>
              <a:rPr lang="sv-SE" sz="2000" dirty="0" smtClean="0"/>
              <a:t>Medlemsavgift som innan 1300kr eller Familjemedlemskap 2000kr</a:t>
            </a:r>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7" name="TextBox 6"/>
          <p:cNvSpPr txBox="1"/>
          <p:nvPr/>
        </p:nvSpPr>
        <p:spPr>
          <a:xfrm>
            <a:off x="2915816" y="377540"/>
            <a:ext cx="4536504" cy="584775"/>
          </a:xfrm>
          <a:prstGeom prst="rect">
            <a:avLst/>
          </a:prstGeom>
          <a:noFill/>
        </p:spPr>
        <p:txBody>
          <a:bodyPr wrap="square" rtlCol="0">
            <a:spAutoFit/>
          </a:bodyPr>
          <a:lstStyle/>
          <a:p>
            <a:r>
              <a:rPr lang="sv-SE" sz="3200" dirty="0" smtClean="0">
                <a:solidFill>
                  <a:srgbClr val="C00000"/>
                </a:solidFill>
              </a:rPr>
              <a:t>IF Mölndal Hockey</a:t>
            </a:r>
            <a:endParaRPr lang="sv-SE" sz="3200" dirty="0">
              <a:solidFill>
                <a:srgbClr val="C00000"/>
              </a:solidFill>
            </a:endParaRPr>
          </a:p>
        </p:txBody>
      </p:sp>
    </p:spTree>
    <p:extLst>
      <p:ext uri="{BB962C8B-B14F-4D97-AF65-F5344CB8AC3E}">
        <p14:creationId xmlns:p14="http://schemas.microsoft.com/office/powerpoint/2010/main" val="3045980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251520" y="1556792"/>
            <a:ext cx="8712968" cy="4955203"/>
          </a:xfrm>
          <a:prstGeom prst="rect">
            <a:avLst/>
          </a:prstGeom>
          <a:noFill/>
        </p:spPr>
        <p:txBody>
          <a:bodyPr wrap="square" rtlCol="0">
            <a:spAutoFit/>
          </a:bodyPr>
          <a:lstStyle/>
          <a:p>
            <a:r>
              <a:rPr lang="sv-SE" b="1" dirty="0"/>
              <a:t>A</a:t>
            </a:r>
            <a:r>
              <a:rPr lang="sv-SE" b="1" dirty="0" smtClean="0"/>
              <a:t>ktiviteter</a:t>
            </a:r>
            <a:endParaRPr lang="sv-SE" b="1" dirty="0"/>
          </a:p>
          <a:p>
            <a:endParaRPr lang="sv-SE" b="1" dirty="0" smtClean="0"/>
          </a:p>
          <a:p>
            <a:pPr marL="342900" indent="-342900">
              <a:buFont typeface="Arial" panose="020B0604020202020204" pitchFamily="34" charset="0"/>
              <a:buChar char="•"/>
            </a:pPr>
            <a:r>
              <a:rPr lang="sv-SE" sz="2000" dirty="0" smtClean="0"/>
              <a:t>Föreningsdag 28 Augusti.</a:t>
            </a:r>
          </a:p>
          <a:p>
            <a:pPr marL="342900" indent="-342900">
              <a:buFont typeface="Arial" panose="020B0604020202020204" pitchFamily="34" charset="0"/>
              <a:buChar char="•"/>
            </a:pPr>
            <a:r>
              <a:rPr lang="sv-SE" sz="2000" dirty="0" smtClean="0"/>
              <a:t>Träningshelg v35, </a:t>
            </a:r>
            <a:r>
              <a:rPr lang="sv-SE" sz="2000" dirty="0" err="1" smtClean="0"/>
              <a:t>ispass</a:t>
            </a:r>
            <a:r>
              <a:rPr lang="sv-SE" sz="2000" dirty="0" smtClean="0"/>
              <a:t> fredag kväll, 2 </a:t>
            </a:r>
            <a:r>
              <a:rPr lang="sv-SE" sz="2000" dirty="0" err="1" smtClean="0"/>
              <a:t>ispass</a:t>
            </a:r>
            <a:r>
              <a:rPr lang="sv-SE" sz="2000" dirty="0" smtClean="0"/>
              <a:t> </a:t>
            </a:r>
            <a:r>
              <a:rPr lang="sv-SE" sz="2000" dirty="0" smtClean="0"/>
              <a:t>lördag med match det 2a passet, </a:t>
            </a:r>
            <a:r>
              <a:rPr lang="sv-SE" sz="2000" dirty="0" smtClean="0"/>
              <a:t>2 </a:t>
            </a:r>
            <a:r>
              <a:rPr lang="sv-SE" sz="2000" dirty="0" err="1" smtClean="0"/>
              <a:t>ispass</a:t>
            </a:r>
            <a:r>
              <a:rPr lang="sv-SE" sz="2000" dirty="0" smtClean="0"/>
              <a:t> söndag.</a:t>
            </a:r>
          </a:p>
          <a:p>
            <a:pPr marL="342900" indent="-342900">
              <a:buFont typeface="Arial" panose="020B0604020202020204" pitchFamily="34" charset="0"/>
              <a:buChar char="•"/>
            </a:pPr>
            <a:r>
              <a:rPr lang="sv-SE" sz="2000" dirty="0" smtClean="0"/>
              <a:t>Träningsmatcher Isdala 12 September</a:t>
            </a:r>
          </a:p>
          <a:p>
            <a:pPr marL="342900" indent="-342900">
              <a:buFont typeface="Arial" panose="020B0604020202020204" pitchFamily="34" charset="0"/>
              <a:buChar char="•"/>
            </a:pPr>
            <a:r>
              <a:rPr lang="sv-SE" sz="2000" dirty="0" smtClean="0"/>
              <a:t>Cup Vänersborg 24-26 September (2 övernattningar, fredag ledig från skolan)</a:t>
            </a:r>
          </a:p>
          <a:p>
            <a:pPr marL="342900" indent="-342900">
              <a:buFont typeface="Arial" panose="020B0604020202020204" pitchFamily="34" charset="0"/>
              <a:buChar char="•"/>
            </a:pPr>
            <a:r>
              <a:rPr lang="sv-SE" sz="2000" dirty="0" smtClean="0"/>
              <a:t>Seriestart i Oktober.</a:t>
            </a:r>
          </a:p>
          <a:p>
            <a:pPr marL="342900" indent="-342900">
              <a:buFont typeface="Arial" panose="020B0604020202020204" pitchFamily="34" charset="0"/>
              <a:buChar char="•"/>
            </a:pPr>
            <a:r>
              <a:rPr lang="sv-SE" sz="2000" dirty="0" smtClean="0"/>
              <a:t>GP-pucken</a:t>
            </a:r>
            <a:r>
              <a:rPr lang="sv-SE" sz="2000" dirty="0"/>
              <a:t> </a:t>
            </a:r>
            <a:r>
              <a:rPr lang="sv-SE" sz="2000" dirty="0" smtClean="0"/>
              <a:t>v47 &amp; v5, kommer spelas enligt Hemmaplansmodellen.</a:t>
            </a:r>
          </a:p>
          <a:p>
            <a:pPr marL="342900" indent="-342900">
              <a:buFont typeface="Arial" panose="020B0604020202020204" pitchFamily="34" charset="0"/>
              <a:buChar char="•"/>
            </a:pPr>
            <a:r>
              <a:rPr lang="sv-SE" sz="2000" dirty="0" smtClean="0"/>
              <a:t>Cup Vänersborg mars 2022 </a:t>
            </a:r>
          </a:p>
          <a:p>
            <a:pPr marL="342900" indent="-342900">
              <a:buFont typeface="Arial" panose="020B0604020202020204" pitchFamily="34" charset="0"/>
              <a:buChar char="•"/>
            </a:pPr>
            <a:r>
              <a:rPr lang="sv-SE" sz="2000" dirty="0" err="1" smtClean="0"/>
              <a:t>Ev</a:t>
            </a:r>
            <a:r>
              <a:rPr lang="sv-SE" sz="2000" dirty="0" smtClean="0"/>
              <a:t> övrig cup…</a:t>
            </a:r>
          </a:p>
          <a:p>
            <a:endParaRPr lang="sv-SE" sz="2000" dirty="0" smtClean="0"/>
          </a:p>
          <a:p>
            <a:pPr marL="342900" indent="-342900">
              <a:buFont typeface="Arial" panose="020B0604020202020204" pitchFamily="34" charset="0"/>
              <a:buChar char="•"/>
            </a:pPr>
            <a:r>
              <a:rPr lang="sv-SE" sz="2000" dirty="0" smtClean="0"/>
              <a:t>Idrottsrabatten 3st/spelare, kommer utdelas inom kort.</a:t>
            </a:r>
          </a:p>
          <a:p>
            <a:endParaRPr lang="sv-SE" sz="2000" dirty="0" smtClean="0"/>
          </a:p>
          <a:p>
            <a:pPr marL="342900" indent="-342900">
              <a:buFont typeface="Arial" panose="020B0604020202020204" pitchFamily="34" charset="0"/>
              <a:buChar char="•"/>
            </a:pPr>
            <a:r>
              <a:rPr lang="sv-SE" sz="2000" dirty="0" smtClean="0"/>
              <a:t>Bingolotter till Uppesittarkväll, 10st/spelare till föreningen. Vill vi sälja extra till lagkassan som vi var inne på ifjol?</a:t>
            </a:r>
            <a:endParaRPr lang="sv-SE" sz="2000"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7" name="TextBox 6"/>
          <p:cNvSpPr txBox="1"/>
          <p:nvPr/>
        </p:nvSpPr>
        <p:spPr>
          <a:xfrm>
            <a:off x="2915816" y="377540"/>
            <a:ext cx="4536504" cy="584775"/>
          </a:xfrm>
          <a:prstGeom prst="rect">
            <a:avLst/>
          </a:prstGeom>
          <a:noFill/>
        </p:spPr>
        <p:txBody>
          <a:bodyPr wrap="square" rtlCol="0">
            <a:spAutoFit/>
          </a:bodyPr>
          <a:lstStyle/>
          <a:p>
            <a:r>
              <a:rPr lang="sv-SE" sz="3200" dirty="0" smtClean="0">
                <a:solidFill>
                  <a:srgbClr val="C00000"/>
                </a:solidFill>
              </a:rPr>
              <a:t>IF Mölndal Hockey</a:t>
            </a:r>
            <a:endParaRPr lang="sv-SE" sz="3200" dirty="0">
              <a:solidFill>
                <a:srgbClr val="C00000"/>
              </a:solidFill>
            </a:endParaRPr>
          </a:p>
        </p:txBody>
      </p:sp>
    </p:spTree>
    <p:extLst>
      <p:ext uri="{BB962C8B-B14F-4D97-AF65-F5344CB8AC3E}">
        <p14:creationId xmlns:p14="http://schemas.microsoft.com/office/powerpoint/2010/main" val="24109491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251520" y="1772816"/>
            <a:ext cx="8712968" cy="4462760"/>
          </a:xfrm>
          <a:prstGeom prst="rect">
            <a:avLst/>
          </a:prstGeom>
          <a:noFill/>
        </p:spPr>
        <p:txBody>
          <a:bodyPr wrap="square" rtlCol="0">
            <a:spAutoFit/>
          </a:bodyPr>
          <a:lstStyle/>
          <a:p>
            <a:r>
              <a:rPr lang="sv-SE" sz="2000" b="1" dirty="0" smtClean="0"/>
              <a:t>Evenemang</a:t>
            </a:r>
            <a:endParaRPr lang="sv-SE" sz="2000" b="1" dirty="0"/>
          </a:p>
          <a:p>
            <a:pPr marL="285750" indent="-285750">
              <a:buFont typeface="Arial" panose="020B0604020202020204" pitchFamily="34" charset="0"/>
              <a:buChar char="•"/>
            </a:pPr>
            <a:r>
              <a:rPr lang="sv-SE" sz="2000" dirty="0"/>
              <a:t>Klubbens </a:t>
            </a:r>
            <a:r>
              <a:rPr lang="sv-SE" sz="2000" dirty="0" smtClean="0"/>
              <a:t>caféverksamhet/evenemangsgruppen</a:t>
            </a:r>
            <a:endParaRPr lang="sv-SE" sz="2000" dirty="0"/>
          </a:p>
          <a:p>
            <a:pPr marL="285750" indent="-285750">
              <a:buFont typeface="Arial" panose="020B0604020202020204" pitchFamily="34" charset="0"/>
              <a:buChar char="•"/>
            </a:pPr>
            <a:r>
              <a:rPr lang="sv-SE" sz="2000" dirty="0" smtClean="0"/>
              <a:t>Klubbens </a:t>
            </a:r>
            <a:r>
              <a:rPr lang="sv-SE" sz="2000" dirty="0"/>
              <a:t>arrangemang av cuper (GP-Pucken och GIC-Cupen</a:t>
            </a:r>
            <a:r>
              <a:rPr lang="sv-SE" sz="2000" dirty="0" smtClean="0"/>
              <a:t>)</a:t>
            </a:r>
            <a:endParaRPr lang="sv-SE" sz="2000" dirty="0" smtClean="0"/>
          </a:p>
          <a:p>
            <a:pPr marL="285750" indent="-285750">
              <a:buFont typeface="Arial" panose="020B0604020202020204" pitchFamily="34" charset="0"/>
              <a:buChar char="•"/>
            </a:pPr>
            <a:endParaRPr lang="sv-SE" sz="2000" b="1" dirty="0"/>
          </a:p>
          <a:p>
            <a:r>
              <a:rPr lang="sv-SE" sz="2000" b="1" dirty="0" smtClean="0"/>
              <a:t>Träningshelg v35</a:t>
            </a:r>
          </a:p>
          <a:p>
            <a:pPr marL="342900" indent="-342900">
              <a:buFont typeface="Arial" panose="020B0604020202020204" pitchFamily="34" charset="0"/>
              <a:buChar char="•"/>
            </a:pPr>
            <a:r>
              <a:rPr lang="sv-SE" sz="2000" dirty="0" smtClean="0"/>
              <a:t>Köttfärssås till lunch på lördag</a:t>
            </a:r>
          </a:p>
          <a:p>
            <a:pPr marL="342900" indent="-342900">
              <a:buFont typeface="Arial" panose="020B0604020202020204" pitchFamily="34" charset="0"/>
              <a:buChar char="•"/>
            </a:pPr>
            <a:endParaRPr lang="sv-SE" sz="2000" dirty="0"/>
          </a:p>
          <a:p>
            <a:r>
              <a:rPr lang="sv-SE" sz="2000" b="1" dirty="0" smtClean="0"/>
              <a:t>Lagjacka</a:t>
            </a:r>
          </a:p>
          <a:p>
            <a:pPr marL="342900" indent="-342900">
              <a:buFont typeface="Arial" panose="020B0604020202020204" pitchFamily="34" charset="0"/>
              <a:buChar char="•"/>
            </a:pPr>
            <a:r>
              <a:rPr lang="sv-SE" sz="2000" dirty="0" smtClean="0"/>
              <a:t>Nya jackor behövs och gemensam beställning ur nya kollektionen från </a:t>
            </a:r>
            <a:r>
              <a:rPr lang="sv-SE" sz="2000" dirty="0" err="1" smtClean="0"/>
              <a:t>Warrior</a:t>
            </a:r>
            <a:r>
              <a:rPr lang="sv-SE" sz="2000" dirty="0" smtClean="0"/>
              <a:t>. 4-5 sponsorer för kostnadstäckning.</a:t>
            </a:r>
          </a:p>
          <a:p>
            <a:endParaRPr lang="sv-SE" sz="1600" dirty="0"/>
          </a:p>
          <a:p>
            <a:pPr marL="285750" indent="-285750">
              <a:buFont typeface="Arial" panose="020B0604020202020204" pitchFamily="34" charset="0"/>
              <a:buChar char="•"/>
            </a:pPr>
            <a:endParaRPr lang="sv-SE" sz="1600" dirty="0"/>
          </a:p>
          <a:p>
            <a:pPr marL="285750" indent="-285750">
              <a:buFont typeface="Arial" panose="020B0604020202020204" pitchFamily="34" charset="0"/>
              <a:buChar char="•"/>
            </a:pPr>
            <a:endParaRPr lang="sv-SE" sz="1600" dirty="0"/>
          </a:p>
          <a:p>
            <a:pPr algn="ctr"/>
            <a:r>
              <a:rPr lang="sv-SE" sz="2000" b="1" dirty="0"/>
              <a:t>Frågor och funderingar</a:t>
            </a:r>
          </a:p>
          <a:p>
            <a:pPr marL="285750" indent="-285750">
              <a:buFont typeface="Arial" panose="020B0604020202020204" pitchFamily="34" charset="0"/>
              <a:buChar char="•"/>
            </a:pPr>
            <a:endParaRPr lang="sv-SE" sz="1600"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7" name="TextBox 6"/>
          <p:cNvSpPr txBox="1"/>
          <p:nvPr/>
        </p:nvSpPr>
        <p:spPr>
          <a:xfrm>
            <a:off x="2915816" y="377540"/>
            <a:ext cx="4536504" cy="584775"/>
          </a:xfrm>
          <a:prstGeom prst="rect">
            <a:avLst/>
          </a:prstGeom>
          <a:noFill/>
        </p:spPr>
        <p:txBody>
          <a:bodyPr wrap="square" rtlCol="0">
            <a:spAutoFit/>
          </a:bodyPr>
          <a:lstStyle/>
          <a:p>
            <a:r>
              <a:rPr lang="sv-SE" sz="3200" dirty="0" smtClean="0">
                <a:solidFill>
                  <a:srgbClr val="C00000"/>
                </a:solidFill>
              </a:rPr>
              <a:t>IF Mölndal Hockey</a:t>
            </a:r>
            <a:endParaRPr lang="sv-SE" sz="3200" dirty="0">
              <a:solidFill>
                <a:srgbClr val="C00000"/>
              </a:solidFill>
            </a:endParaRPr>
          </a:p>
        </p:txBody>
      </p:sp>
    </p:spTree>
    <p:extLst>
      <p:ext uri="{BB962C8B-B14F-4D97-AF65-F5344CB8AC3E}">
        <p14:creationId xmlns:p14="http://schemas.microsoft.com/office/powerpoint/2010/main" val="26548803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503</TotalTime>
  <Words>526</Words>
  <Application>Microsoft Office PowerPoint</Application>
  <PresentationFormat>On-screen Show (4:3)</PresentationFormat>
  <Paragraphs>82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Courier New</vt:lpstr>
      <vt:lpstr>Wingdings</vt:lpstr>
      <vt:lpstr>Office-tema</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Transportstyrelsen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riek01</dc:creator>
  <cp:lastModifiedBy>Hagenlöv Thomas</cp:lastModifiedBy>
  <cp:revision>70</cp:revision>
  <dcterms:created xsi:type="dcterms:W3CDTF">2017-03-24T06:42:27Z</dcterms:created>
  <dcterms:modified xsi:type="dcterms:W3CDTF">2021-08-24T14:02:48Z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9540963-e559-4020-8a90-fe8a502c2801_Enabled">
    <vt:lpwstr>true</vt:lpwstr>
  </property>
  <property fmtid="{D5CDD505-2E9C-101B-9397-08002B2CF9AE}" pid="3" name="MSIP_Label_19540963-e559-4020-8a90-fe8a502c2801_SetDate">
    <vt:lpwstr>2021-08-22T19:15:58Z</vt:lpwstr>
  </property>
  <property fmtid="{D5CDD505-2E9C-101B-9397-08002B2CF9AE}" pid="4" name="MSIP_Label_19540963-e559-4020-8a90-fe8a502c2801_Method">
    <vt:lpwstr>Standard</vt:lpwstr>
  </property>
  <property fmtid="{D5CDD505-2E9C-101B-9397-08002B2CF9AE}" pid="5" name="MSIP_Label_19540963-e559-4020-8a90-fe8a502c2801_Name">
    <vt:lpwstr>19540963-e559-4020-8a90-fe8a502c2801</vt:lpwstr>
  </property>
  <property fmtid="{D5CDD505-2E9C-101B-9397-08002B2CF9AE}" pid="6" name="MSIP_Label_19540963-e559-4020-8a90-fe8a502c2801_SiteId">
    <vt:lpwstr>f25493ae-1c98-41d7-8a33-0be75f5fe603</vt:lpwstr>
  </property>
  <property fmtid="{D5CDD505-2E9C-101B-9397-08002B2CF9AE}" pid="7" name="MSIP_Label_19540963-e559-4020-8a90-fe8a502c2801_ActionId">
    <vt:lpwstr>3a324972-0058-429e-ae73-017a2a80b7ea</vt:lpwstr>
  </property>
  <property fmtid="{D5CDD505-2E9C-101B-9397-08002B2CF9AE}" pid="8" name="MSIP_Label_19540963-e559-4020-8a90-fe8a502c2801_ContentBits">
    <vt:lpwstr>0</vt:lpwstr>
  </property>
</Properties>
</file>