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4" r:id="rId4"/>
    <p:sldId id="265" r:id="rId5"/>
    <p:sldId id="262" r:id="rId6"/>
    <p:sldId id="266" r:id="rId7"/>
    <p:sldId id="272" r:id="rId8"/>
    <p:sldId id="267" r:id="rId9"/>
    <p:sldId id="269" r:id="rId10"/>
    <p:sldId id="263" r:id="rId1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2020-09-14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2020-09-14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2020-09-14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2020-09-14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2020-09-14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2020-09-14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2020-09-14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2020-09-14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2020-09-14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2020-09-14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7B77D-6DFE-4359-84DD-E87663AAF2B6}" type="datetimeFigureOut">
              <a:rPr lang="sv-SE" smtClean="0"/>
              <a:pPr/>
              <a:t>2020-09-14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7B77D-6DFE-4359-84DD-E87663AAF2B6}" type="datetimeFigureOut">
              <a:rPr lang="sv-SE" smtClean="0"/>
              <a:pPr/>
              <a:t>2020-09-14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3D251-0E92-44B1-86A3-3F76DA66E835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200771" y="2492896"/>
            <a:ext cx="871296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Presentation av </a:t>
            </a:r>
            <a:r>
              <a:rPr lang="sv-SE" sz="2000" b="1" dirty="0" smtClean="0"/>
              <a:t>tränare/ledare/organisation:</a:t>
            </a:r>
            <a:endParaRPr lang="sv-SE" sz="2000" b="1" dirty="0"/>
          </a:p>
          <a:p>
            <a:r>
              <a:rPr lang="sv-SE" sz="2000" dirty="0"/>
              <a:t>Andreas Gunrup, </a:t>
            </a:r>
            <a:r>
              <a:rPr lang="sv-SE" sz="2000" dirty="0" smtClean="0"/>
              <a:t>Tränare</a:t>
            </a:r>
          </a:p>
          <a:p>
            <a:r>
              <a:rPr lang="sv-SE" sz="2000" dirty="0"/>
              <a:t>Thomas Hagenlöv, </a:t>
            </a:r>
            <a:r>
              <a:rPr lang="sv-SE" sz="2000" dirty="0" smtClean="0"/>
              <a:t>Tränare</a:t>
            </a:r>
          </a:p>
          <a:p>
            <a:r>
              <a:rPr lang="sv-SE" sz="2000" dirty="0" smtClean="0"/>
              <a:t>Marcus </a:t>
            </a:r>
            <a:r>
              <a:rPr lang="sv-SE" sz="2000" dirty="0"/>
              <a:t>Kruus, </a:t>
            </a:r>
            <a:r>
              <a:rPr lang="sv-SE" sz="2000" dirty="0" smtClean="0"/>
              <a:t>Tränare</a:t>
            </a:r>
            <a:endParaRPr lang="sv-SE" sz="2000" dirty="0"/>
          </a:p>
          <a:p>
            <a:r>
              <a:rPr lang="sv-SE" sz="2000" dirty="0" smtClean="0"/>
              <a:t>Jens </a:t>
            </a:r>
            <a:r>
              <a:rPr lang="sv-SE" sz="2000" dirty="0"/>
              <a:t>Wikner, </a:t>
            </a:r>
            <a:r>
              <a:rPr lang="sv-SE" sz="2000" dirty="0" smtClean="0"/>
              <a:t>Tränare</a:t>
            </a:r>
            <a:endParaRPr lang="sv-SE" sz="2000" dirty="0"/>
          </a:p>
          <a:p>
            <a:r>
              <a:rPr lang="sv-SE" sz="2000" dirty="0"/>
              <a:t>Christer Björnsberg, </a:t>
            </a:r>
            <a:r>
              <a:rPr lang="sv-SE" sz="2000" dirty="0" smtClean="0"/>
              <a:t>Materialförvaltare</a:t>
            </a:r>
            <a:endParaRPr lang="sv-SE" sz="2000" dirty="0"/>
          </a:p>
          <a:p>
            <a:r>
              <a:rPr lang="sv-SE" sz="2000" dirty="0" smtClean="0"/>
              <a:t>Elin </a:t>
            </a:r>
            <a:r>
              <a:rPr lang="sv-SE" sz="2000" dirty="0"/>
              <a:t>Antonsson, </a:t>
            </a:r>
            <a:r>
              <a:rPr lang="sv-SE" sz="2000" dirty="0" smtClean="0"/>
              <a:t>Evenemangsgrupp/Caféansvarig</a:t>
            </a:r>
          </a:p>
          <a:p>
            <a:r>
              <a:rPr lang="sv-SE" sz="2000" dirty="0" smtClean="0"/>
              <a:t>Kassör/Indrivare, Kristian &amp; Ulla Höglind</a:t>
            </a:r>
            <a:endParaRPr lang="sv-SE" sz="1600" dirty="0"/>
          </a:p>
          <a:p>
            <a:endParaRPr lang="sv-SE" sz="1600" dirty="0" smtClean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D33CFF2C-A876-4002-92FD-DCF1032F4720}"/>
              </a:ext>
            </a:extLst>
          </p:cNvPr>
          <p:cNvSpPr txBox="1"/>
          <p:nvPr/>
        </p:nvSpPr>
        <p:spPr>
          <a:xfrm>
            <a:off x="200771" y="1556792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>
                <a:latin typeface="Arial" pitchFamily="34" charset="0"/>
                <a:cs typeface="Arial" pitchFamily="34" charset="0"/>
              </a:rPr>
              <a:t>Information och </a:t>
            </a:r>
            <a:r>
              <a:rPr lang="sv-SE" sz="2000" b="1" dirty="0" smtClean="0">
                <a:latin typeface="Arial" pitchFamily="34" charset="0"/>
                <a:cs typeface="Arial" pitchFamily="34" charset="0"/>
              </a:rPr>
              <a:t>uppstartsmöte Team 09 C-grupp </a:t>
            </a:r>
            <a:r>
              <a:rPr lang="sv-SE" sz="2000" b="1" dirty="0">
                <a:latin typeface="Arial" pitchFamily="34" charset="0"/>
                <a:cs typeface="Arial" pitchFamily="34" charset="0"/>
              </a:rPr>
              <a:t>säsongen </a:t>
            </a:r>
            <a:r>
              <a:rPr lang="sv-SE" sz="2000" b="1" dirty="0" smtClean="0">
                <a:latin typeface="Arial" pitchFamily="34" charset="0"/>
                <a:cs typeface="Arial" pitchFamily="34" charset="0"/>
              </a:rPr>
              <a:t>2020/2021</a:t>
            </a:r>
            <a:endParaRPr lang="sv-SE" sz="20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1944216" cy="110659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2915816" y="377540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C00000"/>
                </a:solidFill>
              </a:rPr>
              <a:t>IF Mölndal Hockey</a:t>
            </a:r>
            <a:endParaRPr lang="sv-SE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251520" y="1772816"/>
            <a:ext cx="8712968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 smtClean="0"/>
              <a:t>Evenemang</a:t>
            </a:r>
            <a:endParaRPr lang="sv-SE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Klubbens </a:t>
            </a:r>
            <a:r>
              <a:rPr lang="sv-SE" sz="2000" dirty="0" smtClean="0"/>
              <a:t>caféverksamhet/evenemangsgruppen</a:t>
            </a: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Klubbens </a:t>
            </a:r>
            <a:r>
              <a:rPr lang="sv-SE" sz="2000" dirty="0"/>
              <a:t>arrangemang av cuper (GP-Pucken och GIC-Cupen</a:t>
            </a:r>
            <a:r>
              <a:rPr lang="sv-SE" sz="20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b="1" dirty="0"/>
          </a:p>
          <a:p>
            <a:r>
              <a:rPr lang="sv-SE" sz="2000" b="1" dirty="0" smtClean="0"/>
              <a:t>Träningshelg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/>
              <a:t>Klubbförrådsbygge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/>
              <a:t>Köttfärssås till lunch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/>
          </a:p>
          <a:p>
            <a:r>
              <a:rPr lang="sv-SE" sz="2000" b="1" dirty="0" smtClean="0"/>
              <a:t>Lagjacka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/>
              <a:t>Någon i akut behov av ny?</a:t>
            </a:r>
            <a:endParaRPr lang="sv-SE" sz="2000" dirty="0" smtClean="0"/>
          </a:p>
          <a:p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pPr algn="ctr"/>
            <a:r>
              <a:rPr lang="sv-SE" sz="2000" b="1" dirty="0"/>
              <a:t>Frågor och funderingar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1944216" cy="110659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2915816" y="377540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C00000"/>
                </a:solidFill>
              </a:rPr>
              <a:t>IF Mölndal Hockey</a:t>
            </a:r>
            <a:endParaRPr lang="sv-SE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88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251520" y="1700808"/>
            <a:ext cx="8712968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b="1" dirty="0"/>
          </a:p>
          <a:p>
            <a:endParaRPr lang="sv-SE" sz="1600" b="1" dirty="0"/>
          </a:p>
          <a:p>
            <a:r>
              <a:rPr lang="sv-SE" sz="2000" b="1" dirty="0" smtClean="0"/>
              <a:t>Truppen:</a:t>
            </a:r>
          </a:p>
          <a:p>
            <a:r>
              <a:rPr lang="sv-SE" sz="2000" dirty="0" smtClean="0"/>
              <a:t>20 killar som startat upp säsongen. Tyvärr har vi tappat William som målvakt inför säsongen.</a:t>
            </a:r>
          </a:p>
          <a:p>
            <a:endParaRPr lang="sv-SE" sz="2000" dirty="0"/>
          </a:p>
          <a:p>
            <a:r>
              <a:rPr lang="sv-SE" sz="2000" dirty="0" smtClean="0"/>
              <a:t>Vi kommer förmodligen att bli tvungna att varva in utespelare som målvakt för att lösa 3-3 serien enligt den nya Hemmaplansmodellen.</a:t>
            </a:r>
          </a:p>
          <a:p>
            <a:endParaRPr lang="sv-SE" sz="2000" dirty="0"/>
          </a:p>
          <a:p>
            <a:endParaRPr lang="sv-SE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1944216" cy="110659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2915816" y="377540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C00000"/>
                </a:solidFill>
              </a:rPr>
              <a:t>IF Mölndal Hockey</a:t>
            </a:r>
            <a:endParaRPr lang="sv-SE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89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360512" y="1412776"/>
            <a:ext cx="8712968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dirty="0"/>
          </a:p>
          <a:p>
            <a:r>
              <a:rPr lang="sv-SE" sz="2000" b="1" dirty="0" smtClean="0"/>
              <a:t>Våra ledstjärnor </a:t>
            </a:r>
            <a:r>
              <a:rPr lang="sv-SE" sz="2000" b="1" dirty="0"/>
              <a:t>och målsättningar</a:t>
            </a:r>
          </a:p>
          <a:p>
            <a:endParaRPr lang="sv-SE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Att ha roligt tillsammans - både på och utanför isen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Skapa </a:t>
            </a:r>
            <a:r>
              <a:rPr lang="sv-SE" sz="2000" dirty="0" smtClean="0"/>
              <a:t>en </a:t>
            </a:r>
            <a:r>
              <a:rPr lang="sv-SE" sz="2000" dirty="0"/>
              <a:t>grupp där våra barn </a:t>
            </a:r>
            <a:r>
              <a:rPr lang="sv-SE" sz="2000" dirty="0" smtClean="0"/>
              <a:t>trivs, har kul och känner sig trygga</a:t>
            </a: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Att </a:t>
            </a:r>
            <a:r>
              <a:rPr lang="sv-SE" sz="2000" dirty="0"/>
              <a:t>utveckla barnen till en goda lagkamrater, skridskoåkare och hockeyspelare – i den </a:t>
            </a:r>
            <a:r>
              <a:rPr lang="sv-SE" sz="2000" dirty="0" smtClean="0"/>
              <a:t>ordningen.</a:t>
            </a: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Att skapa rutiner inför </a:t>
            </a:r>
            <a:r>
              <a:rPr lang="sv-SE" sz="2000" dirty="0" smtClean="0"/>
              <a:t>och efter träning och match t.ex. </a:t>
            </a:r>
            <a:r>
              <a:rPr lang="sv-SE" sz="2000" dirty="0"/>
              <a:t>samling, uppvärmning, byta om själv, duscha efter träning/match, hålla reda på material/utrustning, plocka upp efter sig etc</a:t>
            </a:r>
            <a:r>
              <a:rPr lang="sv-SE" sz="2000" dirty="0" smtClean="0"/>
              <a:t>.</a:t>
            </a: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Vi uppmuntrar </a:t>
            </a:r>
            <a:r>
              <a:rPr lang="sv-SE" sz="2000" dirty="0" smtClean="0"/>
              <a:t>våra </a:t>
            </a:r>
            <a:r>
              <a:rPr lang="sv-SE" sz="2000" dirty="0"/>
              <a:t>barn att utöva andra idrotter – om det krockar – låt barnen välja, men försök styra mot att </a:t>
            </a:r>
            <a:r>
              <a:rPr lang="sv-SE" sz="2000" dirty="0" smtClean="0"/>
              <a:t>delta </a:t>
            </a:r>
            <a:r>
              <a:rPr lang="sv-SE" sz="2000" dirty="0"/>
              <a:t>i den idrotten som har ”säsong</a:t>
            </a:r>
            <a:r>
              <a:rPr lang="sv-SE" sz="2000" dirty="0" smtClean="0"/>
              <a:t>”.</a:t>
            </a:r>
          </a:p>
          <a:p>
            <a:endParaRPr lang="sv-SE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1944216" cy="110659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2915816" y="377540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C00000"/>
                </a:solidFill>
              </a:rPr>
              <a:t>IF Mölndal Hockey</a:t>
            </a:r>
            <a:endParaRPr lang="sv-SE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28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251520" y="1223225"/>
            <a:ext cx="8712968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dirty="0"/>
          </a:p>
          <a:p>
            <a:r>
              <a:rPr lang="sv-SE" sz="2000" b="1" dirty="0"/>
              <a:t>Genomförande av </a:t>
            </a:r>
            <a:r>
              <a:rPr lang="sv-SE" sz="2000" b="1" dirty="0" smtClean="0"/>
              <a:t>träningar:</a:t>
            </a:r>
            <a:endParaRPr lang="sv-SE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Vi är denna säsong en gemensam C-grupp med team -10. Merparten av träningarna körs gemensamt med en del tillfällen separat. B-grupp (-07) är endast 10st så vi kommer att samköra med dem en del när möjlighet finns.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Vi kommer ytterligare höja intensiteten och jobba med killarnas fokus på både träningar och match. Fokus även denna säsong är skridskoåkning.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Fysträningen off-</a:t>
            </a:r>
            <a:r>
              <a:rPr lang="sv-SE" sz="2000" dirty="0" err="1" smtClean="0"/>
              <a:t>ice</a:t>
            </a:r>
            <a:r>
              <a:rPr lang="sv-SE" sz="2000" dirty="0" smtClean="0"/>
              <a:t> som startades förra säsongen kommer fortsätta</a:t>
            </a:r>
          </a:p>
          <a:p>
            <a:endParaRPr lang="sv-SE" sz="2000" dirty="0" smtClean="0"/>
          </a:p>
          <a:p>
            <a:r>
              <a:rPr lang="sv-SE" sz="2000" b="1" dirty="0"/>
              <a:t>Genomförande av </a:t>
            </a:r>
            <a:r>
              <a:rPr lang="sv-SE" sz="2000" b="1" dirty="0" smtClean="0"/>
              <a:t>matcher:</a:t>
            </a:r>
            <a:endParaRPr lang="sv-S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Vi har anmält oss till två serier, 3-3 och Helplan.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Alla </a:t>
            </a:r>
            <a:r>
              <a:rPr lang="sv-SE" sz="2000" dirty="0"/>
              <a:t>får vara med och vid matcher spelar alla lika mycket – dvs ingen </a:t>
            </a:r>
            <a:r>
              <a:rPr lang="sv-SE" sz="2000" dirty="0" smtClean="0"/>
              <a:t>toppning.</a:t>
            </a:r>
            <a:endParaRPr lang="sv-SE" sz="2000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1944216" cy="110659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2915816" y="377540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C00000"/>
                </a:solidFill>
              </a:rPr>
              <a:t>IF Mölndal Hockey</a:t>
            </a:r>
            <a:endParaRPr lang="sv-SE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284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251520" y="1700808"/>
            <a:ext cx="8712968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Träningar</a:t>
            </a:r>
            <a:r>
              <a:rPr lang="sv-SE" sz="2000" b="1" dirty="0" smtClean="0"/>
              <a:t>:</a:t>
            </a:r>
          </a:p>
          <a:p>
            <a:r>
              <a:rPr lang="sv-SE" sz="2000" dirty="0" smtClean="0"/>
              <a:t>Nedan som det ser ut att bli i nuläget, tiderna kommer att variera en del mellan veckorna speciellt nu i början av säsongen. Extra pass på helgerna innan seriespelet startar.</a:t>
            </a:r>
          </a:p>
          <a:p>
            <a:r>
              <a:rPr lang="sv-SE" sz="2000" b="1" dirty="0" smtClean="0"/>
              <a:t>Måndag eller Tisdagar:</a:t>
            </a:r>
          </a:p>
          <a:p>
            <a:r>
              <a:rPr lang="sv-SE" sz="2000" dirty="0" smtClean="0"/>
              <a:t>50 min </a:t>
            </a:r>
            <a:r>
              <a:rPr lang="sv-SE" sz="2000" dirty="0" err="1" smtClean="0"/>
              <a:t>ispass</a:t>
            </a:r>
            <a:r>
              <a:rPr lang="sv-SE" sz="2000" dirty="0" smtClean="0"/>
              <a:t>, tider kan variera en del</a:t>
            </a:r>
            <a:r>
              <a:rPr lang="sv-SE" sz="2000" dirty="0"/>
              <a:t> </a:t>
            </a:r>
            <a:r>
              <a:rPr lang="sv-SE" sz="2000" dirty="0" smtClean="0"/>
              <a:t>men det blir inte det tidigaste passet.</a:t>
            </a:r>
          </a:p>
          <a:p>
            <a:r>
              <a:rPr lang="sv-SE" sz="2000" b="1" dirty="0" smtClean="0"/>
              <a:t>Torsdagar:</a:t>
            </a:r>
          </a:p>
          <a:p>
            <a:r>
              <a:rPr lang="sv-SE" sz="2000" dirty="0" smtClean="0"/>
              <a:t>Stående tid </a:t>
            </a:r>
            <a:r>
              <a:rPr lang="sv-SE" sz="2000" dirty="0" err="1" smtClean="0"/>
              <a:t>kl</a:t>
            </a:r>
            <a:r>
              <a:rPr lang="sv-SE" sz="2000" dirty="0" smtClean="0"/>
              <a:t> 15:30-17:00, denna börjar bli lite jobbig då flera killar </a:t>
            </a:r>
            <a:r>
              <a:rPr lang="sv-SE" sz="2000" dirty="0" smtClean="0"/>
              <a:t>har schemalagd</a:t>
            </a:r>
            <a:r>
              <a:rPr lang="sv-SE" sz="2000" dirty="0" smtClean="0"/>
              <a:t> </a:t>
            </a:r>
            <a:r>
              <a:rPr lang="sv-SE" sz="2000" dirty="0" smtClean="0"/>
              <a:t>skola till </a:t>
            </a:r>
            <a:r>
              <a:rPr lang="sv-SE" sz="2000" dirty="0" err="1" smtClean="0"/>
              <a:t>kl</a:t>
            </a:r>
            <a:r>
              <a:rPr lang="sv-SE" sz="2000" dirty="0" smtClean="0"/>
              <a:t> 15. Vi kommer att testa att starta lite senare (runt 15:45-16:00) så att alla hinner komma på plats utan stress. Isen är som innan tillgänglig för friåkning från </a:t>
            </a:r>
            <a:r>
              <a:rPr lang="sv-SE" sz="2000" dirty="0" err="1" smtClean="0"/>
              <a:t>kl</a:t>
            </a:r>
            <a:r>
              <a:rPr lang="sv-SE" sz="2000" dirty="0" smtClean="0"/>
              <a:t> 15 för de som kan.</a:t>
            </a:r>
            <a:endParaRPr lang="sv-SE" sz="2000" dirty="0"/>
          </a:p>
          <a:p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1944216" cy="110659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2915816" y="377540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C00000"/>
                </a:solidFill>
              </a:rPr>
              <a:t>IF Mölndal Hockey</a:t>
            </a:r>
            <a:endParaRPr lang="sv-SE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1182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0" y="1628800"/>
            <a:ext cx="9144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/>
              <a:t>Matcher</a:t>
            </a:r>
            <a:r>
              <a:rPr lang="sv-SE" sz="2000" b="1" dirty="0" smtClean="0"/>
              <a:t>:</a:t>
            </a:r>
          </a:p>
          <a:p>
            <a:r>
              <a:rPr lang="sv-SE" sz="2000" dirty="0" smtClean="0"/>
              <a:t>Vi har anmält lag både till helplan och det nya upplägget enligt Hemmaplansmodellen.</a:t>
            </a:r>
          </a:p>
          <a:p>
            <a:r>
              <a:rPr lang="sv-SE" sz="2000" dirty="0" smtClean="0"/>
              <a:t>Serierna är ännu ej satta av förbundet så vi vet inte vilka speldagar som gäller.</a:t>
            </a:r>
          </a:p>
          <a:p>
            <a:r>
              <a:rPr lang="sv-SE" sz="2000" dirty="0" smtClean="0"/>
              <a:t>Vi kommer att varva killarna mellan dessa serier och en del kommer att få dubblera om ork och vilja finns.</a:t>
            </a: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Svara på utskickade kallelser så tidigt i veckan som möjligt så att vi kan fördela lagen till de olika serierna. </a:t>
            </a: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Inför </a:t>
            </a:r>
            <a:r>
              <a:rPr lang="sv-SE" sz="2000" dirty="0"/>
              <a:t>varje hemmamatch behövs ca 4-5 föräldrar som ställer ut mål och bygger </a:t>
            </a:r>
            <a:r>
              <a:rPr lang="sv-SE" sz="2000" dirty="0" smtClean="0"/>
              <a:t>sarg (3-3) inför </a:t>
            </a:r>
            <a:r>
              <a:rPr lang="sv-SE" sz="2000" dirty="0"/>
              <a:t>match och sedan plockar in efter </a:t>
            </a:r>
            <a:r>
              <a:rPr lang="sv-SE" sz="2000" dirty="0" smtClean="0"/>
              <a:t>matchen.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Vi utgår ifrån att matcherna i helplansserien ska registreras via TSM i sekretariatet som ifjol. </a:t>
            </a:r>
            <a:endParaRPr lang="sv-SE" sz="2000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1944216" cy="110659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2915816" y="377540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C00000"/>
                </a:solidFill>
              </a:rPr>
              <a:t>IF Mölndal Hockey</a:t>
            </a:r>
            <a:endParaRPr lang="sv-SE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210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0" y="1628800"/>
            <a:ext cx="91440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 smtClean="0"/>
              <a:t>Hemmaplansmodellen</a:t>
            </a:r>
          </a:p>
          <a:p>
            <a:r>
              <a:rPr lang="sv-SE" dirty="0"/>
              <a:t>Modellen bygger på fyra principer:</a:t>
            </a:r>
            <a:endParaRPr lang="sv-SE" sz="2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Sätt människan i </a:t>
            </a:r>
            <a:r>
              <a:rPr lang="sv-SE" dirty="0" smtClean="0"/>
              <a:t>fokus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Ge </a:t>
            </a:r>
            <a:r>
              <a:rPr lang="sv-SE" dirty="0"/>
              <a:t>alla chansen att </a:t>
            </a:r>
            <a:r>
              <a:rPr lang="sv-SE" dirty="0" smtClean="0"/>
              <a:t>utvecklas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Anpassa </a:t>
            </a:r>
            <a:r>
              <a:rPr lang="sv-SE" dirty="0"/>
              <a:t>träning och match efter </a:t>
            </a:r>
            <a:r>
              <a:rPr lang="sv-SE" dirty="0" smtClean="0"/>
              <a:t>målgrupp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/>
              <a:t>Bedriv </a:t>
            </a:r>
            <a:r>
              <a:rPr lang="sv-SE" dirty="0"/>
              <a:t>en allsidig </a:t>
            </a:r>
            <a:r>
              <a:rPr lang="sv-SE" dirty="0" smtClean="0"/>
              <a:t>träning</a:t>
            </a:r>
          </a:p>
          <a:p>
            <a:endParaRPr lang="sv-SE" dirty="0"/>
          </a:p>
          <a:p>
            <a:r>
              <a:rPr lang="sv-SE" dirty="0" smtClean="0"/>
              <a:t>Finns massa information på Hemmaplansmodellen.se</a:t>
            </a:r>
            <a:endParaRPr lang="sv-SE" dirty="0"/>
          </a:p>
          <a:p>
            <a:endParaRPr lang="sv-SE" sz="2000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1944216" cy="110659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2915816" y="377540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C00000"/>
                </a:solidFill>
              </a:rPr>
              <a:t>IF Mölndal Hockey</a:t>
            </a:r>
            <a:endParaRPr lang="sv-SE" sz="3200" dirty="0">
              <a:solidFill>
                <a:srgbClr val="C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4077072"/>
            <a:ext cx="7534275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272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368183" y="1556792"/>
            <a:ext cx="871296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000" b="1" dirty="0" smtClean="0"/>
              <a:t>Ekonomi </a:t>
            </a:r>
            <a:r>
              <a:rPr lang="sv-SE" sz="2000" b="1" dirty="0"/>
              <a:t>– Team 09:</a:t>
            </a:r>
          </a:p>
          <a:p>
            <a:endParaRPr lang="sv-SE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/>
              <a:t>Tack </a:t>
            </a:r>
            <a:r>
              <a:rPr lang="sv-SE" sz="2000" dirty="0" smtClean="0"/>
              <a:t>vare vår cup i D1, sponsring och genomförda </a:t>
            </a:r>
            <a:r>
              <a:rPr lang="sv-SE" sz="2000" dirty="0" err="1" smtClean="0"/>
              <a:t>Eftersäsongscamper</a:t>
            </a:r>
            <a:r>
              <a:rPr lang="sv-SE" sz="2000" dirty="0" smtClean="0"/>
              <a:t> har vi ca 131 000kr i lagkassan. </a:t>
            </a:r>
            <a:endParaRPr lang="sv-SE" sz="2000" dirty="0"/>
          </a:p>
          <a:p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Vad vill vi göra för pengarna? Fortsätta jobba in pengar för att genomföra en Cup/resa inom några säsonger (Kanada </a:t>
            </a:r>
            <a:r>
              <a:rPr lang="sv-SE" sz="2000" dirty="0" smtClean="0">
                <a:sym typeface="Wingdings" panose="05000000000000000000" pitchFamily="2" charset="2"/>
              </a:rPr>
              <a:t></a:t>
            </a:r>
            <a:r>
              <a:rPr lang="sv-SE" sz="2000" dirty="0" smtClean="0"/>
              <a:t>), använda pengarna till lokala cuper…?</a:t>
            </a: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Denna säsong tar vi inte in 250kr för förbrukningsmaterial, istället har vi beställt matchdamasker som varje kille får köpa för 239kr. Nya matchställ för C- och A-grupp är beställda.</a:t>
            </a:r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 smtClean="0"/>
              <a:t>Även denna säsong gäller 50/50 för sponsring, hälften till laget och andra hälften till föreningen.</a:t>
            </a:r>
            <a:endParaRPr lang="sv-SE" sz="2000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1944216" cy="110659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2915816" y="377540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C00000"/>
                </a:solidFill>
              </a:rPr>
              <a:t>IF Mölndal Hockey</a:t>
            </a:r>
            <a:endParaRPr lang="sv-SE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5980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251520" y="1556792"/>
            <a:ext cx="871296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A</a:t>
            </a:r>
            <a:r>
              <a:rPr lang="sv-SE" b="1" dirty="0" smtClean="0"/>
              <a:t>ktiviteter</a:t>
            </a:r>
            <a:endParaRPr lang="sv-SE" b="1" dirty="0"/>
          </a:p>
          <a:p>
            <a:endParaRPr lang="sv-SE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/>
              <a:t>3-3 (Hemmaplansmodellen) och Helplanserie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/>
              <a:t>GP-pucken, två lag anmälda, kommer spelas enligt Hemmaplansmodellen.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/>
              <a:t>C</a:t>
            </a:r>
            <a:r>
              <a:rPr lang="sv-SE" sz="2000" dirty="0" smtClean="0"/>
              <a:t>up i Tranås 28-29 Dec, finns intresse, är vi hemma…?</a:t>
            </a:r>
            <a:endParaRPr lang="sv-SE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/>
              <a:t>Någon ytterligare cup under våren (ej beslutat vilken)</a:t>
            </a:r>
          </a:p>
          <a:p>
            <a:endParaRPr lang="sv-SE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/>
              <a:t>Idrottsrabatten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dirty="0" smtClean="0"/>
              <a:t>Bingolotter till Uppesittarkväll</a:t>
            </a:r>
            <a:endParaRPr lang="sv-SE" sz="2000" dirty="0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1944216" cy="110659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2915816" y="377540"/>
            <a:ext cx="4536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dirty="0" smtClean="0">
                <a:solidFill>
                  <a:srgbClr val="C00000"/>
                </a:solidFill>
              </a:rPr>
              <a:t>IF Mölndal Hockey</a:t>
            </a:r>
            <a:endParaRPr lang="sv-SE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949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769</Words>
  <Application>Microsoft Office PowerPoint</Application>
  <PresentationFormat>On-screen Show (4:3)</PresentationFormat>
  <Paragraphs>95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Office-tema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Transportstyrelsen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riek01</dc:creator>
  <cp:lastModifiedBy>Hagenlöv Thomas</cp:lastModifiedBy>
  <cp:revision>61</cp:revision>
  <dcterms:created xsi:type="dcterms:W3CDTF">2017-03-24T06:42:27Z</dcterms:created>
  <dcterms:modified xsi:type="dcterms:W3CDTF">2020-09-14T16:26:38Z</dcterms:modified>
</cp:coreProperties>
</file>