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8" r:id="rId3"/>
    <p:sldId id="264" r:id="rId4"/>
    <p:sldId id="265" r:id="rId5"/>
    <p:sldId id="262" r:id="rId6"/>
    <p:sldId id="266" r:id="rId7"/>
    <p:sldId id="267" r:id="rId8"/>
    <p:sldId id="269" r:id="rId9"/>
    <p:sldId id="263" r:id="rId10"/>
  </p:sldIdLst>
  <p:sldSz cx="9144000" cy="6858000" type="screen4x3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14" d="100"/>
          <a:sy n="114" d="100"/>
        </p:scale>
        <p:origin x="-918" y="18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/>
              <a:t>Klicka här för att ändra format på underrubrik i bakgrunden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77B77D-6DFE-4359-84DD-E87663AAF2B6}" type="datetimeFigureOut">
              <a:rPr lang="sv-SE" smtClean="0"/>
              <a:pPr/>
              <a:t>2018-08-30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13D251-0E92-44B1-86A3-3F76DA66E835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77B77D-6DFE-4359-84DD-E87663AAF2B6}" type="datetimeFigureOut">
              <a:rPr lang="sv-SE" smtClean="0"/>
              <a:pPr/>
              <a:t>2018-08-30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13D251-0E92-44B1-86A3-3F76DA66E835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77B77D-6DFE-4359-84DD-E87663AAF2B6}" type="datetimeFigureOut">
              <a:rPr lang="sv-SE" smtClean="0"/>
              <a:pPr/>
              <a:t>2018-08-30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13D251-0E92-44B1-86A3-3F76DA66E835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77B77D-6DFE-4359-84DD-E87663AAF2B6}" type="datetimeFigureOut">
              <a:rPr lang="sv-SE" smtClean="0"/>
              <a:pPr/>
              <a:t>2018-08-30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13D251-0E92-44B1-86A3-3F76DA66E835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77B77D-6DFE-4359-84DD-E87663AAF2B6}" type="datetimeFigureOut">
              <a:rPr lang="sv-SE" smtClean="0"/>
              <a:pPr/>
              <a:t>2018-08-30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13D251-0E92-44B1-86A3-3F76DA66E835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77B77D-6DFE-4359-84DD-E87663AAF2B6}" type="datetimeFigureOut">
              <a:rPr lang="sv-SE" smtClean="0"/>
              <a:pPr/>
              <a:t>2018-08-30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13D251-0E92-44B1-86A3-3F76DA66E835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77B77D-6DFE-4359-84DD-E87663AAF2B6}" type="datetimeFigureOut">
              <a:rPr lang="sv-SE" smtClean="0"/>
              <a:pPr/>
              <a:t>2018-08-30</a:t>
            </a:fld>
            <a:endParaRPr lang="sv-SE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13D251-0E92-44B1-86A3-3F76DA66E835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77B77D-6DFE-4359-84DD-E87663AAF2B6}" type="datetimeFigureOut">
              <a:rPr lang="sv-SE" smtClean="0"/>
              <a:pPr/>
              <a:t>2018-08-30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13D251-0E92-44B1-86A3-3F76DA66E835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77B77D-6DFE-4359-84DD-E87663AAF2B6}" type="datetimeFigureOut">
              <a:rPr lang="sv-SE" smtClean="0"/>
              <a:pPr/>
              <a:t>2018-08-30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13D251-0E92-44B1-86A3-3F76DA66E835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77B77D-6DFE-4359-84DD-E87663AAF2B6}" type="datetimeFigureOut">
              <a:rPr lang="sv-SE" smtClean="0"/>
              <a:pPr/>
              <a:t>2018-08-30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13D251-0E92-44B1-86A3-3F76DA66E835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77B77D-6DFE-4359-84DD-E87663AAF2B6}" type="datetimeFigureOut">
              <a:rPr lang="sv-SE" smtClean="0"/>
              <a:pPr/>
              <a:t>2018-08-30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13D251-0E92-44B1-86A3-3F76DA66E835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77B77D-6DFE-4359-84DD-E87663AAF2B6}" type="datetimeFigureOut">
              <a:rPr lang="sv-SE" smtClean="0"/>
              <a:pPr/>
              <a:t>2018-08-30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13D251-0E92-44B1-86A3-3F76DA66E835}" type="slidenum">
              <a:rPr lang="sv-SE" smtClean="0"/>
              <a:pPr/>
              <a:t>‹#›</a:t>
            </a:fld>
            <a:endParaRPr lang="sv-S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ruta 4"/>
          <p:cNvSpPr txBox="1"/>
          <p:nvPr/>
        </p:nvSpPr>
        <p:spPr>
          <a:xfrm>
            <a:off x="251520" y="2801266"/>
            <a:ext cx="8712968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600" b="1" dirty="0"/>
              <a:t>Presentation av tränare/ledare/organisation D1-Gruppen:</a:t>
            </a:r>
          </a:p>
          <a:p>
            <a:r>
              <a:rPr lang="sv-SE" sz="1600" dirty="0"/>
              <a:t>Marcus Kruus, Tränare D1</a:t>
            </a:r>
          </a:p>
          <a:p>
            <a:r>
              <a:rPr lang="sv-SE" sz="1600" dirty="0"/>
              <a:t>Thomas Hagenlöv, Tränare D1</a:t>
            </a:r>
          </a:p>
          <a:p>
            <a:r>
              <a:rPr lang="sv-SE" sz="1600" dirty="0"/>
              <a:t>Andreas Gunrup, Tränare D1</a:t>
            </a:r>
          </a:p>
          <a:p>
            <a:r>
              <a:rPr lang="sv-SE" sz="1600" dirty="0"/>
              <a:t>Jens Wikner, Tränare D1</a:t>
            </a:r>
          </a:p>
          <a:p>
            <a:r>
              <a:rPr lang="sv-SE" sz="1600" dirty="0"/>
              <a:t>Christer Björnsberg, Materialförvaltare D1</a:t>
            </a:r>
          </a:p>
          <a:p>
            <a:r>
              <a:rPr lang="sv-SE" sz="1600" dirty="0"/>
              <a:t>Magnus Cimmerbeck, Materialförvaltare D1</a:t>
            </a:r>
          </a:p>
          <a:p>
            <a:r>
              <a:rPr lang="sv-SE" sz="1600" dirty="0"/>
              <a:t>Elin Antonsson, Caféansvarig D1</a:t>
            </a:r>
          </a:p>
          <a:p>
            <a:endParaRPr lang="sv-SE" sz="1600" dirty="0"/>
          </a:p>
          <a:p>
            <a:r>
              <a:rPr lang="sv-SE" sz="1600" dirty="0"/>
              <a:t>Vi är i behov av fler föräldrarepresentanter för tex arbetsuppgifter kring: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600" dirty="0"/>
              <a:t>Lagledarrollen (kontakt med andra klubbar, cuper, </a:t>
            </a:r>
            <a:r>
              <a:rPr lang="sv-SE" sz="1600" dirty="0" smtClean="0"/>
              <a:t>matchens knattar/paushockey </a:t>
            </a:r>
            <a:r>
              <a:rPr lang="sv-SE" sz="1600" dirty="0" err="1"/>
              <a:t>etc</a:t>
            </a:r>
            <a:r>
              <a:rPr lang="sv-SE" sz="1600" dirty="0"/>
              <a:t>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600" dirty="0"/>
              <a:t>Administratör/Lagkassa/Försäljning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600" dirty="0"/>
              <a:t>Sponsring/Partnerskap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600" dirty="0"/>
              <a:t>Cupadministratör – Big </a:t>
            </a:r>
            <a:r>
              <a:rPr lang="sv-SE" sz="1600" dirty="0" err="1"/>
              <a:t>Ice</a:t>
            </a:r>
            <a:r>
              <a:rPr lang="sv-SE" sz="1600" dirty="0"/>
              <a:t> Cup</a:t>
            </a:r>
          </a:p>
        </p:txBody>
      </p:sp>
      <p:pic>
        <p:nvPicPr>
          <p:cNvPr id="8" name="Picture 8">
            <a:extLst>
              <a:ext uri="{FF2B5EF4-FFF2-40B4-BE49-F238E27FC236}">
                <a16:creationId xmlns="" xmlns:a16="http://schemas.microsoft.com/office/drawing/2014/main" id="{51C10433-4502-4282-9834-5FC7B02BA1F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87956" cy="1593829"/>
          </a:xfrm>
          <a:prstGeom prst="rect">
            <a:avLst/>
          </a:prstGeom>
        </p:spPr>
      </p:pic>
      <p:sp>
        <p:nvSpPr>
          <p:cNvPr id="9" name="textruta 8">
            <a:extLst>
              <a:ext uri="{FF2B5EF4-FFF2-40B4-BE49-F238E27FC236}">
                <a16:creationId xmlns="" xmlns:a16="http://schemas.microsoft.com/office/drawing/2014/main" id="{D33CFF2C-A876-4002-92FD-DCF1032F4720}"/>
              </a:ext>
            </a:extLst>
          </p:cNvPr>
          <p:cNvSpPr txBox="1"/>
          <p:nvPr/>
        </p:nvSpPr>
        <p:spPr>
          <a:xfrm>
            <a:off x="0" y="1797092"/>
            <a:ext cx="9144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b="1" dirty="0">
                <a:latin typeface="Arial" pitchFamily="34" charset="0"/>
                <a:cs typeface="Arial" pitchFamily="34" charset="0"/>
              </a:rPr>
              <a:t>Information och uppstartsmöte för</a:t>
            </a:r>
          </a:p>
          <a:p>
            <a:pPr algn="ctr"/>
            <a:r>
              <a:rPr lang="sv-SE" b="1" dirty="0">
                <a:latin typeface="Arial" pitchFamily="34" charset="0"/>
                <a:cs typeface="Arial" pitchFamily="34" charset="0"/>
              </a:rPr>
              <a:t>D-Gruppen säsongen 2018/2019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ruta 4"/>
          <p:cNvSpPr txBox="1"/>
          <p:nvPr/>
        </p:nvSpPr>
        <p:spPr>
          <a:xfrm>
            <a:off x="251520" y="2801266"/>
            <a:ext cx="8712968" cy="28315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sv-SE" sz="1600" b="1" dirty="0"/>
          </a:p>
          <a:p>
            <a:endParaRPr lang="sv-SE" sz="1600" b="1" dirty="0"/>
          </a:p>
          <a:p>
            <a:r>
              <a:rPr lang="sv-SE" sz="1600" b="1" dirty="0"/>
              <a:t>Kort fakta: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600" dirty="0"/>
              <a:t>Idag består D-Gruppen ca </a:t>
            </a:r>
            <a:r>
              <a:rPr lang="sv-SE" sz="1600" dirty="0" smtClean="0"/>
              <a:t>50 </a:t>
            </a:r>
            <a:r>
              <a:rPr lang="sv-SE" sz="1600" dirty="0"/>
              <a:t>stycken glada killar och tjejer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600" dirty="0"/>
              <a:t>Ca </a:t>
            </a:r>
            <a:r>
              <a:rPr lang="sv-SE" sz="1600" dirty="0" smtClean="0"/>
              <a:t>25 </a:t>
            </a:r>
            <a:r>
              <a:rPr lang="sv-SE" sz="1600" dirty="0" smtClean="0"/>
              <a:t>spelare </a:t>
            </a:r>
            <a:r>
              <a:rPr lang="sv-SE" sz="1600" dirty="0"/>
              <a:t>födda 2009 och </a:t>
            </a:r>
            <a:r>
              <a:rPr lang="sv-SE" sz="1600" dirty="0" smtClean="0"/>
              <a:t>vad vi sett så långt ca 25 </a:t>
            </a:r>
            <a:r>
              <a:rPr lang="sv-SE" sz="1600" dirty="0"/>
              <a:t>spelare </a:t>
            </a:r>
            <a:r>
              <a:rPr lang="sv-SE" sz="1600" dirty="0" smtClean="0"/>
              <a:t>födda </a:t>
            </a:r>
            <a:r>
              <a:rPr lang="sv-SE" sz="1600" dirty="0"/>
              <a:t>2010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600" dirty="0"/>
              <a:t>Tränar och ledarstaben består idag av 14 </a:t>
            </a:r>
            <a:r>
              <a:rPr lang="sv-SE" sz="1600" dirty="0" smtClean="0"/>
              <a:t>personer, tränare</a:t>
            </a:r>
            <a:r>
              <a:rPr lang="sv-SE" sz="1600" dirty="0"/>
              <a:t>, lagledare, caférepresentant, mtrl-förvaltare etc. tillsammans i D1 och D2 gruppen – vi söker fler föräldrar i D1 som kan hjälpa till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600" dirty="0"/>
              <a:t>Hockeysäsongen pågår mellan av mitten augusti till början av april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600" dirty="0"/>
              <a:t>I regel tränar D-gruppen två is-pass per vecka och spelar en match på helgen</a:t>
            </a:r>
          </a:p>
          <a:p>
            <a:endParaRPr lang="sv-SE" sz="1600" dirty="0"/>
          </a:p>
          <a:p>
            <a:endParaRPr lang="sv-SE" dirty="0"/>
          </a:p>
        </p:txBody>
      </p:sp>
      <p:pic>
        <p:nvPicPr>
          <p:cNvPr id="8" name="Picture 8">
            <a:extLst>
              <a:ext uri="{FF2B5EF4-FFF2-40B4-BE49-F238E27FC236}">
                <a16:creationId xmlns="" xmlns:a16="http://schemas.microsoft.com/office/drawing/2014/main" id="{51C10433-4502-4282-9834-5FC7B02BA1F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87956" cy="1593829"/>
          </a:xfrm>
          <a:prstGeom prst="rect">
            <a:avLst/>
          </a:prstGeom>
        </p:spPr>
      </p:pic>
      <p:sp>
        <p:nvSpPr>
          <p:cNvPr id="9" name="textruta 8">
            <a:extLst>
              <a:ext uri="{FF2B5EF4-FFF2-40B4-BE49-F238E27FC236}">
                <a16:creationId xmlns="" xmlns:a16="http://schemas.microsoft.com/office/drawing/2014/main" id="{D33CFF2C-A876-4002-92FD-DCF1032F4720}"/>
              </a:ext>
            </a:extLst>
          </p:cNvPr>
          <p:cNvSpPr txBox="1"/>
          <p:nvPr/>
        </p:nvSpPr>
        <p:spPr>
          <a:xfrm>
            <a:off x="0" y="1797092"/>
            <a:ext cx="9144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b="1" dirty="0">
                <a:latin typeface="Arial" pitchFamily="34" charset="0"/>
                <a:cs typeface="Arial" pitchFamily="34" charset="0"/>
              </a:rPr>
              <a:t>Information och uppstartsmöte för</a:t>
            </a:r>
          </a:p>
          <a:p>
            <a:pPr algn="ctr"/>
            <a:r>
              <a:rPr lang="sv-SE" b="1" dirty="0">
                <a:latin typeface="Arial" pitchFamily="34" charset="0"/>
                <a:cs typeface="Arial" pitchFamily="34" charset="0"/>
              </a:rPr>
              <a:t>D-Gruppen säsongen 2018/2019</a:t>
            </a:r>
          </a:p>
        </p:txBody>
      </p:sp>
    </p:spTree>
    <p:extLst>
      <p:ext uri="{BB962C8B-B14F-4D97-AF65-F5344CB8AC3E}">
        <p14:creationId xmlns:p14="http://schemas.microsoft.com/office/powerpoint/2010/main" val="21238899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ruta 4"/>
          <p:cNvSpPr txBox="1"/>
          <p:nvPr/>
        </p:nvSpPr>
        <p:spPr>
          <a:xfrm>
            <a:off x="251520" y="2801266"/>
            <a:ext cx="8712968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sv-SE" sz="1600" dirty="0"/>
          </a:p>
          <a:p>
            <a:r>
              <a:rPr lang="sv-SE" sz="1600" b="1" dirty="0"/>
              <a:t>Våra ledstjärnor och målsättningar</a:t>
            </a:r>
          </a:p>
          <a:p>
            <a:endParaRPr lang="sv-SE" sz="1600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600" dirty="0"/>
              <a:t>Att ha roligt tillsammans - både på och utanför isen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600" dirty="0"/>
              <a:t>Skapa en härlig grupp där våra barn trivs och har kul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600" dirty="0"/>
              <a:t>Att vara goda lagkamrater och utvecklas som person i gruppen (social gemenskap)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600" dirty="0"/>
              <a:t>Att utveckla barnen till en goda lagkamrater, skridskoåkare och hockeyspelare – i den ordningen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600" dirty="0"/>
              <a:t>Att skapa rutiner inför (och efter) träning/match tex samling, uppvärmning, byta om själv, duscha efter träning/match, hålla reda på material/utrustning, plocka upp efter sig etc.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600" dirty="0"/>
              <a:t>Vi försöker eftersträva att ha så lite föräldrar i omklädningsrummet som möjligt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600" dirty="0"/>
              <a:t>Vi uppmuntrar </a:t>
            </a:r>
            <a:r>
              <a:rPr lang="sv-SE" sz="1600" dirty="0" smtClean="0"/>
              <a:t>våra </a:t>
            </a:r>
            <a:r>
              <a:rPr lang="sv-SE" sz="1600" dirty="0"/>
              <a:t>barn att utöva andra idrotter – om det krockar – låt barnen välja, men försök styra mot att deltaga i den idrotten som har ”säsong”</a:t>
            </a:r>
          </a:p>
          <a:p>
            <a:endParaRPr lang="sv-SE" dirty="0"/>
          </a:p>
        </p:txBody>
      </p:sp>
      <p:pic>
        <p:nvPicPr>
          <p:cNvPr id="8" name="Picture 8">
            <a:extLst>
              <a:ext uri="{FF2B5EF4-FFF2-40B4-BE49-F238E27FC236}">
                <a16:creationId xmlns="" xmlns:a16="http://schemas.microsoft.com/office/drawing/2014/main" id="{51C10433-4502-4282-9834-5FC7B02BA1F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87956" cy="1593829"/>
          </a:xfrm>
          <a:prstGeom prst="rect">
            <a:avLst/>
          </a:prstGeom>
        </p:spPr>
      </p:pic>
      <p:sp>
        <p:nvSpPr>
          <p:cNvPr id="9" name="textruta 8">
            <a:extLst>
              <a:ext uri="{FF2B5EF4-FFF2-40B4-BE49-F238E27FC236}">
                <a16:creationId xmlns="" xmlns:a16="http://schemas.microsoft.com/office/drawing/2014/main" id="{D33CFF2C-A876-4002-92FD-DCF1032F4720}"/>
              </a:ext>
            </a:extLst>
          </p:cNvPr>
          <p:cNvSpPr txBox="1"/>
          <p:nvPr/>
        </p:nvSpPr>
        <p:spPr>
          <a:xfrm>
            <a:off x="0" y="1797092"/>
            <a:ext cx="9144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b="1" dirty="0">
                <a:latin typeface="Arial" pitchFamily="34" charset="0"/>
                <a:cs typeface="Arial" pitchFamily="34" charset="0"/>
              </a:rPr>
              <a:t>Information och Uppstartsmöte för</a:t>
            </a:r>
          </a:p>
          <a:p>
            <a:pPr algn="ctr"/>
            <a:r>
              <a:rPr lang="sv-SE" b="1" dirty="0">
                <a:latin typeface="Arial" pitchFamily="34" charset="0"/>
                <a:cs typeface="Arial" pitchFamily="34" charset="0"/>
              </a:rPr>
              <a:t>D-Gruppen säsongen 2018/2019</a:t>
            </a:r>
          </a:p>
        </p:txBody>
      </p:sp>
    </p:spTree>
    <p:extLst>
      <p:ext uri="{BB962C8B-B14F-4D97-AF65-F5344CB8AC3E}">
        <p14:creationId xmlns:p14="http://schemas.microsoft.com/office/powerpoint/2010/main" val="19812286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ruta 4"/>
          <p:cNvSpPr txBox="1"/>
          <p:nvPr/>
        </p:nvSpPr>
        <p:spPr>
          <a:xfrm>
            <a:off x="251520" y="2801266"/>
            <a:ext cx="8712968" cy="35702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sv-SE" sz="1600" dirty="0"/>
          </a:p>
          <a:p>
            <a:r>
              <a:rPr lang="sv-SE" sz="1600" b="1" dirty="0"/>
              <a:t>Genomförande av träningar och matcher:</a:t>
            </a:r>
          </a:p>
          <a:p>
            <a:endParaRPr lang="sv-SE" sz="1600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600" dirty="0"/>
              <a:t>Kom i god tid så att barnet hinner byta om – respektera samlingstider (ca 30 min för träning och 60 min före matchstart)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600" dirty="0"/>
              <a:t>Alla får vara med och vid matcher spelar alla lika mycket – dvs ingen toppning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600" dirty="0"/>
              <a:t>Respekt för andra såsom medspelare, motspelare, domare, ledare och funktionärer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600" dirty="0"/>
              <a:t>Vi ber föräldrar att uppmuntra våra barn med positiv attityd och ger mycket positiv feedback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600" dirty="0"/>
              <a:t>Låt tränare/ledare sköta ”coaching” - vi behöver inga ”tycka till tränare på läktaren”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600" dirty="0"/>
              <a:t>Respektera domarna – det är i regel barn i åldern 12-14 </a:t>
            </a:r>
            <a:r>
              <a:rPr lang="sv-SE" sz="1600" dirty="0" smtClean="0"/>
              <a:t>som är </a:t>
            </a:r>
            <a:r>
              <a:rPr lang="sv-SE" sz="1600" dirty="0"/>
              <a:t>domare i D-grupps matcher</a:t>
            </a:r>
          </a:p>
          <a:p>
            <a:endParaRPr lang="sv-SE" sz="1600" dirty="0"/>
          </a:p>
          <a:p>
            <a:endParaRPr lang="sv-SE" sz="1600" b="1" dirty="0"/>
          </a:p>
          <a:p>
            <a:endParaRPr lang="sv-SE" sz="1600" b="1" dirty="0"/>
          </a:p>
          <a:p>
            <a:endParaRPr lang="sv-SE" dirty="0"/>
          </a:p>
        </p:txBody>
      </p:sp>
      <p:pic>
        <p:nvPicPr>
          <p:cNvPr id="8" name="Picture 8">
            <a:extLst>
              <a:ext uri="{FF2B5EF4-FFF2-40B4-BE49-F238E27FC236}">
                <a16:creationId xmlns="" xmlns:a16="http://schemas.microsoft.com/office/drawing/2014/main" id="{51C10433-4502-4282-9834-5FC7B02BA1F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87956" cy="1593829"/>
          </a:xfrm>
          <a:prstGeom prst="rect">
            <a:avLst/>
          </a:prstGeom>
        </p:spPr>
      </p:pic>
      <p:sp>
        <p:nvSpPr>
          <p:cNvPr id="9" name="textruta 8">
            <a:extLst>
              <a:ext uri="{FF2B5EF4-FFF2-40B4-BE49-F238E27FC236}">
                <a16:creationId xmlns="" xmlns:a16="http://schemas.microsoft.com/office/drawing/2014/main" id="{D33CFF2C-A876-4002-92FD-DCF1032F4720}"/>
              </a:ext>
            </a:extLst>
          </p:cNvPr>
          <p:cNvSpPr txBox="1"/>
          <p:nvPr/>
        </p:nvSpPr>
        <p:spPr>
          <a:xfrm>
            <a:off x="0" y="1797092"/>
            <a:ext cx="9144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b="1" dirty="0">
                <a:latin typeface="Arial" pitchFamily="34" charset="0"/>
                <a:cs typeface="Arial" pitchFamily="34" charset="0"/>
              </a:rPr>
              <a:t>Information och Uppstartsmöte för</a:t>
            </a:r>
          </a:p>
          <a:p>
            <a:pPr algn="ctr"/>
            <a:r>
              <a:rPr lang="sv-SE" b="1" dirty="0">
                <a:latin typeface="Arial" pitchFamily="34" charset="0"/>
                <a:cs typeface="Arial" pitchFamily="34" charset="0"/>
              </a:rPr>
              <a:t>D-Gruppen säsongen 2018/2019</a:t>
            </a:r>
          </a:p>
        </p:txBody>
      </p:sp>
    </p:spTree>
    <p:extLst>
      <p:ext uri="{BB962C8B-B14F-4D97-AF65-F5344CB8AC3E}">
        <p14:creationId xmlns:p14="http://schemas.microsoft.com/office/powerpoint/2010/main" val="34072849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ruta 3"/>
          <p:cNvSpPr txBox="1"/>
          <p:nvPr/>
        </p:nvSpPr>
        <p:spPr>
          <a:xfrm>
            <a:off x="0" y="1797092"/>
            <a:ext cx="9144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b="1" dirty="0">
                <a:latin typeface="Arial" pitchFamily="34" charset="0"/>
                <a:cs typeface="Arial" pitchFamily="34" charset="0"/>
              </a:rPr>
              <a:t>Information och uppstartsmöte för</a:t>
            </a:r>
          </a:p>
          <a:p>
            <a:pPr algn="ctr"/>
            <a:r>
              <a:rPr lang="sv-SE" b="1" dirty="0">
                <a:latin typeface="Arial" pitchFamily="34" charset="0"/>
                <a:cs typeface="Arial" pitchFamily="34" charset="0"/>
              </a:rPr>
              <a:t>D-Gruppen säsongen 2018/2019</a:t>
            </a:r>
          </a:p>
        </p:txBody>
      </p:sp>
      <p:sp>
        <p:nvSpPr>
          <p:cNvPr id="5" name="textruta 4"/>
          <p:cNvSpPr txBox="1"/>
          <p:nvPr/>
        </p:nvSpPr>
        <p:spPr>
          <a:xfrm>
            <a:off x="251520" y="2636912"/>
            <a:ext cx="8712968" cy="38164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600" b="1" dirty="0"/>
              <a:t>Träningar: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600" dirty="0"/>
              <a:t>Träningarna ligger i kalendern på hemsidan (laget.se) under D-Grupp, ingen föranmälan krävs, men vi uppskattar ett sms om ert barn inte kommer (till tränare i Team 09)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600" dirty="0"/>
              <a:t>Träningar på tisdagar kl. 15:30-16:50 (friåkning från 15:00) samt ytterligare en dag till i veckan – troligen fredagar.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600" dirty="0"/>
              <a:t>Vi uppmuntrar till att alla barn byter om innan träning samt duschar efter träningen i hallen - detta skapar lagkänsla.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600" dirty="0"/>
              <a:t>Samling ca 30 minuter innan träning i möjligaste mån</a:t>
            </a:r>
          </a:p>
          <a:p>
            <a:endParaRPr lang="sv-SE" sz="1600" dirty="0"/>
          </a:p>
          <a:p>
            <a:r>
              <a:rPr lang="sv-SE" sz="1600" b="1" dirty="0"/>
              <a:t>Rutiner och ”regler”: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600" dirty="0"/>
              <a:t>  Enligt Tre Kronors ABC-manual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600" dirty="0"/>
              <a:t>  Samling på is när träningen börjar – ”ett knä i isen”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600" dirty="0"/>
              <a:t>  Inga skott med puckar efter avblåsning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600" dirty="0"/>
              <a:t>  Avslutar träningen med en samling på isen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sv-SE" dirty="0"/>
          </a:p>
        </p:txBody>
      </p:sp>
      <p:pic>
        <p:nvPicPr>
          <p:cNvPr id="8" name="Picture 8">
            <a:extLst>
              <a:ext uri="{FF2B5EF4-FFF2-40B4-BE49-F238E27FC236}">
                <a16:creationId xmlns="" xmlns:a16="http://schemas.microsoft.com/office/drawing/2014/main" id="{51C10433-4502-4282-9834-5FC7B02BA1F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87956" cy="15938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11823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ruta 3"/>
          <p:cNvSpPr txBox="1"/>
          <p:nvPr/>
        </p:nvSpPr>
        <p:spPr>
          <a:xfrm>
            <a:off x="0" y="1797092"/>
            <a:ext cx="9144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b="1" dirty="0">
                <a:latin typeface="Arial" pitchFamily="34" charset="0"/>
                <a:cs typeface="Arial" pitchFamily="34" charset="0"/>
              </a:rPr>
              <a:t>Information och uppstartsmöte för</a:t>
            </a:r>
          </a:p>
          <a:p>
            <a:pPr algn="ctr"/>
            <a:r>
              <a:rPr lang="sv-SE" b="1" dirty="0">
                <a:latin typeface="Arial" pitchFamily="34" charset="0"/>
                <a:cs typeface="Arial" pitchFamily="34" charset="0"/>
              </a:rPr>
              <a:t>D-Gruppen säsongen 2018/2019</a:t>
            </a:r>
          </a:p>
        </p:txBody>
      </p:sp>
      <p:sp>
        <p:nvSpPr>
          <p:cNvPr id="5" name="textruta 4"/>
          <p:cNvSpPr txBox="1"/>
          <p:nvPr/>
        </p:nvSpPr>
        <p:spPr>
          <a:xfrm>
            <a:off x="251520" y="2636912"/>
            <a:ext cx="8712968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b="1" dirty="0"/>
              <a:t>Matcher: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600" dirty="0"/>
              <a:t>Anmälan (JA/NEJ) kommer på Laget.se i e-post format med en sista anmälningsdag/tid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600" dirty="0"/>
              <a:t>Samling sker 60 minuter innan matchstart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600" dirty="0"/>
              <a:t>Gemensam uppvärmning sker med hjälp av en ledare/tränare – ta med uppvärmningskläder + gymnastikskor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600" dirty="0"/>
              <a:t>Under genomgång inför match (sista 15 minuterna innan nedsläpp) är bara lagledare &amp; tränare i omklädningsrummet (dvs inga föräldrar i omklädningsrummet)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600" dirty="0"/>
              <a:t>Match spelas på halvplan (cross-</a:t>
            </a:r>
            <a:r>
              <a:rPr lang="sv-SE" sz="1600" dirty="0" err="1"/>
              <a:t>ice</a:t>
            </a:r>
            <a:r>
              <a:rPr lang="sv-SE" sz="1600" dirty="0"/>
              <a:t>) med 4 eller 5 utespelare plus målvakt i 2 x 15 minuter.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600" dirty="0"/>
              <a:t>Barnen spelar i 90 sekunder och sedan går signalen och byte sker, därefter ytterligare 90 sekunder osv… ofta spelas två matcher vid samma tillfälle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600" dirty="0"/>
              <a:t>Inför varje hemmamatch behövs ca 4-5 föräldrar som ställer ut mål och bygger sarg innan varje match och sedan plockar in efter matchen. Utöver detta behövs det minst tre föräldrar i sekretariatet varje match.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sv-SE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sv-SE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sv-SE" dirty="0"/>
          </a:p>
        </p:txBody>
      </p:sp>
      <p:pic>
        <p:nvPicPr>
          <p:cNvPr id="8" name="Picture 8">
            <a:extLst>
              <a:ext uri="{FF2B5EF4-FFF2-40B4-BE49-F238E27FC236}">
                <a16:creationId xmlns="" xmlns:a16="http://schemas.microsoft.com/office/drawing/2014/main" id="{51C10433-4502-4282-9834-5FC7B02BA1F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87956" cy="15938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02106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ruta 3"/>
          <p:cNvSpPr txBox="1"/>
          <p:nvPr/>
        </p:nvSpPr>
        <p:spPr>
          <a:xfrm>
            <a:off x="0" y="1797092"/>
            <a:ext cx="9144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b="1" dirty="0">
                <a:latin typeface="Arial" pitchFamily="34" charset="0"/>
                <a:cs typeface="Arial" pitchFamily="34" charset="0"/>
              </a:rPr>
              <a:t>Information och uppstartsmöte för</a:t>
            </a:r>
          </a:p>
          <a:p>
            <a:pPr algn="ctr"/>
            <a:r>
              <a:rPr lang="sv-SE" b="1" dirty="0">
                <a:latin typeface="Arial" pitchFamily="34" charset="0"/>
                <a:cs typeface="Arial" pitchFamily="34" charset="0"/>
              </a:rPr>
              <a:t>D-Gruppen säsongen 2018/2019</a:t>
            </a:r>
          </a:p>
        </p:txBody>
      </p:sp>
      <p:sp>
        <p:nvSpPr>
          <p:cNvPr id="5" name="textruta 4"/>
          <p:cNvSpPr txBox="1"/>
          <p:nvPr/>
        </p:nvSpPr>
        <p:spPr>
          <a:xfrm>
            <a:off x="237494" y="2564904"/>
            <a:ext cx="8712968" cy="38472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b="1" dirty="0"/>
              <a:t>Lagkassa – Team 09:</a:t>
            </a:r>
          </a:p>
          <a:p>
            <a:endParaRPr lang="sv-SE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600" dirty="0"/>
              <a:t>Tack vara ett bra deltagande på eftersäsongscampen har </a:t>
            </a:r>
            <a:r>
              <a:rPr lang="sv-SE" sz="1600" dirty="0" smtClean="0"/>
              <a:t>vi fått tillskott </a:t>
            </a:r>
            <a:r>
              <a:rPr lang="sv-SE" sz="1600" dirty="0"/>
              <a:t>till vår lagkassa. Idag har </a:t>
            </a:r>
            <a:r>
              <a:rPr lang="sv-SE" sz="1600" dirty="0" smtClean="0"/>
              <a:t>vi 12850 </a:t>
            </a:r>
            <a:r>
              <a:rPr lang="sv-SE" sz="1600" dirty="0"/>
              <a:t>kr. </a:t>
            </a:r>
          </a:p>
          <a:p>
            <a:endParaRPr lang="sv-SE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600" dirty="0"/>
              <a:t>Vi i tränargruppen, skulle gärna se att vi fortsätter att </a:t>
            </a:r>
            <a:r>
              <a:rPr lang="sv-SE" sz="1600" dirty="0" smtClean="0"/>
              <a:t>bygga upp </a:t>
            </a:r>
            <a:r>
              <a:rPr lang="sv-SE" sz="1600" dirty="0"/>
              <a:t>lagkassan via olika former av försäljningar (bingolotter, kakor, kläder </a:t>
            </a:r>
            <a:r>
              <a:rPr lang="sv-SE" sz="1600" dirty="0" err="1"/>
              <a:t>etc</a:t>
            </a:r>
            <a:r>
              <a:rPr lang="sv-SE" sz="1600" dirty="0"/>
              <a:t>), sponsring och partnerskap. Detta då vi gärna ser att  Team 09 kunde åka på någon/några extra </a:t>
            </a:r>
            <a:r>
              <a:rPr lang="sv-SE" sz="1600" dirty="0" smtClean="0"/>
              <a:t>cuper </a:t>
            </a:r>
            <a:r>
              <a:rPr lang="sv-SE" sz="1600" dirty="0"/>
              <a:t>under kommande säsong, samt också kunna göra några ”off-</a:t>
            </a:r>
            <a:r>
              <a:rPr lang="sv-SE" sz="1600" dirty="0" err="1"/>
              <a:t>ice</a:t>
            </a:r>
            <a:r>
              <a:rPr lang="sv-SE" sz="1600" dirty="0"/>
              <a:t>” aktiviteter (tex bowling, pizza &amp; filmkväll </a:t>
            </a:r>
            <a:r>
              <a:rPr lang="sv-SE" sz="1600" dirty="0" err="1"/>
              <a:t>etc</a:t>
            </a:r>
            <a:r>
              <a:rPr lang="sv-SE" sz="1600" dirty="0"/>
              <a:t>) med syftet att skapa en stark social grupp och god kamratskap.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sv-SE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600" dirty="0"/>
              <a:t>För att inte </a:t>
            </a:r>
            <a:r>
              <a:rPr lang="sv-SE" sz="1600" dirty="0" smtClean="0"/>
              <a:t>använda </a:t>
            </a:r>
            <a:r>
              <a:rPr lang="sv-SE" sz="1600" dirty="0"/>
              <a:t>lagkassan till inköp av vattenflaskor, tejp, förbrukningsmaterial, sjukvårdsmaterial etc., så ber vi som förra </a:t>
            </a:r>
            <a:r>
              <a:rPr lang="sv-SE" sz="1600" dirty="0" smtClean="0"/>
              <a:t>säsongen </a:t>
            </a:r>
            <a:r>
              <a:rPr lang="sv-SE" sz="1600" dirty="0"/>
              <a:t>att alla barn sätter in 250 </a:t>
            </a:r>
            <a:r>
              <a:rPr lang="sv-SE" sz="1600" dirty="0" smtClean="0"/>
              <a:t>kr/spelare </a:t>
            </a:r>
            <a:r>
              <a:rPr lang="sv-SE" sz="1600" dirty="0"/>
              <a:t>på D1 lagkonto.</a:t>
            </a:r>
          </a:p>
          <a:p>
            <a:endParaRPr lang="sv-SE" sz="1600" dirty="0"/>
          </a:p>
        </p:txBody>
      </p:sp>
      <p:pic>
        <p:nvPicPr>
          <p:cNvPr id="8" name="Picture 8">
            <a:extLst>
              <a:ext uri="{FF2B5EF4-FFF2-40B4-BE49-F238E27FC236}">
                <a16:creationId xmlns="" xmlns:a16="http://schemas.microsoft.com/office/drawing/2014/main" id="{51C10433-4502-4282-9834-5FC7B02BA1F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87956" cy="15938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598040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ruta 3"/>
          <p:cNvSpPr txBox="1"/>
          <p:nvPr/>
        </p:nvSpPr>
        <p:spPr>
          <a:xfrm>
            <a:off x="0" y="1797092"/>
            <a:ext cx="9144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b="1" dirty="0">
                <a:latin typeface="Arial" pitchFamily="34" charset="0"/>
                <a:cs typeface="Arial" pitchFamily="34" charset="0"/>
              </a:rPr>
              <a:t>Information och uppstartsmöte för</a:t>
            </a:r>
          </a:p>
          <a:p>
            <a:pPr algn="ctr"/>
            <a:r>
              <a:rPr lang="sv-SE" b="1" dirty="0">
                <a:latin typeface="Arial" pitchFamily="34" charset="0"/>
                <a:cs typeface="Arial" pitchFamily="34" charset="0"/>
              </a:rPr>
              <a:t>D-Gruppen säsongen 2018/2019</a:t>
            </a:r>
          </a:p>
        </p:txBody>
      </p:sp>
      <p:sp>
        <p:nvSpPr>
          <p:cNvPr id="5" name="textruta 4"/>
          <p:cNvSpPr txBox="1"/>
          <p:nvPr/>
        </p:nvSpPr>
        <p:spPr>
          <a:xfrm>
            <a:off x="237494" y="2564904"/>
            <a:ext cx="8712968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b="1" dirty="0"/>
              <a:t>Beslutade aktiviteter</a:t>
            </a:r>
          </a:p>
          <a:p>
            <a:endParaRPr lang="sv-SE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600" dirty="0"/>
              <a:t>Deltagande i GP-Pucken samt </a:t>
            </a:r>
            <a:r>
              <a:rPr lang="sv-SE" sz="1600" dirty="0" smtClean="0"/>
              <a:t>Caféverksamhet </a:t>
            </a:r>
            <a:r>
              <a:rPr lang="sv-SE" sz="1600" dirty="0"/>
              <a:t>under GP-Pucken. Gruppspelet spelas helgen V.47 och slutspelet V.5 samt Final lördag V9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sv-SE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600" dirty="0"/>
              <a:t>Caféverksamhet vid GIC Cupen – spelas 2-5 Januari 2019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sv-SE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600" dirty="0"/>
              <a:t>D1 Gruppens arrangemang av den egna cupen ”Big </a:t>
            </a:r>
            <a:r>
              <a:rPr lang="sv-SE" sz="1600" dirty="0" err="1"/>
              <a:t>Ice</a:t>
            </a:r>
            <a:r>
              <a:rPr lang="sv-SE" sz="1600" dirty="0"/>
              <a:t>” i Åby Ishall – troligen lördag/söndag vecka 15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sv-SE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600" dirty="0"/>
              <a:t>Eventuellt deltagande på någon extern cup under uppehåll av seriespel/poolspel under jul/nyårshelg samt någon cup på våren efter avslutad serie/poolspel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sv-SE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600" dirty="0"/>
              <a:t>Matchensknattar på A-lagets hemmamatcher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sv-SE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600" dirty="0" smtClean="0"/>
              <a:t>Paushockey </a:t>
            </a:r>
            <a:r>
              <a:rPr lang="sv-SE" sz="1600" dirty="0"/>
              <a:t>på A-lagets 10kr match samt på derby matcher mot Bäcken, Hovås etc</a:t>
            </a:r>
            <a:r>
              <a:rPr lang="sv-SE" sz="1600" dirty="0" smtClean="0"/>
              <a:t>.</a:t>
            </a:r>
            <a:endParaRPr lang="sv-SE" sz="1600" dirty="0"/>
          </a:p>
        </p:txBody>
      </p:sp>
      <p:pic>
        <p:nvPicPr>
          <p:cNvPr id="8" name="Picture 8">
            <a:extLst>
              <a:ext uri="{FF2B5EF4-FFF2-40B4-BE49-F238E27FC236}">
                <a16:creationId xmlns="" xmlns:a16="http://schemas.microsoft.com/office/drawing/2014/main" id="{51C10433-4502-4282-9834-5FC7B02BA1F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87956" cy="15938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094910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ruta 3"/>
          <p:cNvSpPr txBox="1"/>
          <p:nvPr/>
        </p:nvSpPr>
        <p:spPr>
          <a:xfrm>
            <a:off x="0" y="1797092"/>
            <a:ext cx="9144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b="1" dirty="0">
                <a:latin typeface="Arial" pitchFamily="34" charset="0"/>
                <a:cs typeface="Arial" pitchFamily="34" charset="0"/>
              </a:rPr>
              <a:t>Information och uppstartsmöte för</a:t>
            </a:r>
          </a:p>
          <a:p>
            <a:pPr algn="ctr"/>
            <a:r>
              <a:rPr lang="sv-SE" b="1" dirty="0">
                <a:latin typeface="Arial" pitchFamily="34" charset="0"/>
                <a:cs typeface="Arial" pitchFamily="34" charset="0"/>
              </a:rPr>
              <a:t>D-Gruppen säsongen 2018/2019</a:t>
            </a:r>
          </a:p>
        </p:txBody>
      </p:sp>
      <p:sp>
        <p:nvSpPr>
          <p:cNvPr id="5" name="textruta 4"/>
          <p:cNvSpPr txBox="1"/>
          <p:nvPr/>
        </p:nvSpPr>
        <p:spPr>
          <a:xfrm>
            <a:off x="251520" y="2636912"/>
            <a:ext cx="8712968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600" b="1" dirty="0"/>
              <a:t>Övrigt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600" dirty="0"/>
              <a:t>Klubbens caféverksamhet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600" dirty="0"/>
              <a:t>Klubben arrangemang av cuper (GP-Pucken och GIC-Cupen)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600" dirty="0"/>
              <a:t>Sponsring och partnerskap – nytt beslut i Styrelsen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600" dirty="0"/>
              <a:t>10 kr match – nytt beslut i styrelsen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sv-SE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sv-SE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sv-SE" sz="1600" dirty="0"/>
          </a:p>
          <a:p>
            <a:pPr algn="ctr"/>
            <a:r>
              <a:rPr lang="sv-SE" sz="1600" b="1" dirty="0"/>
              <a:t>Frågor och funderingar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sv-SE" sz="1600" dirty="0"/>
          </a:p>
        </p:txBody>
      </p:sp>
      <p:pic>
        <p:nvPicPr>
          <p:cNvPr id="8" name="Picture 8">
            <a:extLst>
              <a:ext uri="{FF2B5EF4-FFF2-40B4-BE49-F238E27FC236}">
                <a16:creationId xmlns="" xmlns:a16="http://schemas.microsoft.com/office/drawing/2014/main" id="{51C10433-4502-4282-9834-5FC7B02BA1F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87956" cy="15938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4880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260</TotalTime>
  <Words>988</Words>
  <Application>Microsoft Office PowerPoint</Application>
  <PresentationFormat>On-screen Show (4:3)</PresentationFormat>
  <Paragraphs>110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Office-tema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Transportstyrelsen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Bild 1</dc:title>
  <dc:creator>riek01</dc:creator>
  <cp:lastModifiedBy>Thomas Hagenlöv</cp:lastModifiedBy>
  <cp:revision>33</cp:revision>
  <dcterms:created xsi:type="dcterms:W3CDTF">2017-03-24T06:42:27Z</dcterms:created>
  <dcterms:modified xsi:type="dcterms:W3CDTF">2018-08-30T05:52:11Z</dcterms:modified>
</cp:coreProperties>
</file>