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5" r:id="rId4"/>
    <p:sldId id="267" r:id="rId5"/>
    <p:sldId id="269" r:id="rId6"/>
    <p:sldId id="263" r:id="rId7"/>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8C77B77D-6DFE-4359-84DD-E87663AAF2B6}" type="datetimeFigureOut">
              <a:rPr lang="sv-SE" smtClean="0"/>
              <a:pPr/>
              <a:t>2022-08-22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7B77D-6DFE-4359-84DD-E87663AAF2B6}" type="datetimeFigureOut">
              <a:rPr lang="sv-SE" smtClean="0"/>
              <a:pPr/>
              <a:t>2022-08-22</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13D251-0E92-44B1-86A3-3F76DA66E835}"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00771" y="2492896"/>
            <a:ext cx="8712968" cy="3416320"/>
          </a:xfrm>
          <a:prstGeom prst="rect">
            <a:avLst/>
          </a:prstGeom>
          <a:noFill/>
        </p:spPr>
        <p:txBody>
          <a:bodyPr wrap="square" rtlCol="0">
            <a:spAutoFit/>
          </a:bodyPr>
          <a:lstStyle/>
          <a:p>
            <a:r>
              <a:rPr lang="sv-SE" sz="2000" b="1" dirty="0"/>
              <a:t>Presentation av tränare/ledare/organisation:</a:t>
            </a:r>
          </a:p>
          <a:p>
            <a:pPr marL="342900" indent="-342900">
              <a:buFont typeface="Arial" panose="020B0604020202020204" pitchFamily="34" charset="0"/>
              <a:buChar char="•"/>
            </a:pPr>
            <a:r>
              <a:rPr lang="sv-SE" sz="2000" dirty="0"/>
              <a:t>Andreas Gunrup, Tränare</a:t>
            </a:r>
          </a:p>
          <a:p>
            <a:pPr marL="342900" indent="-342900">
              <a:buFont typeface="Arial" panose="020B0604020202020204" pitchFamily="34" charset="0"/>
              <a:buChar char="•"/>
            </a:pPr>
            <a:r>
              <a:rPr lang="sv-SE" sz="2000" dirty="0"/>
              <a:t>Marcus Kruus, Tränare</a:t>
            </a:r>
          </a:p>
          <a:p>
            <a:pPr marL="342900" indent="-342900">
              <a:buFont typeface="Arial" panose="020B0604020202020204" pitchFamily="34" charset="0"/>
              <a:buChar char="•"/>
            </a:pPr>
            <a:r>
              <a:rPr lang="sv-SE" sz="2000" dirty="0"/>
              <a:t>Jens Wikner, Tränare</a:t>
            </a:r>
          </a:p>
          <a:p>
            <a:pPr marL="342900" indent="-342900">
              <a:buFont typeface="Arial" panose="020B0604020202020204" pitchFamily="34" charset="0"/>
              <a:buChar char="•"/>
            </a:pPr>
            <a:r>
              <a:rPr lang="sv-SE" sz="2000" dirty="0"/>
              <a:t>Thomas Hagenlöv, Tränare/Lagledare</a:t>
            </a:r>
          </a:p>
          <a:p>
            <a:pPr marL="342900" indent="-342900">
              <a:buFont typeface="Arial" panose="020B0604020202020204" pitchFamily="34" charset="0"/>
              <a:buChar char="•"/>
            </a:pPr>
            <a:r>
              <a:rPr lang="sv-SE" sz="2000" dirty="0"/>
              <a:t>Christer Björnsberg, Materialförvaltare</a:t>
            </a:r>
          </a:p>
          <a:p>
            <a:pPr marL="342900" indent="-342900">
              <a:buFont typeface="Arial" panose="020B0604020202020204" pitchFamily="34" charset="0"/>
              <a:buChar char="•"/>
            </a:pPr>
            <a:r>
              <a:rPr lang="sv-SE" sz="2000" dirty="0"/>
              <a:t>Elin Antonsson, Evenemangsgrupp/Caféansvarig</a:t>
            </a:r>
          </a:p>
          <a:p>
            <a:pPr marL="342900" indent="-342900">
              <a:buFont typeface="Arial" panose="020B0604020202020204" pitchFamily="34" charset="0"/>
              <a:buChar char="•"/>
            </a:pPr>
            <a:r>
              <a:rPr lang="sv-SE" sz="2000" dirty="0"/>
              <a:t>Kristian &amp; Ulla Höglind, Finans/Indrivning</a:t>
            </a:r>
          </a:p>
          <a:p>
            <a:pPr marL="342900" indent="-342900">
              <a:buFont typeface="Arial" panose="020B0604020202020204" pitchFamily="34" charset="0"/>
              <a:buChar char="•"/>
            </a:pPr>
            <a:r>
              <a:rPr lang="sv-SE" sz="2000" dirty="0"/>
              <a:t>Sek gänget</a:t>
            </a:r>
          </a:p>
          <a:p>
            <a:pPr marL="342900" indent="-342900">
              <a:buFont typeface="Arial" panose="020B0604020202020204" pitchFamily="34" charset="0"/>
              <a:buChar char="•"/>
            </a:pPr>
            <a:r>
              <a:rPr lang="sv-SE" sz="2000" dirty="0"/>
              <a:t>Grupp för att förbereda resa till våren</a:t>
            </a:r>
            <a:endParaRPr lang="sv-SE" sz="1600" dirty="0"/>
          </a:p>
          <a:p>
            <a:endParaRPr lang="sv-SE" sz="1600" dirty="0"/>
          </a:p>
        </p:txBody>
      </p:sp>
      <p:sp>
        <p:nvSpPr>
          <p:cNvPr id="9" name="textruta 8">
            <a:extLst>
              <a:ext uri="{FF2B5EF4-FFF2-40B4-BE49-F238E27FC236}">
                <a16:creationId xmlns:a16="http://schemas.microsoft.com/office/drawing/2014/main" id="{D33CFF2C-A876-4002-92FD-DCF1032F4720}"/>
              </a:ext>
            </a:extLst>
          </p:cNvPr>
          <p:cNvSpPr txBox="1"/>
          <p:nvPr/>
        </p:nvSpPr>
        <p:spPr>
          <a:xfrm>
            <a:off x="200771" y="1556792"/>
            <a:ext cx="9144000" cy="400110"/>
          </a:xfrm>
          <a:prstGeom prst="rect">
            <a:avLst/>
          </a:prstGeom>
          <a:noFill/>
        </p:spPr>
        <p:txBody>
          <a:bodyPr wrap="square" rtlCol="0">
            <a:spAutoFit/>
          </a:bodyPr>
          <a:lstStyle/>
          <a:p>
            <a:r>
              <a:rPr lang="sv-SE" sz="2000" b="1" dirty="0">
                <a:latin typeface="Arial" pitchFamily="34" charset="0"/>
                <a:cs typeface="Arial" pitchFamily="34" charset="0"/>
              </a:rPr>
              <a:t>Information och uppstartsmöte Team 09 B-grupp säsongen 2022/2023</a:t>
            </a: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2" name="TextBox 1"/>
          <p:cNvSpPr txBox="1"/>
          <p:nvPr/>
        </p:nvSpPr>
        <p:spPr>
          <a:xfrm>
            <a:off x="2915816" y="377540"/>
            <a:ext cx="4536504" cy="584775"/>
          </a:xfrm>
          <a:prstGeom prst="rect">
            <a:avLst/>
          </a:prstGeom>
          <a:noFill/>
        </p:spPr>
        <p:txBody>
          <a:bodyPr wrap="square" rtlCol="0">
            <a:spAutoFit/>
          </a:bodyPr>
          <a:lstStyle/>
          <a:p>
            <a:r>
              <a:rPr lang="sv-SE" sz="3200" dirty="0">
                <a:solidFill>
                  <a:srgbClr val="C00000"/>
                </a:solidFill>
              </a:rPr>
              <a:t>IF Mölndal Hockey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700808"/>
            <a:ext cx="8712968" cy="4247317"/>
          </a:xfrm>
          <a:prstGeom prst="rect">
            <a:avLst/>
          </a:prstGeom>
          <a:noFill/>
        </p:spPr>
        <p:txBody>
          <a:bodyPr wrap="square" rtlCol="0">
            <a:spAutoFit/>
          </a:bodyPr>
          <a:lstStyle/>
          <a:p>
            <a:endParaRPr lang="sv-SE" sz="1600" b="1" dirty="0"/>
          </a:p>
          <a:p>
            <a:endParaRPr lang="sv-SE" sz="1600" b="1" dirty="0"/>
          </a:p>
          <a:p>
            <a:r>
              <a:rPr lang="sv-SE" sz="2000" b="1" dirty="0"/>
              <a:t>Truppen:</a:t>
            </a:r>
          </a:p>
          <a:p>
            <a:r>
              <a:rPr lang="sv-SE" sz="2000" dirty="0"/>
              <a:t>18 killar i truppen, Sid Ljungqvist (-08) lägger tyvärr ned hockeyn.</a:t>
            </a:r>
          </a:p>
          <a:p>
            <a:endParaRPr lang="sv-SE" sz="2000" dirty="0"/>
          </a:p>
          <a:p>
            <a:r>
              <a:rPr lang="sv-SE" sz="2000" dirty="0"/>
              <a:t>Gemensam träningsgrupp med team 10. Vi kommer att ha 2 lag anmälda till seriespel, U13/U14, och kommer att hjälpa och stötta varandra under säsongen.</a:t>
            </a:r>
          </a:p>
          <a:p>
            <a:endParaRPr lang="sv-SE" sz="2000" dirty="0"/>
          </a:p>
          <a:p>
            <a:r>
              <a:rPr lang="sv-SE" sz="2000" dirty="0"/>
              <a:t>Fortfarande endast Oliver som MV som gör oss lite känsliga för </a:t>
            </a:r>
            <a:r>
              <a:rPr lang="sv-SE" sz="2000" dirty="0" err="1"/>
              <a:t>ev</a:t>
            </a:r>
            <a:r>
              <a:rPr lang="sv-SE" sz="2000" dirty="0"/>
              <a:t> sjukdom eller skador.  Dock har team 10 fått in 2 </a:t>
            </a:r>
            <a:r>
              <a:rPr lang="sv-SE" sz="2000" dirty="0" err="1"/>
              <a:t>st</a:t>
            </a:r>
            <a:r>
              <a:rPr lang="sv-SE" sz="2000" dirty="0"/>
              <a:t> MV från Partille, mycket bra!</a:t>
            </a:r>
          </a:p>
          <a:p>
            <a:endParaRPr lang="sv-SE" sz="2000" dirty="0"/>
          </a:p>
          <a:p>
            <a:r>
              <a:rPr lang="sv-SE" sz="2000" dirty="0"/>
              <a:t>A-grupp har en allians med Järnbrott kommande säsong och har anmält lag till både Div1 och Div2, kommer behöva stöttning av spelare, främst till Div2 serien.</a:t>
            </a:r>
          </a:p>
          <a:p>
            <a:endParaRPr lang="sv-SE"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a:solidFill>
                  <a:srgbClr val="C00000"/>
                </a:solidFill>
              </a:rPr>
              <a:t>IF Mölndal Hockey</a:t>
            </a:r>
          </a:p>
        </p:txBody>
      </p:sp>
    </p:spTree>
    <p:extLst>
      <p:ext uri="{BB962C8B-B14F-4D97-AF65-F5344CB8AC3E}">
        <p14:creationId xmlns:p14="http://schemas.microsoft.com/office/powerpoint/2010/main" val="2123889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179512" y="1223225"/>
            <a:ext cx="8712968" cy="4339650"/>
          </a:xfrm>
          <a:prstGeom prst="rect">
            <a:avLst/>
          </a:prstGeom>
          <a:noFill/>
        </p:spPr>
        <p:txBody>
          <a:bodyPr wrap="square" rtlCol="0">
            <a:spAutoFit/>
          </a:bodyPr>
          <a:lstStyle/>
          <a:p>
            <a:endParaRPr lang="sv-SE" sz="1600" dirty="0"/>
          </a:p>
          <a:p>
            <a:r>
              <a:rPr lang="sv-SE" sz="2000" b="1" dirty="0"/>
              <a:t>Träning</a:t>
            </a:r>
          </a:p>
          <a:p>
            <a:pPr marL="285750" indent="-285750">
              <a:buFont typeface="Arial" panose="020B0604020202020204" pitchFamily="34" charset="0"/>
              <a:buChar char="•"/>
            </a:pPr>
            <a:r>
              <a:rPr lang="sv-SE" sz="2000" dirty="0"/>
              <a:t>Gemensam träningsgrupp med team 10. Planen är att köra 3 </a:t>
            </a:r>
            <a:r>
              <a:rPr lang="sv-SE" sz="2000" dirty="0" err="1"/>
              <a:t>ispass</a:t>
            </a:r>
            <a:r>
              <a:rPr lang="sv-SE" sz="2000" dirty="0"/>
              <a:t> + match/vecka.</a:t>
            </a:r>
          </a:p>
          <a:p>
            <a:pPr marL="285750" indent="-285750">
              <a:buFont typeface="Arial" panose="020B0604020202020204" pitchFamily="34" charset="0"/>
              <a:buChar char="•"/>
            </a:pPr>
            <a:r>
              <a:rPr lang="sv-SE" sz="2000" dirty="0"/>
              <a:t>Mål att köra fysträning (30 min) innan varje </a:t>
            </a:r>
            <a:r>
              <a:rPr lang="sv-SE" sz="2000" dirty="0" err="1"/>
              <a:t>ispass</a:t>
            </a:r>
            <a:r>
              <a:rPr lang="sv-SE" sz="2000" dirty="0"/>
              <a:t>.</a:t>
            </a:r>
          </a:p>
          <a:p>
            <a:pPr marL="285750" indent="-285750">
              <a:buFont typeface="Arial" panose="020B0604020202020204" pitchFamily="34" charset="0"/>
              <a:buChar char="•"/>
            </a:pPr>
            <a:r>
              <a:rPr lang="sv-SE" sz="2000" dirty="0"/>
              <a:t>Vi kommer ytterligare höja intensiteten och jobba med killarnas fokus på både träningar och match. När vi är på hallen är vi där både mentalt och fysiskt gör vårt bästa för att utveckla både laget och jaget.</a:t>
            </a:r>
          </a:p>
          <a:p>
            <a:pPr marL="285750" indent="-285750">
              <a:buFont typeface="Arial" panose="020B0604020202020204" pitchFamily="34" charset="0"/>
              <a:buChar char="•"/>
            </a:pPr>
            <a:r>
              <a:rPr lang="sv-SE" sz="2000" dirty="0"/>
              <a:t>Individuella samtal med killarna under säsongen.</a:t>
            </a:r>
          </a:p>
          <a:p>
            <a:endParaRPr lang="sv-SE" sz="2000" dirty="0"/>
          </a:p>
          <a:p>
            <a:r>
              <a:rPr lang="sv-SE" sz="2000" b="1" dirty="0"/>
              <a:t>Matcher</a:t>
            </a:r>
            <a:endParaRPr lang="sv-SE" sz="2000" dirty="0"/>
          </a:p>
          <a:p>
            <a:pPr marL="285750" indent="-285750">
              <a:buFont typeface="Arial" panose="020B0604020202020204" pitchFamily="34" charset="0"/>
              <a:buChar char="•"/>
            </a:pPr>
            <a:r>
              <a:rPr lang="sv-SE" sz="2000" dirty="0"/>
              <a:t>Seriestart i början av oktober, spelschemat ännu ej satt.</a:t>
            </a:r>
          </a:p>
          <a:p>
            <a:pPr marL="285750" indent="-285750">
              <a:buFont typeface="Arial" panose="020B0604020202020204" pitchFamily="34" charset="0"/>
              <a:buChar char="•"/>
            </a:pPr>
            <a:r>
              <a:rPr lang="sv-SE" sz="2000" dirty="0"/>
              <a:t>Cuper i september</a:t>
            </a:r>
          </a:p>
          <a:p>
            <a:pPr marL="285750" indent="-285750">
              <a:buFont typeface="Arial" panose="020B0604020202020204" pitchFamily="34" charset="0"/>
              <a:buChar char="•"/>
            </a:pPr>
            <a:r>
              <a:rPr lang="sv-SE" sz="2000" dirty="0"/>
              <a:t>GIC i januari</a:t>
            </a: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a:solidFill>
                  <a:srgbClr val="C00000"/>
                </a:solidFill>
              </a:rPr>
              <a:t>IF Mölndal Hockey</a:t>
            </a:r>
          </a:p>
        </p:txBody>
      </p:sp>
    </p:spTree>
    <p:extLst>
      <p:ext uri="{BB962C8B-B14F-4D97-AF65-F5344CB8AC3E}">
        <p14:creationId xmlns:p14="http://schemas.microsoft.com/office/powerpoint/2010/main" val="3407284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368183" y="1556792"/>
            <a:ext cx="8712968" cy="3724096"/>
          </a:xfrm>
          <a:prstGeom prst="rect">
            <a:avLst/>
          </a:prstGeom>
          <a:noFill/>
        </p:spPr>
        <p:txBody>
          <a:bodyPr wrap="square" rtlCol="0">
            <a:spAutoFit/>
          </a:bodyPr>
          <a:lstStyle/>
          <a:p>
            <a:r>
              <a:rPr lang="sv-SE" sz="2000" b="1" dirty="0"/>
              <a:t>Ekonomi – Team 09:</a:t>
            </a:r>
          </a:p>
          <a:p>
            <a:endParaRPr lang="sv-SE" sz="2000" b="1" dirty="0"/>
          </a:p>
          <a:p>
            <a:pPr marL="342900" indent="-342900">
              <a:buFont typeface="Arial" panose="020B0604020202020204" pitchFamily="34" charset="0"/>
              <a:buChar char="•"/>
            </a:pPr>
            <a:r>
              <a:rPr lang="sv-SE" sz="2000" dirty="0"/>
              <a:t>Träningsavgift samma som förra säsongen 2200kr x 2. Medlemsavgift som innan 1300kr eller Familjemedlemskap 2000kr.</a:t>
            </a:r>
          </a:p>
          <a:p>
            <a:pPr marL="342900" indent="-342900">
              <a:buFont typeface="Arial" panose="020B0604020202020204" pitchFamily="34" charset="0"/>
              <a:buChar char="•"/>
            </a:pPr>
            <a:endParaRPr lang="sv-SE" sz="2000" dirty="0"/>
          </a:p>
          <a:p>
            <a:pPr marL="342900" indent="-342900">
              <a:buFont typeface="Arial" panose="020B0604020202020204" pitchFamily="34" charset="0"/>
              <a:buChar char="•"/>
            </a:pPr>
            <a:r>
              <a:rPr lang="sv-SE" sz="2000" dirty="0"/>
              <a:t>Status i lagkassa 165 000 kr, kostnad för eftersäsongscamp ännu ej betald.</a:t>
            </a:r>
          </a:p>
          <a:p>
            <a:endParaRPr lang="sv-SE" sz="1600" dirty="0"/>
          </a:p>
          <a:p>
            <a:pPr marL="285750" indent="-285750">
              <a:buFont typeface="Arial" panose="020B0604020202020204" pitchFamily="34" charset="0"/>
              <a:buChar char="•"/>
            </a:pPr>
            <a:r>
              <a:rPr lang="sv-SE" sz="2000" dirty="0"/>
              <a:t>Även denna säsong gäller 50/50 för sponsring, hälften till laget och andra hälften till föreningen.</a:t>
            </a:r>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r>
              <a:rPr lang="sv-SE" sz="2000" dirty="0"/>
              <a:t>Gruppering för vår tänkta resa, Kristian Höglind sammankallande.</a:t>
            </a:r>
          </a:p>
          <a:p>
            <a:endParaRPr lang="sv-SE" sz="20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a:solidFill>
                  <a:srgbClr val="C00000"/>
                </a:solidFill>
              </a:rPr>
              <a:t>IF Mölndal Hockey</a:t>
            </a:r>
          </a:p>
        </p:txBody>
      </p:sp>
    </p:spTree>
    <p:extLst>
      <p:ext uri="{BB962C8B-B14F-4D97-AF65-F5344CB8AC3E}">
        <p14:creationId xmlns:p14="http://schemas.microsoft.com/office/powerpoint/2010/main" val="3045980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556792"/>
            <a:ext cx="8712968" cy="4031873"/>
          </a:xfrm>
          <a:prstGeom prst="rect">
            <a:avLst/>
          </a:prstGeom>
          <a:noFill/>
        </p:spPr>
        <p:txBody>
          <a:bodyPr wrap="square" rtlCol="0">
            <a:spAutoFit/>
          </a:bodyPr>
          <a:lstStyle/>
          <a:p>
            <a:r>
              <a:rPr lang="sv-SE" sz="2000" b="1" dirty="0"/>
              <a:t>Aktiviteter</a:t>
            </a:r>
          </a:p>
          <a:p>
            <a:endParaRPr lang="sv-SE" b="1" dirty="0"/>
          </a:p>
          <a:p>
            <a:pPr marL="342900" indent="-342900">
              <a:buFont typeface="Arial" panose="020B0604020202020204" pitchFamily="34" charset="0"/>
              <a:buChar char="•"/>
            </a:pPr>
            <a:r>
              <a:rPr lang="sv-SE" sz="2000" dirty="0"/>
              <a:t>Träningsläger Nittorp 27-28 augusti</a:t>
            </a:r>
          </a:p>
          <a:p>
            <a:pPr marL="342900" indent="-342900">
              <a:buFont typeface="Arial" panose="020B0604020202020204" pitchFamily="34" charset="0"/>
              <a:buChar char="•"/>
            </a:pPr>
            <a:r>
              <a:rPr lang="sv-SE" sz="2000" dirty="0"/>
              <a:t>Träningsmatch Lerum 3 september</a:t>
            </a:r>
          </a:p>
          <a:p>
            <a:pPr marL="342900" indent="-342900">
              <a:buFont typeface="Arial" panose="020B0604020202020204" pitchFamily="34" charset="0"/>
              <a:buChar char="•"/>
            </a:pPr>
            <a:r>
              <a:rPr lang="sv-SE" sz="2000" dirty="0"/>
              <a:t>Föreningsdag 4 september kopplat till Idrottens dag.</a:t>
            </a:r>
          </a:p>
          <a:p>
            <a:pPr marL="800100" lvl="1" indent="-342900">
              <a:buFont typeface="Courier New" panose="02070309020205020404" pitchFamily="49" charset="0"/>
              <a:buChar char="o"/>
            </a:pPr>
            <a:r>
              <a:rPr lang="sv-SE" sz="2000" dirty="0"/>
              <a:t>Invigning av skottramp med Nicklas </a:t>
            </a:r>
            <a:r>
              <a:rPr lang="sv-SE" sz="2000" dirty="0" err="1"/>
              <a:t>Lasu</a:t>
            </a:r>
            <a:endParaRPr lang="sv-SE" sz="2000" dirty="0"/>
          </a:p>
          <a:p>
            <a:pPr marL="800100" lvl="1" indent="-342900">
              <a:buFont typeface="Courier New" panose="02070309020205020404" pitchFamily="49" charset="0"/>
              <a:buChar char="o"/>
            </a:pPr>
            <a:r>
              <a:rPr lang="sv-SE" sz="2000" dirty="0"/>
              <a:t>Smålagsspel med hela föreningen.</a:t>
            </a:r>
          </a:p>
          <a:p>
            <a:pPr marL="342900" indent="-342900">
              <a:buFont typeface="Arial" panose="020B0604020202020204" pitchFamily="34" charset="0"/>
              <a:buChar char="•"/>
            </a:pPr>
            <a:r>
              <a:rPr lang="sv-SE" sz="2000" dirty="0"/>
              <a:t>Cup Lödöse 17 september</a:t>
            </a:r>
          </a:p>
          <a:p>
            <a:pPr marL="342900" indent="-342900">
              <a:buFont typeface="Arial" panose="020B0604020202020204" pitchFamily="34" charset="0"/>
              <a:buChar char="•"/>
            </a:pPr>
            <a:r>
              <a:rPr lang="sv-SE" sz="2000" dirty="0"/>
              <a:t>Cup Grästorp 23-25 september</a:t>
            </a:r>
          </a:p>
          <a:p>
            <a:pPr marL="342900" indent="-342900">
              <a:buFont typeface="Arial" panose="020B0604020202020204" pitchFamily="34" charset="0"/>
              <a:buChar char="•"/>
            </a:pPr>
            <a:r>
              <a:rPr lang="sv-SE" sz="2000" dirty="0"/>
              <a:t>Seriestart i Oktober.</a:t>
            </a:r>
          </a:p>
          <a:p>
            <a:pPr marL="342900" indent="-342900">
              <a:buFont typeface="Arial" panose="020B0604020202020204" pitchFamily="34" charset="0"/>
              <a:buChar char="•"/>
            </a:pPr>
            <a:r>
              <a:rPr lang="sv-SE" sz="2000" dirty="0"/>
              <a:t>GIC, 4-7 januari</a:t>
            </a:r>
          </a:p>
          <a:p>
            <a:pPr marL="342900" indent="-342900">
              <a:buFont typeface="Arial" panose="020B0604020202020204" pitchFamily="34" charset="0"/>
              <a:buChar char="•"/>
            </a:pPr>
            <a:r>
              <a:rPr lang="sv-SE" sz="2000" dirty="0"/>
              <a:t>Cup/resa till våren?</a:t>
            </a:r>
          </a:p>
          <a:p>
            <a:endParaRPr lang="sv-SE" sz="20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a:solidFill>
                  <a:srgbClr val="C00000"/>
                </a:solidFill>
              </a:rPr>
              <a:t>IF Mölndal Hockey</a:t>
            </a:r>
          </a:p>
        </p:txBody>
      </p:sp>
    </p:spTree>
    <p:extLst>
      <p:ext uri="{BB962C8B-B14F-4D97-AF65-F5344CB8AC3E}">
        <p14:creationId xmlns:p14="http://schemas.microsoft.com/office/powerpoint/2010/main" val="2410949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431032" y="1340768"/>
            <a:ext cx="8712968" cy="5509200"/>
          </a:xfrm>
          <a:prstGeom prst="rect">
            <a:avLst/>
          </a:prstGeom>
          <a:noFill/>
        </p:spPr>
        <p:txBody>
          <a:bodyPr wrap="square" rtlCol="0">
            <a:spAutoFit/>
          </a:bodyPr>
          <a:lstStyle/>
          <a:p>
            <a:r>
              <a:rPr lang="sv-SE" sz="2000" b="1" dirty="0"/>
              <a:t>Evenemang</a:t>
            </a:r>
          </a:p>
          <a:p>
            <a:pPr marL="285750" indent="-285750">
              <a:buFont typeface="Arial" panose="020B0604020202020204" pitchFamily="34" charset="0"/>
              <a:buChar char="•"/>
            </a:pPr>
            <a:r>
              <a:rPr lang="sv-SE" sz="2000" dirty="0"/>
              <a:t>Klubbens caféverksamhet/evenemangsgruppen</a:t>
            </a:r>
          </a:p>
          <a:p>
            <a:endParaRPr lang="sv-SE" sz="2000" dirty="0"/>
          </a:p>
          <a:p>
            <a:pPr marL="285750" indent="-285750">
              <a:buFont typeface="Arial" panose="020B0604020202020204" pitchFamily="34" charset="0"/>
              <a:buChar char="•"/>
            </a:pPr>
            <a:r>
              <a:rPr lang="sv-SE" sz="2000" dirty="0"/>
              <a:t>Klubbens arrangemang av cuper (GP-Pucken och GIC)</a:t>
            </a:r>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r>
              <a:rPr lang="sv-SE" sz="2000" dirty="0"/>
              <a:t>Sponsorer till A-lag 10kr match, en under hösten och en till våren. Det lag som drar in flest sponsorer får halva summan till lagkassan.</a:t>
            </a:r>
          </a:p>
          <a:p>
            <a:endParaRPr lang="sv-SE" sz="2000" dirty="0"/>
          </a:p>
          <a:p>
            <a:pPr marL="342900" indent="-342900">
              <a:buFont typeface="Arial" panose="020B0604020202020204" pitchFamily="34" charset="0"/>
              <a:buChar char="•"/>
            </a:pPr>
            <a:r>
              <a:rPr lang="sv-SE" sz="2000" dirty="0"/>
              <a:t>Bingolottokalender, nytt för i år istället för den inte omtyckta Idrottsrabatten.</a:t>
            </a:r>
          </a:p>
          <a:p>
            <a:endParaRPr lang="sv-SE" sz="2000" dirty="0"/>
          </a:p>
          <a:p>
            <a:pPr marL="342900" indent="-342900">
              <a:buFont typeface="Arial" panose="020B0604020202020204" pitchFamily="34" charset="0"/>
              <a:buChar char="•"/>
            </a:pPr>
            <a:r>
              <a:rPr lang="sv-SE" sz="2000" dirty="0"/>
              <a:t>Bingolotter till Uppesittarkväll, 15st/spelare till föreningen.</a:t>
            </a:r>
          </a:p>
          <a:p>
            <a:endParaRPr lang="sv-SE" sz="2000" dirty="0"/>
          </a:p>
          <a:p>
            <a:r>
              <a:rPr lang="sv-SE" sz="2000" b="1" dirty="0" err="1"/>
              <a:t>Fysställ</a:t>
            </a:r>
            <a:endParaRPr lang="sv-SE" sz="2000" b="1" dirty="0"/>
          </a:p>
          <a:p>
            <a:pPr marL="342900" indent="-342900">
              <a:buFont typeface="Arial" panose="020B0604020202020204" pitchFamily="34" charset="0"/>
              <a:buChar char="•"/>
            </a:pPr>
            <a:r>
              <a:rPr lang="sv-SE" sz="2000" dirty="0"/>
              <a:t>Ser ut som om </a:t>
            </a:r>
            <a:r>
              <a:rPr lang="sv-SE" sz="2000" dirty="0" err="1"/>
              <a:t>fysställen</a:t>
            </a:r>
            <a:r>
              <a:rPr lang="sv-SE" sz="2000" dirty="0"/>
              <a:t> börjar bli små, dra in </a:t>
            </a:r>
            <a:r>
              <a:rPr lang="sv-SE" sz="2000" dirty="0" err="1"/>
              <a:t>spons</a:t>
            </a:r>
            <a:r>
              <a:rPr lang="sv-SE" sz="2000" dirty="0"/>
              <a:t> för att beställa till hela laget?</a:t>
            </a:r>
            <a:endParaRPr lang="sv-SE" sz="1600" dirty="0"/>
          </a:p>
          <a:p>
            <a:pPr marL="285750" indent="-285750">
              <a:buFont typeface="Arial" panose="020B0604020202020204" pitchFamily="34" charset="0"/>
              <a:buChar char="•"/>
            </a:pPr>
            <a:endParaRPr lang="sv-SE" sz="1600" dirty="0"/>
          </a:p>
          <a:p>
            <a:pPr algn="ctr"/>
            <a:r>
              <a:rPr lang="sv-SE" sz="2000" b="1" dirty="0"/>
              <a:t>Frågor </a:t>
            </a:r>
            <a:r>
              <a:rPr lang="sv-SE" sz="2000" b="1"/>
              <a:t>och funderingar?</a:t>
            </a:r>
            <a:endParaRPr lang="sv-SE" sz="2000" b="1" dirty="0"/>
          </a:p>
          <a:p>
            <a:pPr marL="285750" indent="-285750">
              <a:buFont typeface="Arial" panose="020B0604020202020204" pitchFamily="34" charset="0"/>
              <a:buChar char="•"/>
            </a:pPr>
            <a:endParaRPr lang="sv-SE" sz="16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a:solidFill>
                  <a:srgbClr val="C00000"/>
                </a:solidFill>
              </a:rPr>
              <a:t>IF Mölndal Hockey</a:t>
            </a:r>
          </a:p>
        </p:txBody>
      </p:sp>
    </p:spTree>
    <p:extLst>
      <p:ext uri="{BB962C8B-B14F-4D97-AF65-F5344CB8AC3E}">
        <p14:creationId xmlns:p14="http://schemas.microsoft.com/office/powerpoint/2010/main" val="26548803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545</TotalTime>
  <Words>481</Words>
  <Application>Microsoft Office PowerPoint</Application>
  <PresentationFormat>On-screen Show (4:3)</PresentationFormat>
  <Paragraphs>74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Courier New</vt:lpstr>
      <vt:lpstr>Office-tema</vt:lpstr>
      <vt:lpstr>PowerPoint Presentation</vt:lpstr>
      <vt:lpstr>PowerPoint Presentation</vt:lpstr>
      <vt:lpstr>PowerPoint Presentation</vt:lpstr>
      <vt:lpstr>PowerPoint Presentation</vt:lpstr>
      <vt:lpstr>PowerPoint Presentation</vt:lpstr>
      <vt:lpstr>PowerPoint Presentation</vt:lpstr>
    </vt:vector>
  </TitlesOfParts>
  <Company>Transportstyrelsen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riek01</dc:creator>
  <cp:lastModifiedBy>Hagenlöv Thomas</cp:lastModifiedBy>
  <cp:revision>75</cp:revision>
  <dcterms:created xsi:type="dcterms:W3CDTF">2017-03-24T06:42:27Z</dcterms:created>
  <dcterms:modified xsi:type="dcterms:W3CDTF">2022-08-22T19:02:26Z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540963-e559-4020-8a90-fe8a502c2801_Enabled">
    <vt:lpwstr>true</vt:lpwstr>
  </property>
  <property fmtid="{D5CDD505-2E9C-101B-9397-08002B2CF9AE}" pid="3" name="MSIP_Label_19540963-e559-4020-8a90-fe8a502c2801_SetDate">
    <vt:lpwstr>2021-08-22T19:15:58Z</vt:lpwstr>
  </property>
  <property fmtid="{D5CDD505-2E9C-101B-9397-08002B2CF9AE}" pid="4" name="MSIP_Label_19540963-e559-4020-8a90-fe8a502c2801_Method">
    <vt:lpwstr>Standard</vt:lpwstr>
  </property>
  <property fmtid="{D5CDD505-2E9C-101B-9397-08002B2CF9AE}" pid="5" name="MSIP_Label_19540963-e559-4020-8a90-fe8a502c2801_Name">
    <vt:lpwstr>19540963-e559-4020-8a90-fe8a502c2801</vt:lpwstr>
  </property>
  <property fmtid="{D5CDD505-2E9C-101B-9397-08002B2CF9AE}" pid="6" name="MSIP_Label_19540963-e559-4020-8a90-fe8a502c2801_SiteId">
    <vt:lpwstr>f25493ae-1c98-41d7-8a33-0be75f5fe603</vt:lpwstr>
  </property>
  <property fmtid="{D5CDD505-2E9C-101B-9397-08002B2CF9AE}" pid="7" name="MSIP_Label_19540963-e559-4020-8a90-fe8a502c2801_ActionId">
    <vt:lpwstr>3a324972-0058-429e-ae73-017a2a80b7ea</vt:lpwstr>
  </property>
  <property fmtid="{D5CDD505-2E9C-101B-9397-08002B2CF9AE}" pid="8" name="MSIP_Label_19540963-e559-4020-8a90-fe8a502c2801_ContentBits">
    <vt:lpwstr>0</vt:lpwstr>
  </property>
</Properties>
</file>