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5" r:id="rId4"/>
    <p:sldId id="259" r:id="rId5"/>
    <p:sldId id="264" r:id="rId6"/>
    <p:sldId id="263" r:id="rId7"/>
    <p:sldId id="268" r:id="rId8"/>
    <p:sldId id="266" r:id="rId9"/>
    <p:sldId id="258" r:id="rId10"/>
    <p:sldId id="267" r:id="rId11"/>
  </p:sldIdLst>
  <p:sldSz cx="12192000" cy="6858000"/>
  <p:notesSz cx="6794500" cy="9931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94" autoAdjust="0"/>
  </p:normalViewPr>
  <p:slideViewPr>
    <p:cSldViewPr snapToGrid="0">
      <p:cViewPr varScale="1">
        <p:scale>
          <a:sx n="105" d="100"/>
          <a:sy n="105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B02CC-7236-4BC0-A915-F344099A819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84333-1F8D-4445-9B0D-BB4BCFBAAB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967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84333-1F8D-4445-9B0D-BB4BCFBAAB9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30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84333-1F8D-4445-9B0D-BB4BCFBAAB9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893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8BCA4A-D352-E48F-7661-495E7EC87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BA238A1-B1FA-264A-55B5-49D15C3B5B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A5E94B-C20F-D2A0-8F18-D442141C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FD1C8B-4225-2B8C-7DB9-B0164A4D9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670D22-2579-D08A-9DE9-748AE8CE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745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AD955A-1BC4-E50E-72DF-EE46111E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2EB7F7-BC7E-4391-A190-321968B1E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7B7AD9-ACE4-B3AC-E9A5-013FD925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F168E0-680F-7453-7CAA-C8651C5B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6EB0DC-3D02-7AD0-8CBA-DFBF0E39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204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4F9D6E-2547-B6A7-7AFE-A72EBD451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F6AD65-0306-CC39-85AA-606F392B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78CBE3-4DA7-D69E-6CC5-FB25620A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FBA51E-3BC9-DF84-CEF4-EEE33268F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46D9DF8-11B5-40F6-AF41-9DF47C17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995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730126-1085-C0B9-460B-0DBB3897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78AC54-F579-212C-3C58-CF8F9DB7C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039546B-1A77-FD17-5CE9-14656A12D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FEB75E-F286-6E2F-2D79-2489D58F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4554C9B-79DD-309E-C90B-17EA34D1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5FB5F18-A1C4-C00A-09C3-8410DBF37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909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795B36-8A26-F2F3-86E0-F036FEE1C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4C3480-C72C-16B1-1369-D02F43B2F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30BEBE1-635E-08FF-A077-C4F1B9D17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DBE80E7-36A1-3FB6-CCE0-CBB9DA3A4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944368E-1ACB-8F21-C1B9-240815DFB7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AD21F0-CD7C-3DBA-D182-FBA670C7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FD7C495-6B37-7E12-EDFE-19C5B2D8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9F6AF1A-5DFC-F6F6-60C4-B137752F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45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B70C78-C8A0-7B68-B8C7-7C840EB6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4CDBEA1-495A-CC40-D80A-DB7F4F3E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D75D9B9-42C2-50DE-2B6E-26592C59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DE16DB1-D54D-0BDF-5CB8-CBE5322C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619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927A71D-CEB0-3883-D402-D0F44CBC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952456A-B8BF-0929-AC68-C6EC9FE6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7B5106-F520-3BD8-E189-FC2C6CD9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848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2E0616-3422-AF75-86A2-904E643C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D4872E-9318-3EBD-1D78-FB14FA1A6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FDF6822-B2C2-71B7-F7FF-4DEB47E83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5BEC34-4F8F-74CA-EBB0-B53188E31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941A524-0114-0ED7-B886-7EEF0F73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FAF9CE9-F3CD-A3A3-DCC3-90A5E5A1B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19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744411-1BAC-790F-B9E3-7EB72D62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EE047AA-2370-6798-00BD-DBA542730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40065DF-86C5-268F-A81E-D25FC2F20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43174F6-6D21-8393-B2EC-6850ED0E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4D4C2BF-D610-3936-A661-20976B540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982F833-6681-D1EA-95E1-4177631B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104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0B1722-030F-B11C-A470-B549BBF5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9453A32-4808-0E6E-BA42-731F25826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CB71169-6E25-0D9A-105B-9154152D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C8866C-1922-054F-75FC-F38F20BF6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0A8067-567C-8A3F-19A7-92B9772C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414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050004D-02EA-C694-4BF5-0ECB0694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B36E4E0-4270-6F5E-7DE0-E6152646A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A5B567-0B65-460B-0991-612FEAEDF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AA3300-9660-2B42-0A57-C9CAB81E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12D90C-7F31-EB1E-D453-DFF89126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917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2E47882-CBAA-831A-02FF-FA8A0845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69599D-37EE-8A2A-004D-AFE0AE693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0F6522-9FD5-584A-3A42-B1B7162AA4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66B824-5273-4986-9901-576B06805A35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011326-137F-3100-3E15-4BFB9FA35A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C7FDA7-6FFF-B52A-9627-4BEB9730D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9FCD3C-E61E-40DD-997B-33F930C05E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345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328B0C6-3D71-F469-8FB0-5E740D8A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15" r="-1" b="16420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6007E35-2BFC-E597-1164-8634E4095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sv-SE" sz="4800">
                <a:solidFill>
                  <a:schemeClr val="bg1"/>
                </a:solidFill>
              </a:rPr>
              <a:t>Föräldramöte IFK Örebro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886A64F-C7DF-FD0D-200F-95FFD2B95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sv-SE" sz="2000" dirty="0">
                <a:solidFill>
                  <a:schemeClr val="bg1"/>
                </a:solidFill>
              </a:rPr>
              <a:t>Flickor födda 2015 (F11)</a:t>
            </a:r>
          </a:p>
          <a:p>
            <a:pPr algn="l"/>
            <a:r>
              <a:rPr lang="sv-SE" sz="2000" dirty="0">
                <a:solidFill>
                  <a:schemeClr val="bg1"/>
                </a:solidFill>
              </a:rPr>
              <a:t>Inför säsongen 2026/2027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24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59A1D3-4C17-E1EE-2CD2-FE1DDA9EF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Dagens 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8196F9-625F-C1C5-09F0-D762BD905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Träningar </a:t>
            </a:r>
          </a:p>
          <a:p>
            <a:r>
              <a:rPr lang="sv-SE" sz="2000" dirty="0"/>
              <a:t>Roller runt laget</a:t>
            </a:r>
          </a:p>
          <a:p>
            <a:r>
              <a:rPr lang="sv-SE" sz="2000" dirty="0"/>
              <a:t>Händer under säsongen!</a:t>
            </a:r>
          </a:p>
          <a:p>
            <a:r>
              <a:rPr lang="sv-SE" sz="2000" dirty="0"/>
              <a:t>Att tänka på inför seriespel!</a:t>
            </a:r>
          </a:p>
          <a:p>
            <a:r>
              <a:rPr lang="sv-SE" sz="2000" dirty="0"/>
              <a:t>Lagindelning  </a:t>
            </a:r>
          </a:p>
          <a:p>
            <a:r>
              <a:rPr lang="sv-SE" sz="2000" dirty="0"/>
              <a:t>Avgifter</a:t>
            </a:r>
          </a:p>
          <a:p>
            <a:r>
              <a:rPr lang="sv-SE" sz="2000" dirty="0"/>
              <a:t>Försäljningar </a:t>
            </a:r>
          </a:p>
          <a:p>
            <a:r>
              <a:rPr lang="sv-SE" sz="2000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378178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8AE2FAF-9CFB-FF6A-2A50-4D2F7275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A5998B4-CE0B-E6AD-E8E0-580D5277D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Träningar måndag, onsdag och torsdag (en timme i hallen) </a:t>
            </a:r>
          </a:p>
          <a:p>
            <a:pPr lvl="1"/>
            <a:r>
              <a:rPr lang="sv-SE" sz="1600" dirty="0"/>
              <a:t>Måndagar 17.30-18.45 (samling 10 min innan och 15 min efter kör vi </a:t>
            </a:r>
            <a:r>
              <a:rPr lang="sv-SE" sz="1600" dirty="0" err="1"/>
              <a:t>fys</a:t>
            </a:r>
            <a:r>
              <a:rPr lang="sv-SE" sz="1600" dirty="0"/>
              <a:t>)</a:t>
            </a:r>
          </a:p>
          <a:p>
            <a:pPr lvl="1"/>
            <a:r>
              <a:rPr lang="sv-SE" sz="1600" dirty="0"/>
              <a:t>Onsdagar 19.00-20.00 (samling 10 min innan) </a:t>
            </a:r>
          </a:p>
          <a:p>
            <a:pPr lvl="1"/>
            <a:r>
              <a:rPr lang="sv-SE" sz="1600" dirty="0"/>
              <a:t>Torsdagar 18.00-19.30 (30 min innan kör vi </a:t>
            </a:r>
            <a:r>
              <a:rPr lang="sv-SE" sz="1600" dirty="0" err="1"/>
              <a:t>fys</a:t>
            </a:r>
            <a:r>
              <a:rPr lang="sv-SE" sz="1600" dirty="0"/>
              <a:t> utomhus)</a:t>
            </a:r>
          </a:p>
          <a:p>
            <a:pPr marL="0" lvl="1" indent="0">
              <a:spcBef>
                <a:spcPts val="1000"/>
              </a:spcBef>
              <a:buNone/>
            </a:pPr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Vi kommer skicka ut kallelser via laget.se, kom ihåg att svara så vi kan planera träningarna på bästa sätt</a:t>
            </a:r>
          </a:p>
          <a:p>
            <a:pPr lvl="1"/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29011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5E0BAC4-77A3-D3A1-0F66-230556637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Roller runt laget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C753AE-045C-700B-51D3-78C36933A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1797" y="737537"/>
            <a:ext cx="4862447" cy="6413071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Ledare (Marie, Jessica W, Jessica M, Elin och Matilda) </a:t>
            </a:r>
          </a:p>
          <a:p>
            <a:r>
              <a:rPr lang="sv-SE" sz="2000" dirty="0"/>
              <a:t>Lagbyggare (Sofia och ?) </a:t>
            </a:r>
          </a:p>
          <a:p>
            <a:r>
              <a:rPr lang="sv-SE" sz="2000" dirty="0"/>
              <a:t>Kassör (Sofia) </a:t>
            </a:r>
          </a:p>
          <a:p>
            <a:r>
              <a:rPr lang="sv-SE" sz="2000" dirty="0"/>
              <a:t>Försäljningsansvarig </a:t>
            </a:r>
          </a:p>
          <a:p>
            <a:pPr lvl="1"/>
            <a:r>
              <a:rPr lang="sv-SE" sz="1600" dirty="0"/>
              <a:t>För föreningsförsäljningar (namn) </a:t>
            </a:r>
          </a:p>
          <a:p>
            <a:pPr lvl="1"/>
            <a:r>
              <a:rPr lang="sv-SE" sz="1600" dirty="0"/>
              <a:t>För lagkassa (namn)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Kioskschema (Namn?)</a:t>
            </a:r>
          </a:p>
          <a:p>
            <a:pPr marL="685800" lvl="2">
              <a:spcBef>
                <a:spcPts val="1000"/>
              </a:spcBef>
            </a:pPr>
            <a:r>
              <a:rPr lang="sv-SE" sz="1600" dirty="0"/>
              <a:t>Alla föräldrar bidrar med att stå i kiosken</a:t>
            </a:r>
          </a:p>
          <a:p>
            <a:pPr marL="685800" lvl="2">
              <a:spcBef>
                <a:spcPts val="1000"/>
              </a:spcBef>
            </a:pPr>
            <a:r>
              <a:rPr lang="sv-SE" sz="1600" dirty="0"/>
              <a:t>Kiosk vid dammatchen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Matchvärd #schysstmatch (ligger på den som är ansvarig för kiosken)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Körschema till bortamatcher (vi ledare tar fram detta) 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Sekretariat vid hemmamatch (förälder eller syskon)</a:t>
            </a:r>
          </a:p>
          <a:p>
            <a:pPr marL="228600" lvl="1">
              <a:spcBef>
                <a:spcPts val="1000"/>
              </a:spcBef>
            </a:pPr>
            <a:endParaRPr lang="sv-SE" sz="2000" dirty="0"/>
          </a:p>
          <a:p>
            <a:pPr marL="0" lvl="1" indent="0">
              <a:spcBef>
                <a:spcPts val="1000"/>
              </a:spcBef>
              <a:buNone/>
            </a:pPr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1264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52472E0-0D72-4950-BE47-E89E8D67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Händer under säsongen!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223CCF-B48B-1E9A-6D9B-A8E224D52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Kamratcupen 25 oktober (föreningen arrangerar mini-cup i Rostahallarna)</a:t>
            </a:r>
          </a:p>
          <a:p>
            <a:r>
              <a:rPr lang="sv-SE" sz="2000" dirty="0"/>
              <a:t>Tomtevandring i december</a:t>
            </a:r>
          </a:p>
          <a:p>
            <a:r>
              <a:rPr lang="sv-SE" sz="2000" dirty="0"/>
              <a:t>Julavslutning med föreningen i december</a:t>
            </a:r>
          </a:p>
          <a:p>
            <a:r>
              <a:rPr lang="sv-SE" sz="2000" dirty="0" err="1"/>
              <a:t>Inspring</a:t>
            </a:r>
            <a:r>
              <a:rPr lang="sv-SE" sz="2000" dirty="0"/>
              <a:t> med damlaget samt kioskansvar 24 januari (samling 12.30, matchstart 14.00)</a:t>
            </a:r>
          </a:p>
          <a:p>
            <a:r>
              <a:rPr lang="sv-SE" sz="2000" dirty="0"/>
              <a:t>Säsongsavslutning och föreningsdag under våren</a:t>
            </a:r>
          </a:p>
          <a:p>
            <a:r>
              <a:rPr lang="sv-SE" sz="2000" dirty="0" err="1"/>
              <a:t>Vänerbollen</a:t>
            </a:r>
            <a:r>
              <a:rPr lang="sv-SE" sz="2000" dirty="0"/>
              <a:t> 9-11 april (2027) i Lidköping (föräldrar behövs)</a:t>
            </a:r>
          </a:p>
          <a:p>
            <a:r>
              <a:rPr lang="sv-SE" sz="2000" dirty="0"/>
              <a:t>Järnvägen cup 28-30 maj</a:t>
            </a:r>
          </a:p>
        </p:txBody>
      </p:sp>
    </p:spTree>
    <p:extLst>
      <p:ext uri="{BB962C8B-B14F-4D97-AF65-F5344CB8AC3E}">
        <p14:creationId xmlns:p14="http://schemas.microsoft.com/office/powerpoint/2010/main" val="25103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A6F2B-A27D-2F9E-7A81-D2388BA7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B090FE1-DD27-D7DD-CBDA-3B6229BBE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Att tänka på inför seriespel!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8D80E3-12C5-9E23-8497-543373C87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Vi är anmälda till två olika serier samt en extra serie med en sammankomst under hösten och en i vår.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Hemmamatcher </a:t>
            </a:r>
          </a:p>
          <a:p>
            <a:pPr lvl="1"/>
            <a:r>
              <a:rPr lang="sv-SE" sz="2000" dirty="0"/>
              <a:t>Matchvärd </a:t>
            </a:r>
          </a:p>
          <a:p>
            <a:pPr lvl="1"/>
            <a:r>
              <a:rPr lang="sv-SE" sz="2000" dirty="0"/>
              <a:t>Kiosk </a:t>
            </a:r>
          </a:p>
          <a:p>
            <a:pPr lvl="1"/>
            <a:r>
              <a:rPr lang="sv-SE" sz="2000" dirty="0"/>
              <a:t>Sekretariat (detta får vi kolla upp?)</a:t>
            </a:r>
          </a:p>
          <a:p>
            <a:pPr marL="457200" lvl="2" indent="0">
              <a:spcBef>
                <a:spcPts val="1000"/>
              </a:spcBef>
              <a:buNone/>
            </a:pPr>
            <a:endParaRPr lang="sv-SE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Vi delar upp i två lag. Ibland kan vi behöva låna från varandra. </a:t>
            </a:r>
          </a:p>
          <a:p>
            <a:pPr marL="0" lvl="1" indent="0">
              <a:spcBef>
                <a:spcPts val="1000"/>
              </a:spcBef>
              <a:buNone/>
            </a:pPr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Vi duschar alltid efter bortamatch!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7862E74-1A05-E0E5-53DF-3943DA5E2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53" y="382644"/>
            <a:ext cx="1743459" cy="18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6B017-9732-7BBC-811B-24369975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238879-6C3A-5F69-F96A-3AFD04856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Lagindelning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9F79555-9967-8076-578D-70B600DA6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809421"/>
              </p:ext>
            </p:extLst>
          </p:nvPr>
        </p:nvGraphicFramePr>
        <p:xfrm>
          <a:off x="6335129" y="457199"/>
          <a:ext cx="5130063" cy="5899160"/>
        </p:xfrm>
        <a:graphic>
          <a:graphicData uri="http://schemas.openxmlformats.org/drawingml/2006/table">
            <a:tbl>
              <a:tblPr firstRow="1" bandRow="1">
                <a:solidFill>
                  <a:srgbClr val="F7F7F7"/>
                </a:solidFill>
                <a:tableStyleId>{5C22544A-7EE6-4342-B048-85BDC9FD1C3A}</a:tableStyleId>
              </a:tblPr>
              <a:tblGrid>
                <a:gridCol w="2584576">
                  <a:extLst>
                    <a:ext uri="{9D8B030D-6E8A-4147-A177-3AD203B41FA5}">
                      <a16:colId xmlns:a16="http://schemas.microsoft.com/office/drawing/2014/main" val="384231454"/>
                    </a:ext>
                  </a:extLst>
                </a:gridCol>
                <a:gridCol w="2545487">
                  <a:extLst>
                    <a:ext uri="{9D8B030D-6E8A-4147-A177-3AD203B41FA5}">
                      <a16:colId xmlns:a16="http://schemas.microsoft.com/office/drawing/2014/main" val="2891757588"/>
                    </a:ext>
                  </a:extLst>
                </a:gridCol>
              </a:tblGrid>
              <a:tr h="529160">
                <a:tc>
                  <a:txBody>
                    <a:bodyPr/>
                    <a:lstStyle/>
                    <a:p>
                      <a:r>
                        <a:rPr lang="sv-SE" sz="1300" b="1" cap="all" spc="60" dirty="0">
                          <a:solidFill>
                            <a:schemeClr val="tx1"/>
                          </a:solidFill>
                        </a:rPr>
                        <a:t>Lag Vit </a:t>
                      </a:r>
                    </a:p>
                  </a:txBody>
                  <a:tcPr marL="146989" marR="146989" marT="146989" marB="1469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 cap="all" spc="60">
                          <a:solidFill>
                            <a:schemeClr val="tx1"/>
                          </a:solidFill>
                        </a:rPr>
                        <a:t>Lag Blå</a:t>
                      </a:r>
                    </a:p>
                  </a:txBody>
                  <a:tcPr marL="146989" marR="146989" marT="146989" marB="1469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4088335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>
                          <a:solidFill>
                            <a:schemeClr val="tx1"/>
                          </a:solidFill>
                        </a:rPr>
                        <a:t>Wilma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Lilly 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93273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Noomi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Iris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989412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Elsa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Sally 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21515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Lykke 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Alicia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155602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Bonnie 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Molly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980797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Stella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Rebecka 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696048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Filippa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Siri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175673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Jolie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Agnes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983618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Klara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Julia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46534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Hilda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Emilia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32763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Moa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Grete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47498"/>
                  </a:ext>
                </a:extLst>
              </a:tr>
              <a:tr h="447500"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Ella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700" cap="none" spc="0" dirty="0">
                          <a:solidFill>
                            <a:schemeClr val="tx1"/>
                          </a:solidFill>
                        </a:rPr>
                        <a:t>Maja</a:t>
                      </a:r>
                    </a:p>
                  </a:txBody>
                  <a:tcPr marL="97993" marR="97993" marT="48996" marB="979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64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550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E1F4BA9-15D6-C71D-7E9D-70DBD35A5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949EE6-267F-8BEE-72BA-249827D8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Vi betalar medlemskap samt säsongsavgift. </a:t>
            </a:r>
          </a:p>
          <a:p>
            <a:pPr lvl="1"/>
            <a:r>
              <a:rPr lang="sv-SE" sz="2000" dirty="0" err="1"/>
              <a:t>Bollkul</a:t>
            </a:r>
            <a:r>
              <a:rPr lang="sv-SE" sz="2000" dirty="0"/>
              <a:t> = 800 kr </a:t>
            </a:r>
          </a:p>
          <a:p>
            <a:pPr lvl="1"/>
            <a:r>
              <a:rPr lang="sv-SE" sz="2000" dirty="0"/>
              <a:t>Para = 800 kr</a:t>
            </a:r>
          </a:p>
          <a:p>
            <a:pPr lvl="1"/>
            <a:r>
              <a:rPr lang="sv-SE" sz="2000" dirty="0"/>
              <a:t>U6-U9 = 1140 kr </a:t>
            </a:r>
          </a:p>
          <a:p>
            <a:pPr lvl="1"/>
            <a:r>
              <a:rPr lang="sv-SE" sz="2000" dirty="0"/>
              <a:t>U10-U12 = 1370 kr (300 kr medlemskap och 500 kr/termin samt 70 kr licens).</a:t>
            </a:r>
          </a:p>
          <a:p>
            <a:pPr lvl="1"/>
            <a:r>
              <a:rPr lang="sv-SE" sz="2000" dirty="0"/>
              <a:t>U13-14 = 1600 kr </a:t>
            </a:r>
          </a:p>
          <a:p>
            <a:pPr lvl="1"/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Faktura skickas via laget.se</a:t>
            </a:r>
          </a:p>
          <a:p>
            <a:pPr marL="0" lvl="1" indent="0">
              <a:spcBef>
                <a:spcPts val="1000"/>
              </a:spcBef>
              <a:buNone/>
            </a:pPr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Du väljer då om du vill nyttja bidraget via fritidskortet på 550 kr. </a:t>
            </a:r>
          </a:p>
        </p:txBody>
      </p:sp>
    </p:spTree>
    <p:extLst>
      <p:ext uri="{BB962C8B-B14F-4D97-AF65-F5344CB8AC3E}">
        <p14:creationId xmlns:p14="http://schemas.microsoft.com/office/powerpoint/2010/main" val="346566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A45D0FC-B0E7-8232-B8CB-3C357B3D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Försäljningar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E49380-7649-C758-08A8-A4AFCCEB8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Ny försäljningsansvarig i föreningen – Sophie Forsgren. </a:t>
            </a:r>
          </a:p>
          <a:p>
            <a:r>
              <a:rPr lang="sv-SE" sz="2000" dirty="0"/>
              <a:t>Tre försäljningar för föreningen, toa- och hushållspapper under både höst och vår samt bingolotter och kalendrar under december.  </a:t>
            </a:r>
          </a:p>
          <a:p>
            <a:r>
              <a:rPr lang="sv-SE" sz="2000" dirty="0"/>
              <a:t>Överskottet efter säljkrav går till lagkassan. </a:t>
            </a:r>
          </a:p>
          <a:p>
            <a:r>
              <a:rPr lang="sv-SE" sz="2000" dirty="0"/>
              <a:t>Friköp – vi återkommer med info. </a:t>
            </a:r>
          </a:p>
          <a:p>
            <a:endParaRPr lang="sv-SE" sz="2000" dirty="0"/>
          </a:p>
          <a:p>
            <a:r>
              <a:rPr lang="sv-SE" sz="2000" dirty="0"/>
              <a:t>Till egen lagkassa – Har vi några idéer? </a:t>
            </a:r>
          </a:p>
        </p:txBody>
      </p:sp>
    </p:spTree>
    <p:extLst>
      <p:ext uri="{BB962C8B-B14F-4D97-AF65-F5344CB8AC3E}">
        <p14:creationId xmlns:p14="http://schemas.microsoft.com/office/powerpoint/2010/main" val="149745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217D5FE-C80E-A85C-D5BD-78B068DC9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B0DEB5-6708-1EA8-805E-4FA34D072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Foto för barnen – Vi behöver ert godkännande!</a:t>
            </a:r>
          </a:p>
          <a:p>
            <a:r>
              <a:rPr lang="sv-SE" sz="2000" dirty="0"/>
              <a:t>Whats-app-grupper för </a:t>
            </a:r>
            <a:r>
              <a:rPr lang="sv-SE" sz="2000"/>
              <a:t>oss föräldrar kommer </a:t>
            </a:r>
            <a:r>
              <a:rPr lang="sv-SE" sz="2000" dirty="0"/>
              <a:t>startas upp för lag blå och lag </a:t>
            </a:r>
            <a:r>
              <a:rPr lang="sv-SE" sz="2000"/>
              <a:t>vit.  </a:t>
            </a:r>
            <a:endParaRPr lang="sv-SE" sz="2000" dirty="0"/>
          </a:p>
          <a:p>
            <a:r>
              <a:rPr lang="sv-SE" sz="2000" dirty="0"/>
              <a:t>Faddrar från damlaget – Esther och Elsa</a:t>
            </a:r>
          </a:p>
          <a:p>
            <a:r>
              <a:rPr lang="sv-SE" sz="2000" dirty="0"/>
              <a:t>Klädprovningskväll denna vecka i </a:t>
            </a:r>
            <a:r>
              <a:rPr lang="sv-SE" sz="2000" dirty="0" err="1"/>
              <a:t>Adolfsbergsskolan</a:t>
            </a:r>
            <a:r>
              <a:rPr lang="sv-SE" sz="2000" dirty="0"/>
              <a:t>, tider för detta ligger på laget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8C8FC08-4FEC-BA81-FA5F-BD6E61CC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53" y="205190"/>
            <a:ext cx="2594221" cy="37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12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488</Words>
  <Application>Microsoft Office PowerPoint</Application>
  <PresentationFormat>Bredbild</PresentationFormat>
  <Paragraphs>105</Paragraphs>
  <Slides>10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Föräldramöte IFK Örebro</vt:lpstr>
      <vt:lpstr>Dagens agenda</vt:lpstr>
      <vt:lpstr>Träningar</vt:lpstr>
      <vt:lpstr>Roller runt laget </vt:lpstr>
      <vt:lpstr>Händer under säsongen!</vt:lpstr>
      <vt:lpstr>Att tänka på inför seriespel!</vt:lpstr>
      <vt:lpstr> Lagindelning</vt:lpstr>
      <vt:lpstr>Avgifter</vt:lpstr>
      <vt:lpstr>Försäljningar 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Matilda Gustafsson</dc:creator>
  <cp:lastModifiedBy>Matilda Gustafsson</cp:lastModifiedBy>
  <cp:revision>10</cp:revision>
  <cp:lastPrinted>2026-09-14T13:03:43Z</cp:lastPrinted>
  <dcterms:created xsi:type="dcterms:W3CDTF">2025-08-21T17:20:32Z</dcterms:created>
  <dcterms:modified xsi:type="dcterms:W3CDTF">2026-09-14T13:07:45Z</dcterms:modified>
</cp:coreProperties>
</file>