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91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6484F9-EAA2-8F7C-1EB3-000398428D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xmlns="" id="{25CDCDF7-AC42-C428-916E-A73A7391BF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xmlns="" id="{4534B4A7-3997-4BE1-D714-92821383387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DFBDCC6C-5130-FAAC-B594-9094B016C694}"/>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E14860F2-CE4A-BCFF-75AC-683EE916657E}"/>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164882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173435-4D3B-6991-C24F-C61DD7C0B4C7}"/>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xmlns="" id="{93D2E3E1-38D8-F9A6-446C-60F2A0BA52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3BA9C745-75FD-2698-4737-87AC87AA8E13}"/>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588E9254-796A-C35D-09D8-511FE643FA2A}"/>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95F912A9-9360-301A-D5D8-AA60859C4099}"/>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46627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1141BB46-64FD-38CE-A975-DD86E9BA7BC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xmlns="" id="{F80400D6-9BD7-7D7E-0752-B1BB7A1D3A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5EF92E54-5337-2E38-EB87-EADF8391FEE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EE435586-096D-FE27-BEB3-2BC7F12F9BA6}"/>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CB352012-8655-BEE0-AC23-A7F5AB4BADAD}"/>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781137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BB932C-C81D-33FE-4E15-FEF9CE2FF7EC}"/>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2DA57F39-4651-A26A-0E7E-24C05698A4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369F0FCF-CA93-B415-ADEC-3256C335D8D2}"/>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07C4304B-F796-FAF9-F038-5BCAD84914F6}"/>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1F992DDC-CF6F-EBD7-723B-72792CCBEEC1}"/>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3259755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963300-8953-543E-E77A-BCD6D7761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xmlns="" id="{37F6D0E9-DBE5-DB5D-6CC7-50C398E370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9FDB79BF-A631-24C2-253A-99885D6E56EA}"/>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194A4FCB-E12E-6EB8-DF77-DC6DBBA2F3F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xmlns="" id="{50469210-1515-02EC-AEB3-994DB9D62A8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900618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11FA44-7353-D4D0-8D99-8A8EAC1419AB}"/>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C233BF34-E6FA-634C-032F-AF7ED6811A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xmlns="" id="{D32053CC-31E5-4918-2FCC-22C99DE042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xmlns="" id="{B2959D3D-C2F0-D0A8-4201-8D070EA0D56C}"/>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DC1757BC-8D3A-79D9-5F13-71EBEE358E30}"/>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F7A3073D-5046-4B89-27C0-C230D1ACABE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93349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7918E0-2BC8-8640-D0CC-F58EFFFAC7F5}"/>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xmlns="" id="{93285B38-4271-01FE-5FCB-FDF9B065C1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3EBDFBE3-3D22-D4C3-0A62-C8FFA7CDC4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xmlns="" id="{A5D70C50-78EA-4539-7865-D255200703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FF8CEEC-CB82-7229-69EF-0DCC395F1D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xmlns="" id="{DC60A233-DA5D-90BA-73F0-25347A89F7D3}"/>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8" name="Footer Placeholder 7">
            <a:extLst>
              <a:ext uri="{FF2B5EF4-FFF2-40B4-BE49-F238E27FC236}">
                <a16:creationId xmlns:a16="http://schemas.microsoft.com/office/drawing/2014/main" xmlns="" id="{4D9BFAE7-1A80-3CB0-CFFE-A37D284B7B17}"/>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xmlns="" id="{69C0A285-8929-B627-A6FE-BD91EBE80A0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52635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CDBCCF-BEE3-975C-74A8-408265D2C7E6}"/>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xmlns="" id="{C4919CA9-6180-ADEB-5958-941C219CC6BD}"/>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4" name="Footer Placeholder 3">
            <a:extLst>
              <a:ext uri="{FF2B5EF4-FFF2-40B4-BE49-F238E27FC236}">
                <a16:creationId xmlns:a16="http://schemas.microsoft.com/office/drawing/2014/main" xmlns="" id="{3BE69860-AA36-9DB7-9480-65F58BC9FBC6}"/>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xmlns="" id="{E92BB3B1-BCC7-21DC-E31E-7EAC1C56B0A8}"/>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913239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CA8CA01-A499-BDCB-3A1D-E060BF9E7BFF}"/>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3" name="Footer Placeholder 2">
            <a:extLst>
              <a:ext uri="{FF2B5EF4-FFF2-40B4-BE49-F238E27FC236}">
                <a16:creationId xmlns:a16="http://schemas.microsoft.com/office/drawing/2014/main" xmlns="" id="{371F3F8D-7DE8-785C-3079-099BE48FF26D}"/>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xmlns="" id="{2315639A-A5D6-A426-1241-184F7EE12EC0}"/>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1069071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75C3DE-44DA-AD30-968C-1AD8DE6FFD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xmlns="" id="{30742F1E-D079-5598-203C-5EE57D6DF0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xmlns="" id="{7199AE21-5328-0C4A-418F-FF400B538D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1754DDF-E712-731E-08A2-41E50E7BC948}"/>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7523D4F3-41DD-CC73-52D5-24CB919FCF4C}"/>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985479EC-5A4E-4169-EC4A-64AC360204A3}"/>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3903739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E73F00-2411-6C2E-A843-69847A17D7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xmlns="" id="{A34D295D-B18F-9BF3-1584-B3C8D9C746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xmlns="" id="{250D4700-81D2-9876-81C5-6626F0C739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F7B84C0-9E93-1CAA-98EE-5FA855C4EA5E}"/>
              </a:ext>
            </a:extLst>
          </p:cNvPr>
          <p:cNvSpPr>
            <a:spLocks noGrp="1"/>
          </p:cNvSpPr>
          <p:nvPr>
            <p:ph type="dt" sz="half" idx="10"/>
          </p:nvPr>
        </p:nvSpPr>
        <p:spPr/>
        <p:txBody>
          <a:bodyPr/>
          <a:lstStyle/>
          <a:p>
            <a:fld id="{5309DCE7-5A5E-495F-9959-36F58E886DCB}" type="datetimeFigureOut">
              <a:rPr lang="sv-SE" smtClean="0"/>
              <a:t>23-07-04</a:t>
            </a:fld>
            <a:endParaRPr lang="sv-SE"/>
          </a:p>
        </p:txBody>
      </p:sp>
      <p:sp>
        <p:nvSpPr>
          <p:cNvPr id="6" name="Footer Placeholder 5">
            <a:extLst>
              <a:ext uri="{FF2B5EF4-FFF2-40B4-BE49-F238E27FC236}">
                <a16:creationId xmlns:a16="http://schemas.microsoft.com/office/drawing/2014/main" xmlns="" id="{EE9F56BE-28EA-4F96-275D-8AC788697BEC}"/>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xmlns="" id="{19DA3525-3E9A-12AA-EE02-B18387B21371}"/>
              </a:ext>
            </a:extLst>
          </p:cNvPr>
          <p:cNvSpPr>
            <a:spLocks noGrp="1"/>
          </p:cNvSpPr>
          <p:nvPr>
            <p:ph type="sldNum" sz="quarter" idx="12"/>
          </p:nvPr>
        </p:nvSpPr>
        <p:spPr/>
        <p:txBody>
          <a:bodyPr/>
          <a:lstStyle/>
          <a:p>
            <a:fld id="{27E4C364-D795-4C78-B5D0-7BAE60BA3FB0}" type="slidenum">
              <a:rPr lang="sv-SE" smtClean="0"/>
              <a:t>‹Nr.›</a:t>
            </a:fld>
            <a:endParaRPr lang="sv-SE"/>
          </a:p>
        </p:txBody>
      </p:sp>
    </p:spTree>
    <p:extLst>
      <p:ext uri="{BB962C8B-B14F-4D97-AF65-F5344CB8AC3E}">
        <p14:creationId xmlns:p14="http://schemas.microsoft.com/office/powerpoint/2010/main" val="277039739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21F897A-E1F4-B0B0-8BC3-0709A9ED2F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xmlns="" id="{FCF73C62-0340-F4FA-3252-9B66D76BDB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xmlns="" id="{8F5AB3D4-C7BD-F2EB-5223-876424E1FF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9DCE7-5A5E-495F-9959-36F58E886DCB}" type="datetimeFigureOut">
              <a:rPr lang="sv-SE" smtClean="0"/>
              <a:t>23-07-04</a:t>
            </a:fld>
            <a:endParaRPr lang="sv-SE"/>
          </a:p>
        </p:txBody>
      </p:sp>
      <p:sp>
        <p:nvSpPr>
          <p:cNvPr id="5" name="Footer Placeholder 4">
            <a:extLst>
              <a:ext uri="{FF2B5EF4-FFF2-40B4-BE49-F238E27FC236}">
                <a16:creationId xmlns:a16="http://schemas.microsoft.com/office/drawing/2014/main" xmlns="" id="{4AEA75D2-B021-3576-6EAA-0E76A14079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xmlns="" id="{48590CE0-F4F2-48B4-3151-F319389B98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E4C364-D795-4C78-B5D0-7BAE60BA3FB0}" type="slidenum">
              <a:rPr lang="sv-SE" smtClean="0"/>
              <a:t>‹Nr.›</a:t>
            </a:fld>
            <a:endParaRPr lang="sv-SE"/>
          </a:p>
        </p:txBody>
      </p:sp>
    </p:spTree>
    <p:extLst>
      <p:ext uri="{BB962C8B-B14F-4D97-AF65-F5344CB8AC3E}">
        <p14:creationId xmlns:p14="http://schemas.microsoft.com/office/powerpoint/2010/main" val="1443948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xmlns="" id="{30209C42-5807-1D31-4D66-724B2A0C13DD}"/>
              </a:ext>
            </a:extLst>
          </p:cNvPr>
          <p:cNvSpPr>
            <a:spLocks noGrp="1"/>
          </p:cNvSpPr>
          <p:nvPr>
            <p:ph type="title"/>
          </p:nvPr>
        </p:nvSpPr>
        <p:spPr/>
        <p:txBody>
          <a:bodyPr/>
          <a:lstStyle/>
          <a:p>
            <a:r>
              <a:rPr lang="sv-SE" dirty="0"/>
              <a:t>Policy – Öppenhet</a:t>
            </a:r>
          </a:p>
        </p:txBody>
      </p:sp>
      <p:sp>
        <p:nvSpPr>
          <p:cNvPr id="5" name="Content Placeholder 4">
            <a:extLst>
              <a:ext uri="{FF2B5EF4-FFF2-40B4-BE49-F238E27FC236}">
                <a16:creationId xmlns:a16="http://schemas.microsoft.com/office/drawing/2014/main" xmlns="" id="{389204D5-8B14-716C-5617-9B4AFF0820BE}"/>
              </a:ext>
            </a:extLst>
          </p:cNvPr>
          <p:cNvSpPr>
            <a:spLocks noGrp="1"/>
          </p:cNvSpPr>
          <p:nvPr>
            <p:ph sz="half" idx="1"/>
          </p:nvPr>
        </p:nvSpPr>
        <p:spPr>
          <a:xfrm>
            <a:off x="838200" y="2976116"/>
            <a:ext cx="5181600" cy="2631050"/>
          </a:xfrm>
        </p:spPr>
        <p:txBody>
          <a:bodyPr>
            <a:normAutofit lnSpcReduction="10000"/>
          </a:bodyPr>
          <a:lstStyle/>
          <a:p>
            <a:pPr marL="0" indent="0">
              <a:buNone/>
            </a:pPr>
            <a:r>
              <a:rPr lang="sv-SE" dirty="0"/>
              <a:t>Syfte:</a:t>
            </a:r>
          </a:p>
          <a:p>
            <a:pPr marL="0" indent="0">
              <a:buNone/>
            </a:pPr>
            <a:r>
              <a:rPr lang="sv-SE" sz="1600" dirty="0"/>
              <a:t>Syftet med policyn är att tydligt visa vad vi inom IFK Örby menar med öppenhet.</a:t>
            </a:r>
            <a:endParaRPr lang="sv-SE" sz="2400" dirty="0"/>
          </a:p>
        </p:txBody>
      </p:sp>
      <p:sp>
        <p:nvSpPr>
          <p:cNvPr id="6" name="Content Placeholder 5">
            <a:extLst>
              <a:ext uri="{FF2B5EF4-FFF2-40B4-BE49-F238E27FC236}">
                <a16:creationId xmlns:a16="http://schemas.microsoft.com/office/drawing/2014/main" xmlns="" id="{72E9D871-C961-F5A4-5151-C017592B0996}"/>
              </a:ext>
            </a:extLst>
          </p:cNvPr>
          <p:cNvSpPr>
            <a:spLocks noGrp="1"/>
          </p:cNvSpPr>
          <p:nvPr>
            <p:ph sz="half" idx="2"/>
          </p:nvPr>
        </p:nvSpPr>
        <p:spPr>
          <a:xfrm>
            <a:off x="6172202" y="2976116"/>
            <a:ext cx="5181600" cy="2631050"/>
          </a:xfrm>
        </p:spPr>
        <p:txBody>
          <a:bodyPr>
            <a:normAutofit lnSpcReduction="10000"/>
          </a:bodyPr>
          <a:lstStyle/>
          <a:p>
            <a:pPr marL="0" indent="0">
              <a:buNone/>
            </a:pPr>
            <a:r>
              <a:rPr lang="sv-SE" dirty="0"/>
              <a:t>Definition av policy:</a:t>
            </a:r>
          </a:p>
          <a:p>
            <a:pPr marL="0" indent="0">
              <a:buNone/>
            </a:pPr>
            <a:r>
              <a:rPr lang="sv-SE" sz="1600" dirty="0"/>
              <a:t>Som medlem i IFK Örby ska man känna att man har full insyn i våran verksamhet. Alla våra styrande dokument är öppna för våra medlemmar att ta del av. Även ekonomiska styrdokument som tex budget och resultatrapporter innefattas av policyn. Öppenhet avseende ett enskilt styrelseprotokoll beslutas av styrelsen då ett styrelseprotokoll kan innehålla information, som är av personlig karaktär eller av affärsmässig karaktär, vilket måste hållas enskilt. Ärenden som är personrelaterade omfattas inte av denna policy.</a:t>
            </a:r>
            <a:endParaRPr lang="sv-SE" sz="2400" dirty="0"/>
          </a:p>
        </p:txBody>
      </p:sp>
      <p:sp>
        <p:nvSpPr>
          <p:cNvPr id="15" name="Rectangle 14">
            <a:extLst>
              <a:ext uri="{FF2B5EF4-FFF2-40B4-BE49-F238E27FC236}">
                <a16:creationId xmlns:a16="http://schemas.microsoft.com/office/drawing/2014/main" xmlns="" id="{D0B78214-817B-E17A-7DD1-12158CC6CB1D}"/>
              </a:ext>
            </a:extLst>
          </p:cNvPr>
          <p:cNvSpPr/>
          <p:nvPr/>
        </p:nvSpPr>
        <p:spPr>
          <a:xfrm>
            <a:off x="838200" y="5727935"/>
            <a:ext cx="10515600" cy="646986"/>
          </a:xfrm>
          <a:prstGeom prst="rect">
            <a:avLst/>
          </a:prstGeom>
        </p:spPr>
        <p:txBody>
          <a:bodyPr vert="horz" lIns="91440" tIns="45720" rIns="91440" bIns="45720" rtlCol="0">
            <a:normAutofit/>
          </a:bodyPr>
          <a:lstStyle/>
          <a:p>
            <a:pPr>
              <a:lnSpc>
                <a:spcPct val="90000"/>
              </a:lnSpc>
              <a:spcBef>
                <a:spcPts val="1000"/>
              </a:spcBef>
            </a:pPr>
            <a:r>
              <a:rPr lang="sv-SE" sz="1200" dirty="0">
                <a:solidFill>
                  <a:schemeClr val="tx1"/>
                </a:solidFill>
              </a:rPr>
              <a:t>Upprättad av: Martin Torpling						Version: 1.0</a:t>
            </a:r>
          </a:p>
          <a:p>
            <a:pPr>
              <a:lnSpc>
                <a:spcPct val="90000"/>
              </a:lnSpc>
              <a:spcBef>
                <a:spcPts val="1000"/>
              </a:spcBef>
            </a:pPr>
            <a:r>
              <a:rPr lang="sv-SE" sz="1200" dirty="0">
                <a:solidFill>
                  <a:schemeClr val="tx1"/>
                </a:solidFill>
              </a:rPr>
              <a:t>Beslutad av: Styrelsen i IFK Örby					Datum: </a:t>
            </a:r>
            <a:r>
              <a:rPr lang="sv-SE" sz="1200" dirty="0" smtClean="0">
                <a:solidFill>
                  <a:schemeClr val="tx1"/>
                </a:solidFill>
              </a:rPr>
              <a:t>2023-01-03</a:t>
            </a:r>
            <a:endParaRPr lang="sv-SE" sz="1200" dirty="0">
              <a:solidFill>
                <a:schemeClr val="tx1"/>
              </a:solidFill>
            </a:endParaRPr>
          </a:p>
        </p:txBody>
      </p:sp>
      <p:sp>
        <p:nvSpPr>
          <p:cNvPr id="16" name="Rectangle 15">
            <a:extLst>
              <a:ext uri="{FF2B5EF4-FFF2-40B4-BE49-F238E27FC236}">
                <a16:creationId xmlns:a16="http://schemas.microsoft.com/office/drawing/2014/main" xmlns="" id="{C21E0796-6A72-4054-E87D-E68F4F06E7C0}"/>
              </a:ext>
            </a:extLst>
          </p:cNvPr>
          <p:cNvSpPr/>
          <p:nvPr/>
        </p:nvSpPr>
        <p:spPr>
          <a:xfrm>
            <a:off x="838198" y="2114396"/>
            <a:ext cx="10515600" cy="928563"/>
          </a:xfrm>
          <a:prstGeom prst="rect">
            <a:avLst/>
          </a:prstGeom>
        </p:spPr>
        <p:txBody>
          <a:bodyPr vert="horz" lIns="91440" tIns="45720" rIns="91440" bIns="45720" rtlCol="0">
            <a:normAutofit/>
          </a:bodyPr>
          <a:lstStyle/>
          <a:p>
            <a:pPr>
              <a:lnSpc>
                <a:spcPct val="90000"/>
              </a:lnSpc>
              <a:spcBef>
                <a:spcPts val="1000"/>
              </a:spcBef>
            </a:pPr>
            <a:r>
              <a:rPr lang="sv-SE" sz="3000" dirty="0"/>
              <a:t>Inledning:</a:t>
            </a:r>
            <a:r>
              <a:rPr lang="sv-SE" sz="1600" dirty="0">
                <a:solidFill>
                  <a:schemeClr val="tx1"/>
                </a:solidFill>
              </a:rPr>
              <a:t/>
            </a:r>
            <a:br>
              <a:rPr lang="sv-SE" sz="1600" dirty="0">
                <a:solidFill>
                  <a:schemeClr val="tx1"/>
                </a:solidFill>
              </a:rPr>
            </a:br>
            <a:r>
              <a:rPr lang="sv-SE" sz="1600" dirty="0"/>
              <a:t>IFK Örby skall verka för öppenhet i hela vår verksamhet.</a:t>
            </a:r>
            <a:endParaRPr lang="sv-SE" sz="2300" dirty="0"/>
          </a:p>
        </p:txBody>
      </p:sp>
      <p:cxnSp>
        <p:nvCxnSpPr>
          <p:cNvPr id="2" name="Straight Connector 1">
            <a:extLst>
              <a:ext uri="{FF2B5EF4-FFF2-40B4-BE49-F238E27FC236}">
                <a16:creationId xmlns:a16="http://schemas.microsoft.com/office/drawing/2014/main" xmlns="" id="{16993CA3-169F-A93F-F8A3-2B29B97371DA}"/>
              </a:ext>
            </a:extLst>
          </p:cNvPr>
          <p:cNvCxnSpPr>
            <a:cxnSpLocks/>
          </p:cNvCxnSpPr>
          <p:nvPr/>
        </p:nvCxnSpPr>
        <p:spPr>
          <a:xfrm>
            <a:off x="960582" y="1974508"/>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xmlns="" id="{91E005D3-2D48-F696-3B6C-DD48FEEBCFDB}"/>
              </a:ext>
            </a:extLst>
          </p:cNvPr>
          <p:cNvCxnSpPr>
            <a:cxnSpLocks/>
          </p:cNvCxnSpPr>
          <p:nvPr/>
        </p:nvCxnSpPr>
        <p:spPr>
          <a:xfrm>
            <a:off x="960582" y="6432523"/>
            <a:ext cx="10575636" cy="0"/>
          </a:xfrm>
          <a:prstGeom prst="line">
            <a:avLst/>
          </a:prstGeom>
          <a:ln w="34925" cmpd="sng">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4" name="Bildobjekt 1">
            <a:extLst>
              <a:ext uri="{FF2B5EF4-FFF2-40B4-BE49-F238E27FC236}">
                <a16:creationId xmlns:a16="http://schemas.microsoft.com/office/drawing/2014/main" xmlns="" id="{AB56DA54-8A4B-12F4-E248-CCC87142E991}"/>
              </a:ext>
            </a:extLst>
          </p:cNvPr>
          <p:cNvPicPr>
            <a:picLocks noChangeAspect="1"/>
          </p:cNvPicPr>
          <p:nvPr/>
        </p:nvPicPr>
        <p:blipFill>
          <a:blip r:embed="rId2"/>
          <a:stretch>
            <a:fillRect/>
          </a:stretch>
        </p:blipFill>
        <p:spPr>
          <a:xfrm>
            <a:off x="10752368" y="152400"/>
            <a:ext cx="1507663" cy="1783564"/>
          </a:xfrm>
          <a:prstGeom prst="rect">
            <a:avLst/>
          </a:prstGeom>
        </p:spPr>
      </p:pic>
    </p:spTree>
    <p:extLst>
      <p:ext uri="{BB962C8B-B14F-4D97-AF65-F5344CB8AC3E}">
        <p14:creationId xmlns:p14="http://schemas.microsoft.com/office/powerpoint/2010/main" val="1686244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115</Words>
  <Application>Microsoft Macintosh PowerPoint</Application>
  <PresentationFormat>Anpassad</PresentationFormat>
  <Paragraphs>8</Paragraphs>
  <Slides>1</Slides>
  <Notes>0</Notes>
  <HiddenSlides>0</HiddenSlides>
  <MMClips>0</MMClips>
  <ScaleCrop>false</ScaleCrop>
  <HeadingPairs>
    <vt:vector size="4" baseType="variant">
      <vt:variant>
        <vt:lpstr>Tema</vt:lpstr>
      </vt:variant>
      <vt:variant>
        <vt:i4>1</vt:i4>
      </vt:variant>
      <vt:variant>
        <vt:lpstr>Bildrubriker</vt:lpstr>
      </vt:variant>
      <vt:variant>
        <vt:i4>1</vt:i4>
      </vt:variant>
    </vt:vector>
  </HeadingPairs>
  <TitlesOfParts>
    <vt:vector size="2" baseType="lpstr">
      <vt:lpstr>Office Theme</vt:lpstr>
      <vt:lpstr>Policy – Öppenhet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 Representation</dc:title>
  <dc:creator>Martin Torpling</dc:creator>
  <cp:lastModifiedBy>Per Knubbe</cp:lastModifiedBy>
  <cp:revision>11</cp:revision>
  <dcterms:created xsi:type="dcterms:W3CDTF">2022-05-19T06:52:54Z</dcterms:created>
  <dcterms:modified xsi:type="dcterms:W3CDTF">2023-07-04T18:20:03Z</dcterms:modified>
</cp:coreProperties>
</file>