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-91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6484F9-EAA2-8F7C-1EB3-000398428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5CDCDF7-AC42-C428-916E-A73A7391B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534B4A7-3997-4BE1-D714-928213833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FBDCC6C-5130-FAAC-B594-9094B016C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4860F2-CE4A-BCFF-75AC-683EE9166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488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173435-4D3B-6991-C24F-C61DD7C0B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3D2E3E1-38D8-F9A6-446C-60F2A0BA5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A9C745-75FD-2698-4737-87AC87AA8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8E9254-796A-C35D-09D8-511FE643F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F912A9-9360-301A-D5D8-AA60859C4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627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141BB46-64FD-38CE-A975-DD86E9BA7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80400D6-9BD7-7D7E-0752-B1BB7A1D3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F92E54-5337-2E38-EB87-EADF8391F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435586-096D-FE27-BEB3-2BC7F12F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352012-8655-BEE0-AC23-A7F5AB4BA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1137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BB932C-C81D-33FE-4E15-FEF9CE2FF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A57F39-4651-A26A-0E7E-24C05698A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9F0FCF-CA93-B415-ADEC-3256C335D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C4304B-F796-FAF9-F038-5BCAD8491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992DDC-CF6F-EBD7-723B-72792CCBE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975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963300-8953-543E-E77A-BCD6D7761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F6D0E9-DBE5-DB5D-6CC7-50C398E37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DB79BF-A631-24C2-253A-99885D6E5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4A4FCB-E12E-6EB8-DF77-DC6DBBA2F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469210-1515-02EC-AEB3-994DB9D62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061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11FA44-7353-D4D0-8D99-8A8EAC141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33BF34-E6FA-634C-032F-AF7ED6811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2053CC-31E5-4918-2FCC-22C99DE04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2959D3D-C2F0-D0A8-4201-8D070EA0D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C1757BC-8D3A-79D9-5F13-71EBEE358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7A3073D-5046-4B89-27C0-C230D1ACA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49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7918E0-2BC8-8640-D0CC-F58EFFFA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3285B38-4271-01FE-5FCB-FDF9B065C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EBDFBE3-3D22-D4C3-0A62-C8FFA7CDC4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5D70C50-78EA-4539-7865-D255200703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FF8CEEC-CB82-7229-69EF-0DCC395F1D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C60A233-DA5D-90BA-73F0-25347A89F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D9BFAE7-1A80-3CB0-CFFE-A37D284B7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9C0A285-8929-B627-A6FE-BD91EBE8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635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CDBCCF-BEE3-975C-74A8-408265D2C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4919CA9-6180-ADEB-5958-941C219CC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BE69860-AA36-9DB7-9480-65F58BC9F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92BB3B1-BCC7-21DC-E31E-7EAC1C56B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3239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CA8CA01-A499-BDCB-3A1D-E060BF9E7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71F3F8D-7DE8-785C-3079-099BE48FF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315639A-A5D6-A426-1241-184F7EE12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907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75C3DE-44DA-AD30-968C-1AD8DE6FF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742F1E-D079-5598-203C-5EE57D6DF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199AE21-5328-0C4A-418F-FF400B538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754DDF-E712-731E-08A2-41E50E7BC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523D4F3-41DD-CC73-52D5-24CB919FC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85479EC-5A4E-4169-EC4A-64AC36020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373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E73F00-2411-6C2E-A843-69847A17D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34D295D-B18F-9BF3-1584-B3C8D9C746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50D4700-81D2-9876-81C5-6626F0C73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7B84C0-9E93-1CAA-98EE-5FA855C4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9F56BE-28EA-4F96-275D-8AC78869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DA3525-3E9A-12AA-EE02-B18387B2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039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21F897A-E1F4-B0B0-8BC3-0709A9ED2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CF73C62-0340-F4FA-3252-9B66D76BD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5AB3D4-C7BD-F2EB-5223-876424E1F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9DCE7-5A5E-495F-9959-36F58E886DCB}" type="datetimeFigureOut">
              <a:rPr lang="sv-SE" smtClean="0"/>
              <a:t>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EA75D2-B021-3576-6EAA-0E76A1407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590CE0-F4F2-48B4-3151-F319389B9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4C364-D795-4C78-B5D0-7BAE60BA3FB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394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xmlns="" id="{30209C42-5807-1D31-4D66-724B2A0C1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Policy – Likabehandling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389204D5-8B14-716C-5617-9B4AFF0820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967486"/>
            <a:ext cx="5181600" cy="26396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Syfte:</a:t>
            </a:r>
          </a:p>
          <a:p>
            <a:pPr marL="0" indent="0">
              <a:buNone/>
            </a:pPr>
            <a:r>
              <a:rPr lang="sv-SE" sz="1600" dirty="0"/>
              <a:t>Policyn syftar till att alla spelare inom IFK Örby ska ges lika förutsättningar då alla spelare är lika viktiga i verksamheten.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2E9D871-C961-F5A4-5151-C017592B0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967487"/>
            <a:ext cx="5181600" cy="26396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Definition av policy:</a:t>
            </a:r>
          </a:p>
          <a:p>
            <a:pPr marL="0" indent="0">
              <a:buNone/>
            </a:pPr>
            <a:r>
              <a:rPr lang="sv-SE" sz="1600" dirty="0"/>
              <a:t>Alla lag i IFK Örby ska behandlas lika utifrån de förutsättningar som föreningen kan påverka. Med detta menas att alla spelare i en ålderskull i barn och ungdomsverksamheten får samma förutsättningar. Fördelning av tränings- och matchtider, material, centrala ekonomiska medel, möjligheter till centralt styrda utbildningar ska fördelas lika mellan olika träningsgrupper inom åldersgruppen och mellan olika kön. Alla spelare i varje träningsgrupp ska behandlas lika utefter deras egna förutsättningar.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0B78214-817B-E17A-7DD1-12158CC6CB1D}"/>
              </a:ext>
            </a:extLst>
          </p:cNvPr>
          <p:cNvSpPr/>
          <p:nvPr/>
        </p:nvSpPr>
        <p:spPr>
          <a:xfrm>
            <a:off x="838200" y="5727935"/>
            <a:ext cx="10515600" cy="6469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sv-SE" sz="1200" dirty="0">
                <a:solidFill>
                  <a:schemeClr val="tx1"/>
                </a:solidFill>
              </a:rPr>
              <a:t>Upprättad av: Martin Torpling						Version: 1.0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sv-SE" sz="1200" dirty="0">
                <a:solidFill>
                  <a:schemeClr val="tx1"/>
                </a:solidFill>
              </a:rPr>
              <a:t>Beslutad av: Styrelsen i IFK Örby					Datum: </a:t>
            </a:r>
            <a:r>
              <a:rPr lang="sv-SE" sz="1200" dirty="0" smtClean="0">
                <a:solidFill>
                  <a:schemeClr val="tx1"/>
                </a:solidFill>
              </a:rPr>
              <a:t>2023-01-03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21E0796-6A72-4054-E87D-E68F4F06E7C0}"/>
              </a:ext>
            </a:extLst>
          </p:cNvPr>
          <p:cNvSpPr/>
          <p:nvPr/>
        </p:nvSpPr>
        <p:spPr>
          <a:xfrm>
            <a:off x="838200" y="2010122"/>
            <a:ext cx="10515600" cy="92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sv-SE" sz="3000" dirty="0"/>
              <a:t>Inledning:</a:t>
            </a:r>
            <a:r>
              <a:rPr lang="sv-SE" sz="1600" dirty="0">
                <a:solidFill>
                  <a:schemeClr val="tx1"/>
                </a:solidFill>
              </a:rPr>
              <a:t/>
            </a:r>
            <a:br>
              <a:rPr lang="sv-SE" sz="1600" dirty="0">
                <a:solidFill>
                  <a:schemeClr val="tx1"/>
                </a:solidFill>
              </a:rPr>
            </a:br>
            <a:r>
              <a:rPr lang="sv-SE" sz="1600" dirty="0"/>
              <a:t>IFK Örby skall verka för att alla lag oavsett ålder och kön för samma förutsättningar i verksamheten.</a:t>
            </a:r>
            <a:endParaRPr lang="sv-SE" sz="230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8ACF3581-2C1B-0FC8-6375-540E522ABC69}"/>
              </a:ext>
            </a:extLst>
          </p:cNvPr>
          <p:cNvCxnSpPr>
            <a:cxnSpLocks/>
          </p:cNvCxnSpPr>
          <p:nvPr/>
        </p:nvCxnSpPr>
        <p:spPr>
          <a:xfrm>
            <a:off x="960582" y="1974508"/>
            <a:ext cx="10575636" cy="0"/>
          </a:xfrm>
          <a:prstGeom prst="line">
            <a:avLst/>
          </a:prstGeom>
          <a:ln w="34925" cmpd="sng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xmlns="" id="{94829CB3-DAF8-FC95-C8AB-0E09B42E6541}"/>
              </a:ext>
            </a:extLst>
          </p:cNvPr>
          <p:cNvCxnSpPr>
            <a:cxnSpLocks/>
          </p:cNvCxnSpPr>
          <p:nvPr/>
        </p:nvCxnSpPr>
        <p:spPr>
          <a:xfrm>
            <a:off x="960582" y="6432523"/>
            <a:ext cx="10575636" cy="0"/>
          </a:xfrm>
          <a:prstGeom prst="line">
            <a:avLst/>
          </a:prstGeom>
          <a:ln w="34925" cmpd="sng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dobjekt 1">
            <a:extLst>
              <a:ext uri="{FF2B5EF4-FFF2-40B4-BE49-F238E27FC236}">
                <a16:creationId xmlns:a16="http://schemas.microsoft.com/office/drawing/2014/main" xmlns="" id="{47B61509-9C92-A3DF-FDC6-1FB4B4F408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2368" y="152400"/>
            <a:ext cx="1507663" cy="178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44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115</Words>
  <Application>Microsoft Macintosh PowerPoint</Application>
  <PresentationFormat>Anpassad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 Theme</vt:lpstr>
      <vt:lpstr>Policy – Likabehandling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- Representation</dc:title>
  <dc:creator>Martin Torpling</dc:creator>
  <cp:lastModifiedBy>Per Knubbe</cp:lastModifiedBy>
  <cp:revision>9</cp:revision>
  <dcterms:created xsi:type="dcterms:W3CDTF">2022-05-19T06:52:54Z</dcterms:created>
  <dcterms:modified xsi:type="dcterms:W3CDTF">2023-07-04T18:19:15Z</dcterms:modified>
</cp:coreProperties>
</file>