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65" r:id="rId15"/>
    <p:sldId id="266" r:id="rId16"/>
    <p:sldId id="271" r:id="rId17"/>
    <p:sldId id="272" r:id="rId18"/>
    <p:sldId id="273" r:id="rId19"/>
    <p:sldId id="274" r:id="rId20"/>
    <p:sldId id="275" r:id="rId21"/>
    <p:sldId id="278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7" autoAdjust="0"/>
    <p:restoredTop sz="94660"/>
  </p:normalViewPr>
  <p:slideViewPr>
    <p:cSldViewPr snapToGrid="0" snapToObjects="1">
      <p:cViewPr>
        <p:scale>
          <a:sx n="95" d="100"/>
          <a:sy n="95" d="100"/>
        </p:scale>
        <p:origin x="893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4000" b="1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221" y="254668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8800" dirty="0" smtClean="0">
                <a:solidFill>
                  <a:schemeClr val="bg1"/>
                </a:solidFill>
              </a:rPr>
              <a:t>Välkomna!</a:t>
            </a:r>
            <a:endParaRPr sz="8800" dirty="0">
              <a:solidFill>
                <a:schemeClr val="bg1"/>
              </a:solidFill>
            </a:endParaRPr>
          </a:p>
        </p:txBody>
      </p:sp>
      <p:pic>
        <p:nvPicPr>
          <p:cNvPr id="4" name="Picture 3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182880"/>
            <a:ext cx="914400" cy="1107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2464" y="2897523"/>
            <a:ext cx="8229600" cy="1143000"/>
          </a:xfrm>
        </p:spPr>
        <p:txBody>
          <a:bodyPr>
            <a:normAutofit/>
          </a:bodyPr>
          <a:lstStyle/>
          <a:p>
            <a:pPr algn="l">
              <a:defRPr sz="4000" b="1">
                <a:solidFill>
                  <a:srgbClr val="FFFFFF"/>
                </a:solidFill>
              </a:defRPr>
            </a:pPr>
            <a:r>
              <a:rPr sz="5400" dirty="0" err="1"/>
              <a:t>Matchkläder</a:t>
            </a:r>
            <a:endParaRPr sz="5400" dirty="0"/>
          </a:p>
        </p:txBody>
      </p:sp>
      <p:pic>
        <p:nvPicPr>
          <p:cNvPr id="3" name="Picture 2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182880"/>
            <a:ext cx="914400" cy="110794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4000" b="1">
                <a:solidFill>
                  <a:srgbClr val="FFFFFF"/>
                </a:solidFill>
              </a:defRPr>
            </a:pPr>
            <a:r>
              <a:t>Matchkläder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pPr>
              <a:defRPr sz="2200">
                <a:solidFill>
                  <a:srgbClr val="E6E6E6"/>
                </a:solidFill>
              </a:defRPr>
            </a:pPr>
            <a:r>
              <a:t>Inventering av storlekar</a:t>
            </a:r>
          </a:p>
          <a:p>
            <a:pPr>
              <a:defRPr sz="2200">
                <a:solidFill>
                  <a:srgbClr val="E6E6E6"/>
                </a:solidFill>
              </a:defRPr>
            </a:pPr>
            <a:r>
              <a:t>Lista storlek kläder</a:t>
            </a:r>
          </a:p>
        </p:txBody>
      </p:sp>
      <p:pic>
        <p:nvPicPr>
          <p:cNvPr id="4" name="Picture 3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182880"/>
            <a:ext cx="914400" cy="110794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9031" y="2745122"/>
            <a:ext cx="8229600" cy="1143000"/>
          </a:xfrm>
        </p:spPr>
        <p:txBody>
          <a:bodyPr>
            <a:normAutofit/>
          </a:bodyPr>
          <a:lstStyle/>
          <a:p>
            <a:pPr algn="l">
              <a:defRPr sz="4000" b="1">
                <a:solidFill>
                  <a:srgbClr val="FFFFFF"/>
                </a:solidFill>
              </a:defRPr>
            </a:pPr>
            <a:r>
              <a:rPr sz="5400" dirty="0" err="1"/>
              <a:t>Lagföräldrar</a:t>
            </a:r>
            <a:endParaRPr sz="5400" dirty="0"/>
          </a:p>
        </p:txBody>
      </p:sp>
      <p:pic>
        <p:nvPicPr>
          <p:cNvPr id="3" name="Picture 2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182880"/>
            <a:ext cx="914400" cy="110794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4000" b="1">
                <a:solidFill>
                  <a:srgbClr val="FFFFFF"/>
                </a:solidFill>
              </a:defRPr>
            </a:pPr>
            <a:r>
              <a:t>Lagföräldrar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pPr>
              <a:defRPr sz="2200">
                <a:solidFill>
                  <a:srgbClr val="E6E6E6"/>
                </a:solidFill>
              </a:defRPr>
            </a:pPr>
            <a:r>
              <a:t>2 föräldrar/lag</a:t>
            </a:r>
          </a:p>
          <a:p>
            <a:pPr>
              <a:defRPr sz="2200">
                <a:solidFill>
                  <a:srgbClr val="E6E6E6"/>
                </a:solidFill>
              </a:defRPr>
            </a:pPr>
            <a:r>
              <a:t>Hjälper till med:</a:t>
            </a:r>
          </a:p>
          <a:p>
            <a:pPr>
              <a:defRPr sz="2200">
                <a:solidFill>
                  <a:srgbClr val="E6E6E6"/>
                </a:solidFill>
              </a:defRPr>
            </a:pPr>
            <a:r>
              <a:t>  - Försäljning</a:t>
            </a:r>
          </a:p>
          <a:p>
            <a:pPr>
              <a:defRPr sz="2200">
                <a:solidFill>
                  <a:srgbClr val="E6E6E6"/>
                </a:solidFill>
              </a:defRPr>
            </a:pPr>
            <a:r>
              <a:t>  - Scheman för Gula huset</a:t>
            </a:r>
          </a:p>
        </p:txBody>
      </p:sp>
      <p:pic>
        <p:nvPicPr>
          <p:cNvPr id="4" name="Picture 3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182880"/>
            <a:ext cx="914400" cy="110794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4757" y="2971635"/>
            <a:ext cx="8229600" cy="1143000"/>
          </a:xfrm>
        </p:spPr>
        <p:txBody>
          <a:bodyPr>
            <a:normAutofit/>
          </a:bodyPr>
          <a:lstStyle/>
          <a:p>
            <a:pPr algn="l">
              <a:defRPr sz="4000" b="1">
                <a:solidFill>
                  <a:srgbClr val="FFFFFF"/>
                </a:solidFill>
              </a:defRPr>
            </a:pPr>
            <a:r>
              <a:rPr sz="5400" dirty="0" err="1"/>
              <a:t>Försäljning</a:t>
            </a:r>
            <a:endParaRPr sz="5400" dirty="0"/>
          </a:p>
        </p:txBody>
      </p:sp>
      <p:pic>
        <p:nvPicPr>
          <p:cNvPr id="3" name="Picture 2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182880"/>
            <a:ext cx="914400" cy="110794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4000" b="1">
                <a:solidFill>
                  <a:srgbClr val="FFFFFF"/>
                </a:solidFill>
              </a:defRPr>
            </a:pPr>
            <a:r>
              <a:t>Försäljning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/>
          </a:p>
          <a:p>
            <a:pPr>
              <a:defRPr sz="2200">
                <a:solidFill>
                  <a:srgbClr val="E6E6E6"/>
                </a:solidFill>
              </a:defRPr>
            </a:pPr>
            <a:r>
              <a:rPr dirty="0" err="1"/>
              <a:t>Bingolotter</a:t>
            </a:r>
            <a:r>
              <a:rPr dirty="0"/>
              <a:t> (Jul), </a:t>
            </a:r>
            <a:r>
              <a:rPr dirty="0" err="1"/>
              <a:t>Gula</a:t>
            </a:r>
            <a:r>
              <a:rPr dirty="0"/>
              <a:t> </a:t>
            </a:r>
            <a:r>
              <a:rPr dirty="0" err="1"/>
              <a:t>huset</a:t>
            </a:r>
            <a:r>
              <a:rPr dirty="0"/>
              <a:t>, </a:t>
            </a:r>
            <a:r>
              <a:rPr dirty="0" err="1"/>
              <a:t>Newbody</a:t>
            </a:r>
            <a:r>
              <a:rPr dirty="0"/>
              <a:t>, </a:t>
            </a:r>
            <a:r>
              <a:rPr dirty="0" err="1"/>
              <a:t>Ravelli</a:t>
            </a:r>
            <a:endParaRPr dirty="0"/>
          </a:p>
          <a:p>
            <a:pPr>
              <a:defRPr sz="2200">
                <a:solidFill>
                  <a:srgbClr val="E6E6E6"/>
                </a:solidFill>
              </a:defRPr>
            </a:pPr>
            <a:r>
              <a:rPr dirty="0" err="1" smtClean="0"/>
              <a:t>Kontaktperson</a:t>
            </a:r>
            <a:r>
              <a:rPr dirty="0"/>
              <a:t>: Per Johansson</a:t>
            </a:r>
          </a:p>
        </p:txBody>
      </p:sp>
      <p:pic>
        <p:nvPicPr>
          <p:cNvPr id="4" name="Picture 3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182880"/>
            <a:ext cx="914400" cy="110794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158" y="3090028"/>
            <a:ext cx="8229600" cy="1143000"/>
          </a:xfrm>
        </p:spPr>
        <p:txBody>
          <a:bodyPr>
            <a:normAutofit/>
          </a:bodyPr>
          <a:lstStyle/>
          <a:p>
            <a:pPr algn="l">
              <a:defRPr sz="4000" b="1">
                <a:solidFill>
                  <a:srgbClr val="FFFFFF"/>
                </a:solidFill>
              </a:defRPr>
            </a:pPr>
            <a:r>
              <a:rPr sz="5400" dirty="0" err="1"/>
              <a:t>Kommunikation</a:t>
            </a:r>
            <a:endParaRPr sz="5400" dirty="0"/>
          </a:p>
        </p:txBody>
      </p:sp>
      <p:pic>
        <p:nvPicPr>
          <p:cNvPr id="3" name="Picture 2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182880"/>
            <a:ext cx="914400" cy="110794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4000" b="1">
                <a:solidFill>
                  <a:srgbClr val="FFFFFF"/>
                </a:solidFill>
              </a:defRPr>
            </a:pPr>
            <a:r>
              <a:t>Kommunikation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/>
          </a:p>
          <a:p>
            <a:pPr>
              <a:defRPr sz="2200">
                <a:solidFill>
                  <a:srgbClr val="E6E6E6"/>
                </a:solidFill>
              </a:defRPr>
            </a:pPr>
            <a:r>
              <a:rPr dirty="0" err="1" smtClean="0"/>
              <a:t>Whatsapp-grupp</a:t>
            </a:r>
            <a:r>
              <a:rPr dirty="0" smtClean="0"/>
              <a:t>: </a:t>
            </a:r>
            <a:r>
              <a:rPr dirty="0" err="1"/>
              <a:t>För</a:t>
            </a:r>
            <a:r>
              <a:rPr dirty="0"/>
              <a:t> </a:t>
            </a:r>
            <a:r>
              <a:rPr dirty="0" err="1"/>
              <a:t>snabb</a:t>
            </a:r>
            <a:r>
              <a:rPr dirty="0"/>
              <a:t> info &amp; </a:t>
            </a:r>
            <a:r>
              <a:rPr dirty="0" err="1"/>
              <a:t>närvaro</a:t>
            </a:r>
            <a:endParaRPr dirty="0"/>
          </a:p>
          <a:p>
            <a:pPr>
              <a:defRPr sz="2200">
                <a:solidFill>
                  <a:srgbClr val="E6E6E6"/>
                </a:solidFill>
              </a:defRPr>
            </a:pPr>
            <a:r>
              <a:rPr dirty="0"/>
              <a:t>  - F18/19: </a:t>
            </a:r>
            <a:r>
              <a:rPr dirty="0" smtClean="0"/>
              <a:t>Rickard</a:t>
            </a:r>
            <a:r>
              <a:rPr lang="sv-SE" dirty="0" smtClean="0"/>
              <a:t> </a:t>
            </a:r>
            <a:r>
              <a:rPr lang="sv-SE" dirty="0" err="1" smtClean="0"/>
              <a:t>Pretorius</a:t>
            </a:r>
            <a:endParaRPr dirty="0"/>
          </a:p>
          <a:p>
            <a:pPr>
              <a:defRPr sz="2200">
                <a:solidFill>
                  <a:srgbClr val="E6E6E6"/>
                </a:solidFill>
              </a:defRPr>
            </a:pPr>
            <a:r>
              <a:rPr dirty="0"/>
              <a:t>  - P18/19: Alexander </a:t>
            </a:r>
            <a:r>
              <a:rPr dirty="0" err="1"/>
              <a:t>Thysell</a:t>
            </a:r>
            <a:endParaRPr dirty="0"/>
          </a:p>
          <a:p>
            <a:pPr>
              <a:defRPr sz="2200">
                <a:solidFill>
                  <a:srgbClr val="E6E6E6"/>
                </a:solidFill>
              </a:defRPr>
            </a:pPr>
            <a:r>
              <a:rPr dirty="0" smtClean="0"/>
              <a:t>Laget.se: </a:t>
            </a:r>
            <a:r>
              <a:rPr lang="sv-SE" dirty="0" smtClean="0"/>
              <a:t>Nyheter, Kallelser till match/cuper, närvaro registrering. </a:t>
            </a:r>
            <a:r>
              <a:rPr dirty="0" err="1" smtClean="0"/>
              <a:t>Uppdatera</a:t>
            </a:r>
            <a:r>
              <a:rPr dirty="0" smtClean="0"/>
              <a:t> </a:t>
            </a:r>
            <a:r>
              <a:rPr dirty="0" err="1"/>
              <a:t>kontaktuppgifter</a:t>
            </a:r>
            <a:endParaRPr dirty="0"/>
          </a:p>
        </p:txBody>
      </p:sp>
      <p:pic>
        <p:nvPicPr>
          <p:cNvPr id="4" name="Picture 3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182880"/>
            <a:ext cx="914400" cy="110794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652" y="2873460"/>
            <a:ext cx="8229600" cy="1143000"/>
          </a:xfrm>
        </p:spPr>
        <p:txBody>
          <a:bodyPr>
            <a:normAutofit/>
          </a:bodyPr>
          <a:lstStyle/>
          <a:p>
            <a:pPr algn="l">
              <a:defRPr sz="4000" b="1">
                <a:solidFill>
                  <a:srgbClr val="FFFFFF"/>
                </a:solidFill>
              </a:defRPr>
            </a:pPr>
            <a:r>
              <a:rPr sz="5400" dirty="0" err="1"/>
              <a:t>Kommande</a:t>
            </a:r>
            <a:r>
              <a:rPr sz="5400" dirty="0"/>
              <a:t> </a:t>
            </a:r>
            <a:r>
              <a:rPr sz="5400" dirty="0" err="1"/>
              <a:t>Aktiviteter</a:t>
            </a:r>
            <a:endParaRPr sz="5400" dirty="0"/>
          </a:p>
        </p:txBody>
      </p:sp>
      <p:pic>
        <p:nvPicPr>
          <p:cNvPr id="3" name="Picture 2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182880"/>
            <a:ext cx="914400" cy="1107948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4000" b="1">
                <a:solidFill>
                  <a:srgbClr val="FFFFFF"/>
                </a:solidFill>
              </a:defRPr>
            </a:pPr>
            <a:r>
              <a:t>Kommande Aktiviteter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pPr>
              <a:defRPr sz="2200">
                <a:solidFill>
                  <a:srgbClr val="E6E6E6"/>
                </a:solidFill>
              </a:defRPr>
            </a:pPr>
            <a:r>
              <a:t>Inmarsch med A-lag:</a:t>
            </a:r>
          </a:p>
          <a:p>
            <a:pPr>
              <a:defRPr sz="2200">
                <a:solidFill>
                  <a:srgbClr val="E6E6E6"/>
                </a:solidFill>
              </a:defRPr>
            </a:pPr>
            <a:r>
              <a:t>  - Tjejer mot IFK Göteborg 21/9 kl 16.00</a:t>
            </a:r>
          </a:p>
          <a:p>
            <a:pPr>
              <a:defRPr sz="2200">
                <a:solidFill>
                  <a:srgbClr val="E6E6E6"/>
                </a:solidFill>
              </a:defRPr>
            </a:pPr>
            <a:r>
              <a:t>  - Killar – Datum kommer</a:t>
            </a:r>
          </a:p>
          <a:p>
            <a:pPr>
              <a:defRPr sz="2200">
                <a:solidFill>
                  <a:srgbClr val="E6E6E6"/>
                </a:solidFill>
              </a:defRPr>
            </a:pPr>
            <a:r>
              <a:t>Gemensam Elfsborgsmatch</a:t>
            </a:r>
          </a:p>
          <a:p>
            <a:pPr>
              <a:defRPr sz="2200">
                <a:solidFill>
                  <a:srgbClr val="E6E6E6"/>
                </a:solidFill>
              </a:defRPr>
            </a:pPr>
            <a:r>
              <a:t>Sommaren: Avslutning – Datum kommer</a:t>
            </a:r>
          </a:p>
          <a:p>
            <a:pPr>
              <a:defRPr sz="2200">
                <a:solidFill>
                  <a:srgbClr val="E6E6E6"/>
                </a:solidFill>
              </a:defRPr>
            </a:pPr>
            <a:r>
              <a:t>Uppstart höst – Datum kommer</a:t>
            </a:r>
          </a:p>
        </p:txBody>
      </p:sp>
      <p:pic>
        <p:nvPicPr>
          <p:cNvPr id="4" name="Picture 3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182880"/>
            <a:ext cx="914400" cy="11079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5074" y="2576680"/>
            <a:ext cx="8229600" cy="1143000"/>
          </a:xfrm>
        </p:spPr>
        <p:txBody>
          <a:bodyPr>
            <a:normAutofit/>
          </a:bodyPr>
          <a:lstStyle/>
          <a:p>
            <a:pPr algn="l">
              <a:defRPr sz="4000" b="1">
                <a:solidFill>
                  <a:srgbClr val="FFFFFF"/>
                </a:solidFill>
              </a:defRPr>
            </a:pPr>
            <a:r>
              <a:rPr sz="5400" dirty="0" err="1"/>
              <a:t>Träningstider</a:t>
            </a:r>
            <a:endParaRPr sz="5400" dirty="0"/>
          </a:p>
        </p:txBody>
      </p:sp>
      <p:pic>
        <p:nvPicPr>
          <p:cNvPr id="3" name="Picture 2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182880"/>
            <a:ext cx="914400" cy="1107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4000" b="1">
                <a:solidFill>
                  <a:srgbClr val="FFFFFF"/>
                </a:solidFill>
              </a:defRPr>
            </a:pPr>
            <a:r>
              <a:rPr dirty="0" err="1"/>
              <a:t>Värdegrunder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/>
          </a:p>
          <a:p>
            <a:pPr>
              <a:defRPr sz="2200">
                <a:solidFill>
                  <a:srgbClr val="E6E6E6"/>
                </a:solidFill>
              </a:defRPr>
            </a:pPr>
            <a:r>
              <a:rPr dirty="0" err="1"/>
              <a:t>Alla</a:t>
            </a:r>
            <a:r>
              <a:rPr dirty="0"/>
              <a:t> </a:t>
            </a:r>
            <a:r>
              <a:rPr dirty="0" err="1"/>
              <a:t>är</a:t>
            </a:r>
            <a:r>
              <a:rPr dirty="0"/>
              <a:t> </a:t>
            </a:r>
            <a:r>
              <a:rPr dirty="0" err="1"/>
              <a:t>välkomna</a:t>
            </a:r>
            <a:endParaRPr dirty="0"/>
          </a:p>
          <a:p>
            <a:pPr>
              <a:defRPr sz="2200">
                <a:solidFill>
                  <a:srgbClr val="E6E6E6"/>
                </a:solidFill>
              </a:defRPr>
            </a:pPr>
            <a:r>
              <a:rPr dirty="0"/>
              <a:t>Vi </a:t>
            </a:r>
            <a:r>
              <a:rPr dirty="0" err="1"/>
              <a:t>har</a:t>
            </a:r>
            <a:r>
              <a:rPr dirty="0"/>
              <a:t> </a:t>
            </a:r>
            <a:r>
              <a:rPr dirty="0" err="1"/>
              <a:t>roligt</a:t>
            </a:r>
            <a:r>
              <a:rPr dirty="0"/>
              <a:t> </a:t>
            </a:r>
            <a:r>
              <a:rPr dirty="0" err="1"/>
              <a:t>tillsammans</a:t>
            </a:r>
            <a:endParaRPr dirty="0"/>
          </a:p>
          <a:p>
            <a:pPr>
              <a:defRPr sz="2200">
                <a:solidFill>
                  <a:srgbClr val="E6E6E6"/>
                </a:solidFill>
              </a:defRPr>
            </a:pPr>
            <a:r>
              <a:rPr dirty="0"/>
              <a:t>Vi </a:t>
            </a:r>
            <a:r>
              <a:rPr dirty="0" err="1"/>
              <a:t>stöttar</a:t>
            </a:r>
            <a:r>
              <a:rPr dirty="0"/>
              <a:t>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uppmuntrar</a:t>
            </a:r>
            <a:r>
              <a:rPr dirty="0"/>
              <a:t> </a:t>
            </a:r>
            <a:r>
              <a:rPr dirty="0" err="1"/>
              <a:t>varandra</a:t>
            </a:r>
            <a:endParaRPr dirty="0"/>
          </a:p>
          <a:p>
            <a:pPr>
              <a:defRPr sz="2200">
                <a:solidFill>
                  <a:srgbClr val="E6E6E6"/>
                </a:solidFill>
              </a:defRPr>
            </a:pPr>
            <a:r>
              <a:rPr dirty="0"/>
              <a:t>Fair play – </a:t>
            </a:r>
            <a:r>
              <a:rPr dirty="0" err="1"/>
              <a:t>både</a:t>
            </a:r>
            <a:r>
              <a:rPr dirty="0"/>
              <a:t> </a:t>
            </a:r>
            <a:r>
              <a:rPr dirty="0" err="1"/>
              <a:t>på</a:t>
            </a:r>
            <a:r>
              <a:rPr dirty="0"/>
              <a:t>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utanför</a:t>
            </a:r>
            <a:r>
              <a:rPr dirty="0"/>
              <a:t> </a:t>
            </a:r>
            <a:r>
              <a:rPr dirty="0" err="1"/>
              <a:t>planen</a:t>
            </a:r>
            <a:endParaRPr dirty="0"/>
          </a:p>
          <a:p>
            <a:pPr>
              <a:defRPr sz="2200">
                <a:solidFill>
                  <a:srgbClr val="E6E6E6"/>
                </a:solidFill>
              </a:defRPr>
            </a:pPr>
            <a:r>
              <a:rPr dirty="0" err="1"/>
              <a:t>Barnen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fokus</a:t>
            </a:r>
            <a:r>
              <a:rPr dirty="0" smtClean="0"/>
              <a:t>!</a:t>
            </a:r>
            <a:r>
              <a:rPr lang="sv-SE" dirty="0" smtClean="0"/>
              <a:t> Se era barn på träning</a:t>
            </a:r>
            <a:endParaRPr dirty="0"/>
          </a:p>
        </p:txBody>
      </p:sp>
      <p:pic>
        <p:nvPicPr>
          <p:cNvPr id="4" name="Picture 3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182880"/>
            <a:ext cx="914400" cy="110794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3122112"/>
            <a:ext cx="8229600" cy="1143000"/>
          </a:xfrm>
        </p:spPr>
        <p:txBody>
          <a:bodyPr>
            <a:normAutofit/>
          </a:bodyPr>
          <a:lstStyle/>
          <a:p>
            <a:pPr algn="l">
              <a:defRPr sz="4000" b="1">
                <a:solidFill>
                  <a:srgbClr val="FFFFFF"/>
                </a:solidFill>
              </a:defRPr>
            </a:pPr>
            <a:r>
              <a:rPr lang="sv-SE" sz="5400" dirty="0" smtClean="0"/>
              <a:t>Film</a:t>
            </a:r>
            <a:endParaRPr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/>
          </a:p>
        </p:txBody>
      </p:sp>
      <p:pic>
        <p:nvPicPr>
          <p:cNvPr id="4" name="Picture 3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182880"/>
            <a:ext cx="914400" cy="110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207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4000" b="1">
                <a:solidFill>
                  <a:srgbClr val="FFFFFF"/>
                </a:solidFill>
              </a:defRPr>
            </a:pPr>
            <a:r>
              <a:t>Tack för idag!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/>
          </a:p>
          <a:p>
            <a:pPr>
              <a:defRPr sz="2200">
                <a:solidFill>
                  <a:srgbClr val="E6E6E6"/>
                </a:solidFill>
              </a:defRPr>
            </a:pPr>
            <a:r>
              <a:rPr dirty="0" err="1"/>
              <a:t>Har</a:t>
            </a:r>
            <a:r>
              <a:rPr dirty="0"/>
              <a:t> </a:t>
            </a:r>
            <a:r>
              <a:rPr dirty="0" err="1"/>
              <a:t>ni</a:t>
            </a:r>
            <a:r>
              <a:rPr dirty="0"/>
              <a:t> </a:t>
            </a:r>
            <a:r>
              <a:rPr dirty="0" err="1"/>
              <a:t>frågor</a:t>
            </a:r>
            <a:r>
              <a:rPr dirty="0"/>
              <a:t> </a:t>
            </a:r>
            <a:r>
              <a:rPr dirty="0" err="1"/>
              <a:t>eller</a:t>
            </a:r>
            <a:r>
              <a:rPr dirty="0"/>
              <a:t> </a:t>
            </a:r>
            <a:r>
              <a:rPr dirty="0" err="1"/>
              <a:t>funderingar</a:t>
            </a:r>
            <a:r>
              <a:rPr dirty="0" smtClean="0"/>
              <a:t>?</a:t>
            </a:r>
            <a:r>
              <a:rPr lang="sv-SE" dirty="0" smtClean="0"/>
              <a:t> </a:t>
            </a:r>
          </a:p>
          <a:p>
            <a:pPr>
              <a:defRPr sz="2200">
                <a:solidFill>
                  <a:srgbClr val="E6E6E6"/>
                </a:solidFill>
              </a:defRPr>
            </a:pPr>
            <a:r>
              <a:rPr lang="sv-SE" dirty="0" smtClean="0"/>
              <a:t>Hur tycker ni fotbollen varit </a:t>
            </a:r>
            <a:r>
              <a:rPr lang="sv-SE" dirty="0" err="1" smtClean="0"/>
              <a:t>hittils</a:t>
            </a:r>
            <a:r>
              <a:rPr lang="sv-SE" dirty="0" smtClean="0"/>
              <a:t> för era barn, och er själva?</a:t>
            </a:r>
            <a:endParaRPr dirty="0"/>
          </a:p>
          <a:p>
            <a:pPr>
              <a:defRPr sz="2200">
                <a:solidFill>
                  <a:srgbClr val="E6E6E6"/>
                </a:solidFill>
              </a:defRPr>
            </a:pPr>
            <a:r>
              <a:rPr dirty="0" err="1"/>
              <a:t>Tillsammans</a:t>
            </a:r>
            <a:r>
              <a:rPr dirty="0"/>
              <a:t> </a:t>
            </a:r>
            <a:r>
              <a:rPr dirty="0" err="1"/>
              <a:t>skapar</a:t>
            </a:r>
            <a:r>
              <a:rPr dirty="0"/>
              <a:t> vi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rolig</a:t>
            </a:r>
            <a:r>
              <a:rPr dirty="0"/>
              <a:t> </a:t>
            </a:r>
            <a:r>
              <a:rPr dirty="0" err="1"/>
              <a:t>säsong</a:t>
            </a:r>
            <a:r>
              <a:rPr dirty="0"/>
              <a:t> </a:t>
            </a:r>
            <a:r>
              <a:rPr dirty="0" err="1"/>
              <a:t>för</a:t>
            </a:r>
            <a:r>
              <a:rPr dirty="0"/>
              <a:t> </a:t>
            </a:r>
            <a:r>
              <a:rPr dirty="0" err="1"/>
              <a:t>barnen</a:t>
            </a:r>
            <a:r>
              <a:rPr dirty="0"/>
              <a:t>!</a:t>
            </a:r>
          </a:p>
        </p:txBody>
      </p:sp>
      <p:pic>
        <p:nvPicPr>
          <p:cNvPr id="4" name="Picture 3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182880"/>
            <a:ext cx="914400" cy="11079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4000" b="1">
                <a:solidFill>
                  <a:srgbClr val="FFFFFF"/>
                </a:solidFill>
              </a:defRPr>
            </a:pPr>
            <a:r>
              <a:t>Träningstider &amp; Upplägg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pPr>
              <a:defRPr sz="2200">
                <a:solidFill>
                  <a:srgbClr val="E6E6E6"/>
                </a:solidFill>
              </a:defRPr>
            </a:pPr>
            <a:r>
              <a:t>Träning: Söndagar 10.00-12.00</a:t>
            </a:r>
          </a:p>
          <a:p>
            <a:pPr>
              <a:defRPr sz="2200">
                <a:solidFill>
                  <a:srgbClr val="E6E6E6"/>
                </a:solidFill>
              </a:defRPr>
            </a:pPr>
            <a:r>
              <a:t>Aktiv träningstid: ca 10.00-11.15</a:t>
            </a:r>
          </a:p>
          <a:p>
            <a:pPr>
              <a:defRPr sz="2200">
                <a:solidFill>
                  <a:srgbClr val="E6E6E6"/>
                </a:solidFill>
              </a:defRPr>
            </a:pPr>
            <a:r>
              <a:t>Separat för P &amp; F, ibland gemensamma övningar</a:t>
            </a:r>
          </a:p>
          <a:p>
            <a:pPr>
              <a:defRPr sz="2200">
                <a:solidFill>
                  <a:srgbClr val="E6E6E6"/>
                </a:solidFill>
              </a:defRPr>
            </a:pPr>
            <a:r>
              <a:t>Aktivitet under jullov – mer info kommer</a:t>
            </a:r>
          </a:p>
        </p:txBody>
      </p:sp>
      <p:pic>
        <p:nvPicPr>
          <p:cNvPr id="4" name="Picture 3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182880"/>
            <a:ext cx="914400" cy="1107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620" y="2945649"/>
            <a:ext cx="8526380" cy="1143000"/>
          </a:xfrm>
        </p:spPr>
        <p:txBody>
          <a:bodyPr>
            <a:normAutofit/>
          </a:bodyPr>
          <a:lstStyle/>
          <a:p>
            <a:pPr algn="l">
              <a:defRPr sz="4000" b="1">
                <a:solidFill>
                  <a:srgbClr val="FFFFFF"/>
                </a:solidFill>
              </a:defRPr>
            </a:pPr>
            <a:r>
              <a:rPr sz="6000" dirty="0" err="1"/>
              <a:t>Cupspel</a:t>
            </a:r>
            <a:r>
              <a:rPr sz="6000" dirty="0"/>
              <a:t> 2025</a:t>
            </a:r>
          </a:p>
        </p:txBody>
      </p:sp>
      <p:pic>
        <p:nvPicPr>
          <p:cNvPr id="3" name="Picture 2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182880"/>
            <a:ext cx="914400" cy="1107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4000" b="1">
                <a:solidFill>
                  <a:srgbClr val="FFFFFF"/>
                </a:solidFill>
              </a:defRPr>
            </a:pPr>
            <a:r>
              <a:t>Cupspel 2025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pPr>
              <a:defRPr sz="2200">
                <a:solidFill>
                  <a:srgbClr val="E6E6E6"/>
                </a:solidFill>
              </a:defRPr>
            </a:pPr>
            <a:r>
              <a:t>Kamratcupen 6/6 (Gratis)</a:t>
            </a:r>
          </a:p>
          <a:p>
            <a:pPr>
              <a:defRPr sz="2200">
                <a:solidFill>
                  <a:srgbClr val="E6E6E6"/>
                </a:solidFill>
              </a:defRPr>
            </a:pPr>
            <a:r>
              <a:t>RAIS-Cupen 23-24 aug (700 kr/lag)</a:t>
            </a:r>
          </a:p>
          <a:p>
            <a:pPr>
              <a:defRPr sz="2200">
                <a:solidFill>
                  <a:srgbClr val="E6E6E6"/>
                </a:solidFill>
              </a:defRPr>
            </a:pPr>
            <a:r>
              <a:t>Skene Marten Cup (ca 600 kr/lag)</a:t>
            </a:r>
          </a:p>
          <a:p>
            <a:pPr>
              <a:defRPr sz="2200">
                <a:solidFill>
                  <a:srgbClr val="E6E6E6"/>
                </a:solidFill>
              </a:defRPr>
            </a:pPr>
            <a:r>
              <a:t>Ternströms Minnescup inomhus (600 kr/lag)</a:t>
            </a:r>
          </a:p>
          <a:p>
            <a:pPr>
              <a:defRPr sz="2200">
                <a:solidFill>
                  <a:srgbClr val="E6E6E6"/>
                </a:solidFill>
              </a:defRPr>
            </a:pPr>
            <a:r>
              <a:t>Hedbo Futsal Cup (300 kr/lag)</a:t>
            </a:r>
          </a:p>
          <a:p>
            <a:pPr>
              <a:defRPr sz="2200">
                <a:solidFill>
                  <a:srgbClr val="E6E6E6"/>
                </a:solidFill>
              </a:defRPr>
            </a:pPr>
            <a:r>
              <a:t>Decembercupen i Varberg – Datum kommer</a:t>
            </a:r>
          </a:p>
          <a:p>
            <a:pPr>
              <a:defRPr sz="2200">
                <a:solidFill>
                  <a:srgbClr val="E6E6E6"/>
                </a:solidFill>
              </a:defRPr>
            </a:pPr>
            <a:r>
              <a:t>Egen aktivitet i närområdet</a:t>
            </a:r>
          </a:p>
        </p:txBody>
      </p:sp>
      <p:pic>
        <p:nvPicPr>
          <p:cNvPr id="4" name="Picture 3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182880"/>
            <a:ext cx="914400" cy="1107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221" y="2817312"/>
            <a:ext cx="8229600" cy="1143000"/>
          </a:xfrm>
        </p:spPr>
        <p:txBody>
          <a:bodyPr>
            <a:normAutofit/>
          </a:bodyPr>
          <a:lstStyle/>
          <a:p>
            <a:pPr algn="l">
              <a:defRPr sz="4000" b="1">
                <a:solidFill>
                  <a:srgbClr val="FFFFFF"/>
                </a:solidFill>
              </a:defRPr>
            </a:pPr>
            <a:r>
              <a:rPr sz="5400" dirty="0" err="1"/>
              <a:t>Kamratcupen</a:t>
            </a:r>
            <a:r>
              <a:rPr sz="5400" dirty="0"/>
              <a:t> - </a:t>
            </a:r>
            <a:r>
              <a:rPr sz="5400" dirty="0" err="1"/>
              <a:t>Ansvar</a:t>
            </a:r>
            <a:endParaRPr sz="5400" dirty="0"/>
          </a:p>
        </p:txBody>
      </p:sp>
      <p:pic>
        <p:nvPicPr>
          <p:cNvPr id="3" name="Picture 2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182880"/>
            <a:ext cx="914400" cy="1107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4000" b="1">
                <a:solidFill>
                  <a:srgbClr val="FFFFFF"/>
                </a:solidFill>
              </a:defRPr>
            </a:pPr>
            <a:r>
              <a:t>Kamratcupen - Ansvar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/>
          </a:p>
          <a:p>
            <a:pPr>
              <a:defRPr sz="2200">
                <a:solidFill>
                  <a:srgbClr val="E6E6E6"/>
                </a:solidFill>
              </a:defRPr>
            </a:pPr>
            <a:r>
              <a:rPr dirty="0" smtClean="0"/>
              <a:t>P18/19: </a:t>
            </a:r>
            <a:r>
              <a:rPr dirty="0" err="1"/>
              <a:t>Registrering</a:t>
            </a:r>
            <a:r>
              <a:rPr dirty="0"/>
              <a:t>, </a:t>
            </a:r>
            <a:r>
              <a:rPr dirty="0" err="1"/>
              <a:t>medaljer</a:t>
            </a:r>
            <a:r>
              <a:rPr dirty="0"/>
              <a:t>, </a:t>
            </a:r>
            <a:r>
              <a:rPr dirty="0" err="1"/>
              <a:t>domare</a:t>
            </a:r>
            <a:r>
              <a:rPr dirty="0"/>
              <a:t>, </a:t>
            </a:r>
            <a:r>
              <a:rPr dirty="0" err="1"/>
              <a:t>bollar</a:t>
            </a:r>
            <a:r>
              <a:rPr dirty="0"/>
              <a:t>, </a:t>
            </a:r>
            <a:r>
              <a:rPr dirty="0" err="1"/>
              <a:t>starta</a:t>
            </a:r>
            <a:r>
              <a:rPr dirty="0"/>
              <a:t> matcher</a:t>
            </a:r>
          </a:p>
          <a:p>
            <a:pPr>
              <a:defRPr sz="2200">
                <a:solidFill>
                  <a:srgbClr val="E6E6E6"/>
                </a:solidFill>
              </a:defRPr>
            </a:pPr>
            <a:r>
              <a:rPr dirty="0" smtClean="0"/>
              <a:t>F18/19: </a:t>
            </a:r>
            <a:r>
              <a:rPr dirty="0" err="1"/>
              <a:t>Bakning</a:t>
            </a:r>
            <a:r>
              <a:rPr dirty="0"/>
              <a:t> (5 sorters </a:t>
            </a:r>
            <a:r>
              <a:rPr dirty="0" err="1"/>
              <a:t>kakor</a:t>
            </a:r>
            <a:r>
              <a:rPr dirty="0"/>
              <a:t>), </a:t>
            </a:r>
            <a:r>
              <a:rPr dirty="0" err="1"/>
              <a:t>städning</a:t>
            </a:r>
            <a:r>
              <a:rPr dirty="0"/>
              <a:t> </a:t>
            </a:r>
            <a:r>
              <a:rPr dirty="0" err="1"/>
              <a:t>efteråt</a:t>
            </a:r>
            <a:endParaRPr dirty="0"/>
          </a:p>
          <a:p>
            <a:pPr>
              <a:defRPr sz="2200">
                <a:solidFill>
                  <a:srgbClr val="E6E6E6"/>
                </a:solidFill>
              </a:defRPr>
            </a:pPr>
            <a:r>
              <a:rPr dirty="0" err="1" smtClean="0"/>
              <a:t>Gemensamt</a:t>
            </a:r>
            <a:r>
              <a:rPr dirty="0" smtClean="0"/>
              <a:t>: </a:t>
            </a:r>
            <a:r>
              <a:rPr dirty="0" err="1"/>
              <a:t>Öppna</a:t>
            </a:r>
            <a:r>
              <a:rPr dirty="0"/>
              <a:t>/</a:t>
            </a:r>
            <a:r>
              <a:rPr dirty="0" err="1"/>
              <a:t>låsa</a:t>
            </a:r>
            <a:r>
              <a:rPr dirty="0"/>
              <a:t>, </a:t>
            </a:r>
            <a:r>
              <a:rPr dirty="0" err="1"/>
              <a:t>fylla</a:t>
            </a:r>
            <a:r>
              <a:rPr dirty="0"/>
              <a:t> </a:t>
            </a:r>
            <a:r>
              <a:rPr dirty="0" err="1"/>
              <a:t>på</a:t>
            </a:r>
            <a:r>
              <a:rPr dirty="0"/>
              <a:t>, </a:t>
            </a:r>
            <a:r>
              <a:rPr dirty="0" err="1"/>
              <a:t>städa</a:t>
            </a:r>
            <a:r>
              <a:rPr dirty="0"/>
              <a:t>, kiosk</a:t>
            </a:r>
          </a:p>
          <a:p>
            <a:pPr>
              <a:defRPr sz="2200">
                <a:solidFill>
                  <a:srgbClr val="E6E6E6"/>
                </a:solidFill>
              </a:defRPr>
            </a:pPr>
            <a:r>
              <a:rPr dirty="0"/>
              <a:t>Ca 10 </a:t>
            </a:r>
            <a:r>
              <a:rPr dirty="0" err="1"/>
              <a:t>personer</a:t>
            </a:r>
            <a:r>
              <a:rPr dirty="0"/>
              <a:t> </a:t>
            </a:r>
            <a:r>
              <a:rPr dirty="0" err="1" smtClean="0"/>
              <a:t>behövs</a:t>
            </a:r>
            <a:r>
              <a:rPr lang="sv-SE" dirty="0" smtClean="0"/>
              <a:t>, gärna fler</a:t>
            </a:r>
            <a:endParaRPr dirty="0"/>
          </a:p>
        </p:txBody>
      </p:sp>
      <p:pic>
        <p:nvPicPr>
          <p:cNvPr id="4" name="Picture 3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182880"/>
            <a:ext cx="914400" cy="110794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074" y="2827256"/>
            <a:ext cx="8229600" cy="1143000"/>
          </a:xfrm>
        </p:spPr>
        <p:txBody>
          <a:bodyPr>
            <a:normAutofit/>
          </a:bodyPr>
          <a:lstStyle/>
          <a:p>
            <a:pPr algn="l">
              <a:defRPr sz="4000" b="1">
                <a:solidFill>
                  <a:srgbClr val="FFFFFF"/>
                </a:solidFill>
              </a:defRPr>
            </a:pPr>
            <a:r>
              <a:rPr sz="5400" dirty="0" err="1"/>
              <a:t>Foton</a:t>
            </a:r>
            <a:r>
              <a:rPr sz="5400" dirty="0"/>
              <a:t> &amp; </a:t>
            </a:r>
            <a:r>
              <a:rPr sz="5400" dirty="0" err="1"/>
              <a:t>Sociala</a:t>
            </a:r>
            <a:r>
              <a:rPr sz="5400" dirty="0"/>
              <a:t> </a:t>
            </a:r>
            <a:r>
              <a:rPr sz="5400" dirty="0" err="1"/>
              <a:t>Medier</a:t>
            </a:r>
            <a:endParaRPr sz="5400" dirty="0"/>
          </a:p>
        </p:txBody>
      </p:sp>
      <p:pic>
        <p:nvPicPr>
          <p:cNvPr id="3" name="Picture 2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182880"/>
            <a:ext cx="914400" cy="110794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4000" b="1">
                <a:solidFill>
                  <a:srgbClr val="FFFFFF"/>
                </a:solidFill>
              </a:defRPr>
            </a:pPr>
            <a:r>
              <a:t>Foton &amp; Sociala Medier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/>
          </a:p>
          <a:p>
            <a:pPr>
              <a:defRPr sz="2200">
                <a:solidFill>
                  <a:srgbClr val="E6E6E6"/>
                </a:solidFill>
              </a:defRPr>
            </a:pPr>
            <a:r>
              <a:rPr dirty="0" err="1"/>
              <a:t>Bilder</a:t>
            </a:r>
            <a:r>
              <a:rPr dirty="0"/>
              <a:t> </a:t>
            </a:r>
            <a:r>
              <a:rPr dirty="0" err="1"/>
              <a:t>på</a:t>
            </a:r>
            <a:r>
              <a:rPr dirty="0"/>
              <a:t> </a:t>
            </a:r>
            <a:r>
              <a:rPr dirty="0" err="1"/>
              <a:t>barnen</a:t>
            </a:r>
            <a:r>
              <a:rPr dirty="0"/>
              <a:t> </a:t>
            </a:r>
            <a:r>
              <a:rPr dirty="0" err="1"/>
              <a:t>kan</a:t>
            </a:r>
            <a:r>
              <a:rPr dirty="0"/>
              <a:t> </a:t>
            </a:r>
            <a:r>
              <a:rPr dirty="0" err="1"/>
              <a:t>komma</a:t>
            </a:r>
            <a:r>
              <a:rPr dirty="0"/>
              <a:t> </a:t>
            </a:r>
            <a:r>
              <a:rPr dirty="0" err="1"/>
              <a:t>att</a:t>
            </a:r>
            <a:r>
              <a:rPr dirty="0"/>
              <a:t> </a:t>
            </a:r>
            <a:r>
              <a:rPr dirty="0" err="1"/>
              <a:t>läggas</a:t>
            </a:r>
            <a:r>
              <a:rPr dirty="0"/>
              <a:t> </a:t>
            </a:r>
            <a:r>
              <a:rPr dirty="0" err="1" smtClean="0"/>
              <a:t>upp</a:t>
            </a:r>
            <a:endParaRPr lang="sv-SE" dirty="0" smtClean="0"/>
          </a:p>
          <a:p>
            <a:pPr>
              <a:defRPr sz="2200">
                <a:solidFill>
                  <a:srgbClr val="E6E6E6"/>
                </a:solidFill>
              </a:defRPr>
            </a:pPr>
            <a:r>
              <a:rPr lang="sv-SE" dirty="0" smtClean="0"/>
              <a:t>Fotografering 9/4</a:t>
            </a:r>
          </a:p>
          <a:p>
            <a:pPr>
              <a:defRPr sz="2200">
                <a:solidFill>
                  <a:srgbClr val="E6E6E6"/>
                </a:solidFill>
              </a:defRPr>
            </a:pPr>
            <a:r>
              <a:rPr lang="sv-SE" dirty="0" smtClean="0"/>
              <a:t>Inga mobiltelefoner i omklädningsrum</a:t>
            </a:r>
          </a:p>
          <a:p>
            <a:pPr>
              <a:defRPr sz="2200">
                <a:solidFill>
                  <a:srgbClr val="E6E6E6"/>
                </a:solidFill>
              </a:defRPr>
            </a:pPr>
            <a:r>
              <a:rPr lang="sv-SE" dirty="0" smtClean="0"/>
              <a:t>Tänk på vad ni lägger upp</a:t>
            </a:r>
            <a:endParaRPr dirty="0"/>
          </a:p>
          <a:p>
            <a:pPr>
              <a:defRPr sz="2200">
                <a:solidFill>
                  <a:srgbClr val="E6E6E6"/>
                </a:solidFill>
              </a:defRPr>
            </a:pPr>
            <a:r>
              <a:rPr dirty="0" err="1"/>
              <a:t>Vad</a:t>
            </a:r>
            <a:r>
              <a:rPr dirty="0"/>
              <a:t> </a:t>
            </a:r>
            <a:r>
              <a:rPr dirty="0" err="1"/>
              <a:t>tycker</a:t>
            </a:r>
            <a:r>
              <a:rPr dirty="0"/>
              <a:t> </a:t>
            </a:r>
            <a:r>
              <a:rPr dirty="0" err="1"/>
              <a:t>ni</a:t>
            </a:r>
            <a:r>
              <a:rPr dirty="0"/>
              <a:t> </a:t>
            </a:r>
            <a:r>
              <a:rPr dirty="0" err="1"/>
              <a:t>föräldrar</a:t>
            </a:r>
            <a:r>
              <a:rPr dirty="0"/>
              <a:t>?</a:t>
            </a:r>
          </a:p>
        </p:txBody>
      </p:sp>
      <p:pic>
        <p:nvPicPr>
          <p:cNvPr id="4" name="Picture 3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182880"/>
            <a:ext cx="914400" cy="11079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332</Words>
  <Application>Microsoft Office PowerPoint</Application>
  <PresentationFormat>Bildspel på skärmen (4:3)</PresentationFormat>
  <Paragraphs>79</Paragraphs>
  <Slides>22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PowerPoint-presentation</vt:lpstr>
      <vt:lpstr>Träningstider</vt:lpstr>
      <vt:lpstr>Träningstider &amp; Upplägg</vt:lpstr>
      <vt:lpstr>Cupspel 2025</vt:lpstr>
      <vt:lpstr>Cupspel 2025</vt:lpstr>
      <vt:lpstr>Kamratcupen - Ansvar</vt:lpstr>
      <vt:lpstr>Kamratcupen - Ansvar</vt:lpstr>
      <vt:lpstr>Foton &amp; Sociala Medier</vt:lpstr>
      <vt:lpstr>Foton &amp; Sociala Medier</vt:lpstr>
      <vt:lpstr>Matchkläder</vt:lpstr>
      <vt:lpstr>Matchkläder</vt:lpstr>
      <vt:lpstr>Lagföräldrar</vt:lpstr>
      <vt:lpstr>Lagföräldrar</vt:lpstr>
      <vt:lpstr>Försäljning</vt:lpstr>
      <vt:lpstr>Försäljning</vt:lpstr>
      <vt:lpstr>Kommunikation</vt:lpstr>
      <vt:lpstr>Kommunikation</vt:lpstr>
      <vt:lpstr>Kommande Aktiviteter</vt:lpstr>
      <vt:lpstr>Kommande Aktiviteter</vt:lpstr>
      <vt:lpstr>Värdegrunder</vt:lpstr>
      <vt:lpstr>Film</vt:lpstr>
      <vt:lpstr>Tack för idag!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subject/>
  <dc:creator>Christoffer Öjersson</dc:creator>
  <cp:keywords/>
  <dc:description>generated using python-pptx</dc:description>
  <cp:lastModifiedBy>Christoffer Öjersson</cp:lastModifiedBy>
  <cp:revision>3</cp:revision>
  <dcterms:created xsi:type="dcterms:W3CDTF">2013-01-27T09:14:16Z</dcterms:created>
  <dcterms:modified xsi:type="dcterms:W3CDTF">2025-04-05T19:18:28Z</dcterms:modified>
  <cp:category/>
</cp:coreProperties>
</file>