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65" r:id="rId15"/>
    <p:sldId id="266" r:id="rId16"/>
    <p:sldId id="271" r:id="rId17"/>
    <p:sldId id="272" r:id="rId18"/>
    <p:sldId id="273" r:id="rId19"/>
    <p:sldId id="274" r:id="rId20"/>
    <p:sldId id="275" r:id="rId21"/>
    <p:sldId id="278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 snapToObjects="1">
      <p:cViewPr>
        <p:scale>
          <a:sx n="95" d="100"/>
          <a:sy n="95" d="100"/>
        </p:scale>
        <p:origin x="893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21" y="254668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8800" dirty="0" smtClean="0">
                <a:solidFill>
                  <a:schemeClr val="bg1"/>
                </a:solidFill>
              </a:rPr>
              <a:t>Välkomna!</a:t>
            </a:r>
            <a:endParaRPr sz="8800" dirty="0">
              <a:solidFill>
                <a:schemeClr val="bg1"/>
              </a:solidFill>
            </a:endParaRP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464" y="2897523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Matchkläder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Matchkläder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>
                <a:solidFill>
                  <a:srgbClr val="E6E6E6"/>
                </a:solidFill>
              </a:defRPr>
            </a:pPr>
            <a:r>
              <a:t>Inventering av storlekar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Lista storlek kläder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9031" y="2745122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Lagföräldrar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Lagföräldrar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>
                <a:solidFill>
                  <a:srgbClr val="E6E6E6"/>
                </a:solidFill>
              </a:defRPr>
            </a:pPr>
            <a:r>
              <a:t>2 föräldrar/lag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Hjälper till med: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  - Försäljning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  - Scheman för Gula huset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4757" y="2971635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Försäljning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Försäljning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Bingolotter</a:t>
            </a:r>
            <a:r>
              <a:rPr dirty="0"/>
              <a:t> (Jul), </a:t>
            </a:r>
            <a:r>
              <a:rPr dirty="0" err="1"/>
              <a:t>Gula</a:t>
            </a:r>
            <a:r>
              <a:rPr dirty="0"/>
              <a:t> </a:t>
            </a:r>
            <a:r>
              <a:rPr dirty="0" err="1"/>
              <a:t>huset</a:t>
            </a:r>
            <a:r>
              <a:rPr dirty="0"/>
              <a:t>, </a:t>
            </a:r>
            <a:r>
              <a:rPr dirty="0" err="1"/>
              <a:t>Newbody</a:t>
            </a:r>
            <a:r>
              <a:rPr dirty="0"/>
              <a:t>, </a:t>
            </a:r>
            <a:r>
              <a:rPr dirty="0" err="1"/>
              <a:t>Ravelli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 smtClean="0"/>
              <a:t>Kontaktperson</a:t>
            </a:r>
            <a:r>
              <a:rPr dirty="0"/>
              <a:t>: Per Johansson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158" y="3090028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Kommunikation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Kommunikation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 smtClean="0"/>
              <a:t>Whatsapp-grupp</a:t>
            </a:r>
            <a:r>
              <a:rPr dirty="0" smtClean="0"/>
              <a:t>: </a:t>
            </a:r>
            <a:r>
              <a:rPr dirty="0" err="1"/>
              <a:t>För</a:t>
            </a:r>
            <a:r>
              <a:rPr dirty="0"/>
              <a:t> </a:t>
            </a:r>
            <a:r>
              <a:rPr dirty="0" err="1"/>
              <a:t>snabb</a:t>
            </a:r>
            <a:r>
              <a:rPr dirty="0"/>
              <a:t> info &amp; </a:t>
            </a:r>
            <a:r>
              <a:rPr dirty="0" err="1"/>
              <a:t>närvaro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/>
              <a:t>  - F18/19: </a:t>
            </a:r>
            <a:r>
              <a:rPr dirty="0" smtClean="0"/>
              <a:t>Rickard</a:t>
            </a:r>
            <a:r>
              <a:rPr lang="sv-SE" dirty="0" smtClean="0"/>
              <a:t> </a:t>
            </a:r>
            <a:r>
              <a:rPr lang="sv-SE" dirty="0" err="1" smtClean="0"/>
              <a:t>Pretorius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/>
              <a:t>  - P18/19: Alexander </a:t>
            </a:r>
            <a:r>
              <a:rPr dirty="0" err="1"/>
              <a:t>Thysell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smtClean="0"/>
              <a:t>Laget.se: </a:t>
            </a:r>
            <a:r>
              <a:rPr lang="sv-SE" dirty="0" smtClean="0"/>
              <a:t>Nyheter, Kallelser till match/cuper, närvaro registrering. </a:t>
            </a:r>
            <a:r>
              <a:rPr dirty="0" err="1" smtClean="0"/>
              <a:t>Uppdatera</a:t>
            </a:r>
            <a:r>
              <a:rPr dirty="0" smtClean="0"/>
              <a:t> </a:t>
            </a:r>
            <a:r>
              <a:rPr dirty="0" err="1"/>
              <a:t>kontaktuppgifter</a:t>
            </a:r>
            <a:endParaRPr dirty="0"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0652" y="2873460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Kommande</a:t>
            </a:r>
            <a:r>
              <a:rPr sz="5400" dirty="0"/>
              <a:t> </a:t>
            </a:r>
            <a:r>
              <a:rPr sz="5400" dirty="0" err="1"/>
              <a:t>Aktiviteter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Kommande Aktiviteter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>
                <a:solidFill>
                  <a:srgbClr val="E6E6E6"/>
                </a:solidFill>
              </a:defRPr>
            </a:pPr>
            <a:r>
              <a:t>Inmarsch med A-lag: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  - Tjejer mot IFK Göteborg 21/9 kl 16.00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  - Killar – Datum kommer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Gemensam Elfsborgsmatch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Sommaren: Avslutning – Datum kommer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Uppstart höst – Datum kommer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5074" y="2576680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Träningstider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dirty="0" err="1"/>
              <a:t>Värdegrunder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Alla</a:t>
            </a:r>
            <a:r>
              <a:rPr dirty="0"/>
              <a:t> </a:t>
            </a:r>
            <a:r>
              <a:rPr dirty="0" err="1"/>
              <a:t>är</a:t>
            </a:r>
            <a:r>
              <a:rPr dirty="0"/>
              <a:t> </a:t>
            </a:r>
            <a:r>
              <a:rPr dirty="0" err="1"/>
              <a:t>välkomna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/>
              <a:t>Vi </a:t>
            </a:r>
            <a:r>
              <a:rPr dirty="0" err="1"/>
              <a:t>har</a:t>
            </a:r>
            <a:r>
              <a:rPr dirty="0"/>
              <a:t> </a:t>
            </a:r>
            <a:r>
              <a:rPr dirty="0" err="1"/>
              <a:t>roligt</a:t>
            </a:r>
            <a:r>
              <a:rPr dirty="0"/>
              <a:t> </a:t>
            </a:r>
            <a:r>
              <a:rPr dirty="0" err="1"/>
              <a:t>tillsammans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/>
              <a:t>Vi </a:t>
            </a:r>
            <a:r>
              <a:rPr dirty="0" err="1"/>
              <a:t>stöttar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uppmuntrar</a:t>
            </a:r>
            <a:r>
              <a:rPr dirty="0"/>
              <a:t> </a:t>
            </a:r>
            <a:r>
              <a:rPr dirty="0" err="1"/>
              <a:t>varandra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/>
              <a:t>Fair play – </a:t>
            </a:r>
            <a:r>
              <a:rPr dirty="0" err="1"/>
              <a:t>både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utanför</a:t>
            </a:r>
            <a:r>
              <a:rPr dirty="0"/>
              <a:t> </a:t>
            </a:r>
            <a:r>
              <a:rPr dirty="0" err="1"/>
              <a:t>planen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Barnen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fokus</a:t>
            </a:r>
            <a:r>
              <a:rPr dirty="0" smtClean="0"/>
              <a:t>!</a:t>
            </a:r>
            <a:r>
              <a:rPr lang="sv-SE" dirty="0" smtClean="0"/>
              <a:t> Se era barn på träning</a:t>
            </a:r>
            <a:endParaRPr dirty="0"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3122112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lang="sv-SE" sz="5400" dirty="0" smtClean="0"/>
              <a:t>Film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207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Tack för idag!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Har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</a:t>
            </a:r>
            <a:r>
              <a:rPr dirty="0" err="1"/>
              <a:t>frågor</a:t>
            </a:r>
            <a:r>
              <a:rPr dirty="0"/>
              <a:t> </a:t>
            </a:r>
            <a:r>
              <a:rPr dirty="0" err="1"/>
              <a:t>eller</a:t>
            </a:r>
            <a:r>
              <a:rPr dirty="0"/>
              <a:t> </a:t>
            </a:r>
            <a:r>
              <a:rPr dirty="0" err="1"/>
              <a:t>funderingar</a:t>
            </a:r>
            <a:r>
              <a:rPr dirty="0" smtClean="0"/>
              <a:t>?</a:t>
            </a:r>
            <a:r>
              <a:rPr lang="sv-SE" dirty="0" smtClean="0"/>
              <a:t> 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lang="sv-SE" dirty="0" smtClean="0"/>
              <a:t>Hur tycker ni fotbollen varit </a:t>
            </a:r>
            <a:r>
              <a:rPr lang="sv-SE" dirty="0" err="1" smtClean="0"/>
              <a:t>hittils</a:t>
            </a:r>
            <a:r>
              <a:rPr lang="sv-SE" dirty="0" smtClean="0"/>
              <a:t> för era barn, och er själva?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Tillsammans</a:t>
            </a:r>
            <a:r>
              <a:rPr dirty="0"/>
              <a:t> </a:t>
            </a:r>
            <a:r>
              <a:rPr dirty="0" err="1"/>
              <a:t>skapar</a:t>
            </a:r>
            <a:r>
              <a:rPr dirty="0"/>
              <a:t> vi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rolig</a:t>
            </a:r>
            <a:r>
              <a:rPr dirty="0"/>
              <a:t> </a:t>
            </a:r>
            <a:r>
              <a:rPr dirty="0" err="1"/>
              <a:t>säsong</a:t>
            </a:r>
            <a:r>
              <a:rPr dirty="0"/>
              <a:t> </a:t>
            </a:r>
            <a:r>
              <a:rPr dirty="0" err="1"/>
              <a:t>för</a:t>
            </a:r>
            <a:r>
              <a:rPr dirty="0"/>
              <a:t> </a:t>
            </a:r>
            <a:r>
              <a:rPr dirty="0" err="1"/>
              <a:t>barnen</a:t>
            </a:r>
            <a:r>
              <a:rPr dirty="0"/>
              <a:t>!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Träningstider &amp; Upplägg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>
                <a:solidFill>
                  <a:srgbClr val="E6E6E6"/>
                </a:solidFill>
              </a:defRPr>
            </a:pPr>
            <a:r>
              <a:t>Träning: Söndagar 10.00-12.00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Aktiv träningstid: ca 10.00-11.15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Separat för P &amp; F, ibland gemensamma övningar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Aktivitet under jullov – mer info kommer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620" y="2945649"/>
            <a:ext cx="852638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6000" dirty="0" err="1"/>
              <a:t>Cupspel</a:t>
            </a:r>
            <a:r>
              <a:rPr sz="6000" dirty="0"/>
              <a:t> 2025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Cupspel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200">
                <a:solidFill>
                  <a:srgbClr val="E6E6E6"/>
                </a:solidFill>
              </a:defRPr>
            </a:pPr>
            <a:r>
              <a:t>Kamratcupen 6/6 (Gratis)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RAIS-Cupen 23-24 aug (700 kr/lag)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Skene Marten Cup (ca 600 kr/lag)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Ternströms Minnescup inomhus (600 kr/lag)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Hedbo Futsal Cup (300 kr/lag)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Decembercupen i Varberg – Datum kommer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t>Egen aktivitet i närområdet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221" y="2817312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Kamratcupen</a:t>
            </a:r>
            <a:r>
              <a:rPr sz="5400" dirty="0"/>
              <a:t> - </a:t>
            </a:r>
            <a:r>
              <a:rPr sz="5400" dirty="0" err="1"/>
              <a:t>Ansvar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Kamratcupen - Ansvar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smtClean="0"/>
              <a:t>P18/19: </a:t>
            </a:r>
            <a:r>
              <a:rPr dirty="0" err="1"/>
              <a:t>Registrering</a:t>
            </a:r>
            <a:r>
              <a:rPr dirty="0"/>
              <a:t>, </a:t>
            </a:r>
            <a:r>
              <a:rPr dirty="0" err="1"/>
              <a:t>medaljer</a:t>
            </a:r>
            <a:r>
              <a:rPr dirty="0"/>
              <a:t>, </a:t>
            </a:r>
            <a:r>
              <a:rPr dirty="0" err="1"/>
              <a:t>domare</a:t>
            </a:r>
            <a:r>
              <a:rPr dirty="0"/>
              <a:t>, </a:t>
            </a:r>
            <a:r>
              <a:rPr dirty="0" err="1"/>
              <a:t>bollar</a:t>
            </a:r>
            <a:r>
              <a:rPr dirty="0"/>
              <a:t>, </a:t>
            </a:r>
            <a:r>
              <a:rPr dirty="0" err="1"/>
              <a:t>starta</a:t>
            </a:r>
            <a:r>
              <a:rPr dirty="0"/>
              <a:t> matcher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smtClean="0"/>
              <a:t>F18/19: </a:t>
            </a:r>
            <a:r>
              <a:rPr dirty="0" err="1"/>
              <a:t>Bakning</a:t>
            </a:r>
            <a:r>
              <a:rPr dirty="0"/>
              <a:t> (5 sorters </a:t>
            </a:r>
            <a:r>
              <a:rPr dirty="0" err="1"/>
              <a:t>kakor</a:t>
            </a:r>
            <a:r>
              <a:rPr dirty="0"/>
              <a:t>), </a:t>
            </a:r>
            <a:r>
              <a:rPr dirty="0" err="1"/>
              <a:t>städning</a:t>
            </a:r>
            <a:r>
              <a:rPr dirty="0"/>
              <a:t> </a:t>
            </a:r>
            <a:r>
              <a:rPr dirty="0" err="1"/>
              <a:t>efteråt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 smtClean="0"/>
              <a:t>Gemensamt</a:t>
            </a:r>
            <a:r>
              <a:rPr dirty="0" smtClean="0"/>
              <a:t>: </a:t>
            </a:r>
            <a:r>
              <a:rPr dirty="0" err="1"/>
              <a:t>Öppna</a:t>
            </a:r>
            <a:r>
              <a:rPr dirty="0"/>
              <a:t>/</a:t>
            </a:r>
            <a:r>
              <a:rPr dirty="0" err="1"/>
              <a:t>låsa</a:t>
            </a:r>
            <a:r>
              <a:rPr dirty="0"/>
              <a:t>, </a:t>
            </a:r>
            <a:r>
              <a:rPr dirty="0" err="1"/>
              <a:t>fylla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, </a:t>
            </a:r>
            <a:r>
              <a:rPr dirty="0" err="1"/>
              <a:t>städa</a:t>
            </a:r>
            <a:r>
              <a:rPr dirty="0"/>
              <a:t>, kiosk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/>
              <a:t>Ca 10 </a:t>
            </a:r>
            <a:r>
              <a:rPr dirty="0" err="1"/>
              <a:t>personer</a:t>
            </a:r>
            <a:r>
              <a:rPr dirty="0"/>
              <a:t> </a:t>
            </a:r>
            <a:r>
              <a:rPr dirty="0" err="1" smtClean="0"/>
              <a:t>behövs</a:t>
            </a:r>
            <a:r>
              <a:rPr lang="sv-SE" dirty="0" smtClean="0"/>
              <a:t>, gärna fler</a:t>
            </a:r>
            <a:endParaRPr dirty="0"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074" y="2827256"/>
            <a:ext cx="8229600" cy="1143000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rPr sz="5400" dirty="0" err="1"/>
              <a:t>Foton</a:t>
            </a:r>
            <a:r>
              <a:rPr sz="5400" dirty="0"/>
              <a:t> &amp; </a:t>
            </a:r>
            <a:r>
              <a:rPr sz="5400" dirty="0" err="1"/>
              <a:t>Sociala</a:t>
            </a:r>
            <a:r>
              <a:rPr sz="5400" dirty="0"/>
              <a:t> </a:t>
            </a:r>
            <a:r>
              <a:rPr sz="5400" dirty="0" err="1"/>
              <a:t>Medier</a:t>
            </a:r>
            <a:endParaRPr sz="5400" dirty="0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Foton &amp; Sociala Medier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Bilder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 </a:t>
            </a:r>
            <a:r>
              <a:rPr dirty="0" err="1"/>
              <a:t>barnen</a:t>
            </a:r>
            <a:r>
              <a:rPr dirty="0"/>
              <a:t> </a:t>
            </a:r>
            <a:r>
              <a:rPr dirty="0" err="1"/>
              <a:t>kan</a:t>
            </a:r>
            <a:r>
              <a:rPr dirty="0"/>
              <a:t> </a:t>
            </a:r>
            <a:r>
              <a:rPr dirty="0" err="1"/>
              <a:t>komma</a:t>
            </a:r>
            <a:r>
              <a:rPr dirty="0"/>
              <a:t>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läggas</a:t>
            </a:r>
            <a:r>
              <a:rPr dirty="0"/>
              <a:t> </a:t>
            </a:r>
            <a:r>
              <a:rPr dirty="0" err="1" smtClean="0"/>
              <a:t>upp</a:t>
            </a:r>
            <a:endParaRPr lang="sv-SE" dirty="0" smtClean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lang="sv-SE" dirty="0" smtClean="0"/>
              <a:t>Fotografering 9/4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lang="sv-SE" dirty="0" smtClean="0"/>
              <a:t>Inga mobiltelefoner i omklädningsrum</a:t>
            </a:r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lang="sv-SE" dirty="0" smtClean="0"/>
              <a:t>Tänk på vad ni lägger upp</a:t>
            </a:r>
            <a:endParaRPr dirty="0"/>
          </a:p>
          <a:p>
            <a:pPr>
              <a:defRPr sz="2200">
                <a:solidFill>
                  <a:srgbClr val="E6E6E6"/>
                </a:solidFill>
              </a:defRPr>
            </a:pPr>
            <a:r>
              <a:rPr dirty="0" err="1"/>
              <a:t>Vad</a:t>
            </a:r>
            <a:r>
              <a:rPr dirty="0"/>
              <a:t> </a:t>
            </a:r>
            <a:r>
              <a:rPr dirty="0" err="1"/>
              <a:t>tycker</a:t>
            </a:r>
            <a:r>
              <a:rPr dirty="0"/>
              <a:t> </a:t>
            </a:r>
            <a:r>
              <a:rPr dirty="0" err="1"/>
              <a:t>ni</a:t>
            </a:r>
            <a:r>
              <a:rPr dirty="0"/>
              <a:t> </a:t>
            </a:r>
            <a:r>
              <a:rPr dirty="0" err="1"/>
              <a:t>föräldrar</a:t>
            </a:r>
            <a:r>
              <a:rPr dirty="0"/>
              <a:t>?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182880"/>
            <a:ext cx="914400" cy="11079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332</Words>
  <Application>Microsoft Office PowerPoint</Application>
  <PresentationFormat>Bildspel på skärmen (4:3)</PresentationFormat>
  <Paragraphs>79</Paragraphs>
  <Slides>22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PowerPoint-presentation</vt:lpstr>
      <vt:lpstr>Träningstider</vt:lpstr>
      <vt:lpstr>Träningstider &amp; Upplägg</vt:lpstr>
      <vt:lpstr>Cupspel 2025</vt:lpstr>
      <vt:lpstr>Cupspel 2025</vt:lpstr>
      <vt:lpstr>Kamratcupen - Ansvar</vt:lpstr>
      <vt:lpstr>Kamratcupen - Ansvar</vt:lpstr>
      <vt:lpstr>Foton &amp; Sociala Medier</vt:lpstr>
      <vt:lpstr>Foton &amp; Sociala Medier</vt:lpstr>
      <vt:lpstr>Matchkläder</vt:lpstr>
      <vt:lpstr>Matchkläder</vt:lpstr>
      <vt:lpstr>Lagföräldrar</vt:lpstr>
      <vt:lpstr>Lagföräldrar</vt:lpstr>
      <vt:lpstr>Försäljning</vt:lpstr>
      <vt:lpstr>Försäljning</vt:lpstr>
      <vt:lpstr>Kommunikation</vt:lpstr>
      <vt:lpstr>Kommunikation</vt:lpstr>
      <vt:lpstr>Kommande Aktiviteter</vt:lpstr>
      <vt:lpstr>Kommande Aktiviteter</vt:lpstr>
      <vt:lpstr>Värdegrunder</vt:lpstr>
      <vt:lpstr>Film</vt:lpstr>
      <vt:lpstr>Tack för idag!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Christoffer Öjersson</dc:creator>
  <cp:keywords/>
  <dc:description>generated using python-pptx</dc:description>
  <cp:lastModifiedBy>Christoffer Öjersson</cp:lastModifiedBy>
  <cp:revision>3</cp:revision>
  <dcterms:created xsi:type="dcterms:W3CDTF">2013-01-27T09:14:16Z</dcterms:created>
  <dcterms:modified xsi:type="dcterms:W3CDTF">2025-04-05T19:18:28Z</dcterms:modified>
  <cp:category/>
</cp:coreProperties>
</file>