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9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6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av Orrvik" userId="8977cff8-d641-4ace-a7ed-87a0b853e1f2" providerId="ADAL" clId="{06949AB3-43DE-574B-8B8E-7A04D8C434DA}"/>
    <pc:docChg chg="modSld">
      <pc:chgData name="Gustav Orrvik" userId="8977cff8-d641-4ace-a7ed-87a0b853e1f2" providerId="ADAL" clId="{06949AB3-43DE-574B-8B8E-7A04D8C434DA}" dt="2026-03-03T20:10:58.967" v="28" actId="20577"/>
      <pc:docMkLst>
        <pc:docMk/>
      </pc:docMkLst>
      <pc:sldChg chg="modSp mod">
        <pc:chgData name="Gustav Orrvik" userId="8977cff8-d641-4ace-a7ed-87a0b853e1f2" providerId="ADAL" clId="{06949AB3-43DE-574B-8B8E-7A04D8C434DA}" dt="2026-03-03T20:10:58.967" v="28" actId="20577"/>
        <pc:sldMkLst>
          <pc:docMk/>
          <pc:sldMk cId="4230116533" sldId="256"/>
        </pc:sldMkLst>
        <pc:spChg chg="mod">
          <ac:chgData name="Gustav Orrvik" userId="8977cff8-d641-4ace-a7ed-87a0b853e1f2" providerId="ADAL" clId="{06949AB3-43DE-574B-8B8E-7A04D8C434DA}" dt="2026-03-03T20:10:58.967" v="28" actId="20577"/>
          <ac:spMkLst>
            <pc:docMk/>
            <pc:sldMk cId="4230116533" sldId="256"/>
            <ac:spMk id="5" creationId="{346DFEC4-301A-DCFA-C98B-EF6546B4B4D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68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75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92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4158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75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4723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9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88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8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090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0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1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3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570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914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3/3/26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70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shockey@ifkmariefred.se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68AC34D-9A02-7C13-210D-9CD6D1F6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80600"/>
            <a:ext cx="9763802" cy="1206662"/>
          </a:xfrm>
        </p:spPr>
        <p:txBody>
          <a:bodyPr>
            <a:normAutofit/>
          </a:bodyPr>
          <a:lstStyle/>
          <a:p>
            <a:r>
              <a:rPr lang="sv-SE" sz="2800" dirty="0"/>
              <a:t>SEKTIONSAVGIFTER  IFK MARIEFRED ISHOCKEY 26-27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6DFEC4-301A-DCFA-C98B-EF6546B4B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0745" y="1406370"/>
            <a:ext cx="8534400" cy="2531615"/>
          </a:xfrm>
        </p:spPr>
        <p:txBody>
          <a:bodyPr>
            <a:normAutofit fontScale="70000" lnSpcReduction="20000"/>
          </a:bodyPr>
          <a:lstStyle/>
          <a:p>
            <a:r>
              <a:rPr lang="sv-SE" dirty="0">
                <a:solidFill>
                  <a:schemeClr val="tx1"/>
                </a:solidFill>
              </a:rPr>
              <a:t>LAG		U14						</a:t>
            </a:r>
            <a:r>
              <a:rPr lang="sv-SE">
                <a:solidFill>
                  <a:schemeClr val="tx1"/>
                </a:solidFill>
              </a:rPr>
              <a:t>	2900 </a:t>
            </a:r>
            <a:r>
              <a:rPr lang="sv-SE" dirty="0">
                <a:solidFill>
                  <a:schemeClr val="tx1"/>
                </a:solidFill>
              </a:rPr>
              <a:t>KR</a:t>
            </a:r>
          </a:p>
          <a:p>
            <a:r>
              <a:rPr lang="sv-SE" dirty="0">
                <a:solidFill>
                  <a:schemeClr val="tx1"/>
                </a:solidFill>
              </a:rPr>
              <a:t>LAG		U13							2700 KR</a:t>
            </a:r>
          </a:p>
          <a:p>
            <a:r>
              <a:rPr lang="sv-SE" dirty="0">
                <a:solidFill>
                  <a:schemeClr val="tx1"/>
                </a:solidFill>
              </a:rPr>
              <a:t>LAG		U12							2500 KR </a:t>
            </a:r>
          </a:p>
          <a:p>
            <a:r>
              <a:rPr lang="sv-SE" dirty="0">
                <a:solidFill>
                  <a:schemeClr val="tx1"/>
                </a:solidFill>
              </a:rPr>
              <a:t>LAG		U11							2300 KR</a:t>
            </a:r>
          </a:p>
          <a:p>
            <a:r>
              <a:rPr lang="sv-SE" dirty="0">
                <a:solidFill>
                  <a:schemeClr val="tx1"/>
                </a:solidFill>
              </a:rPr>
              <a:t>LAG		U10							1500 KR</a:t>
            </a:r>
          </a:p>
          <a:p>
            <a:r>
              <a:rPr lang="sv-SE" dirty="0">
                <a:solidFill>
                  <a:schemeClr val="tx1"/>
                </a:solidFill>
              </a:rPr>
              <a:t>LAG		U9							950 KR</a:t>
            </a:r>
          </a:p>
          <a:p>
            <a:r>
              <a:rPr lang="sv-SE" dirty="0">
                <a:solidFill>
                  <a:schemeClr val="tx1"/>
                </a:solidFill>
              </a:rPr>
              <a:t>LAG		TKH							600 KR</a:t>
            </a:r>
          </a:p>
          <a:p>
            <a:r>
              <a:rPr lang="sv-SE" dirty="0">
                <a:solidFill>
                  <a:schemeClr val="tx1"/>
                </a:solidFill>
              </a:rPr>
              <a:t>LAG		Skridskoskola					Gratis</a:t>
            </a:r>
          </a:p>
          <a:p>
            <a:r>
              <a:rPr lang="sv-SE" dirty="0">
                <a:solidFill>
                  <a:schemeClr val="tx1"/>
                </a:solidFill>
              </a:rPr>
              <a:t>LAG		VETS							1000 KR</a:t>
            </a:r>
          </a:p>
          <a:p>
            <a:endParaRPr lang="sv-SE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CBB3FFCC-0539-31B9-BD3B-90AA3F0B5C02}"/>
              </a:ext>
            </a:extLst>
          </p:cNvPr>
          <p:cNvSpPr txBox="1">
            <a:spLocks/>
          </p:cNvSpPr>
          <p:nvPr/>
        </p:nvSpPr>
        <p:spPr>
          <a:xfrm>
            <a:off x="790745" y="3937985"/>
            <a:ext cx="8534400" cy="226898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tx1"/>
                </a:solidFill>
              </a:rPr>
              <a:t>Sektionsavgiften ska var betald senast 31 oktober 2026 (faktureras av kansli)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tx1"/>
                </a:solidFill>
              </a:rPr>
              <a:t>TKH och </a:t>
            </a:r>
            <a:r>
              <a:rPr lang="sv-SE" sz="1600" b="1" dirty="0" err="1">
                <a:solidFill>
                  <a:schemeClr val="tx1"/>
                </a:solidFill>
              </a:rPr>
              <a:t>vets</a:t>
            </a:r>
            <a:r>
              <a:rPr lang="sv-SE" sz="1600" b="1" dirty="0">
                <a:solidFill>
                  <a:schemeClr val="tx1"/>
                </a:solidFill>
              </a:rPr>
              <a:t> samlar in sektionsavgiften och sätter in lagets ”belopp” till ishockeysektionens </a:t>
            </a:r>
            <a:r>
              <a:rPr lang="sv-SE" sz="1600" b="1" dirty="0">
                <a:solidFill>
                  <a:schemeClr val="accent5"/>
                </a:solidFill>
              </a:rPr>
              <a:t>Bankgiro 5963-7835 </a:t>
            </a:r>
            <a:r>
              <a:rPr lang="sv-SE" sz="1600" b="1" u="sng" dirty="0">
                <a:solidFill>
                  <a:schemeClr val="tx1"/>
                </a:solidFill>
              </a:rPr>
              <a:t>märk med lagnamn. </a:t>
            </a:r>
            <a:r>
              <a:rPr lang="sv-SE" sz="1600" b="1" dirty="0">
                <a:solidFill>
                  <a:schemeClr val="tx1"/>
                </a:solidFill>
              </a:rPr>
              <a:t>I samband med ”betalning” ska en lista med lagnamn, namn på spelare och personuppgifter mailas till </a:t>
            </a:r>
            <a:r>
              <a:rPr lang="sv-SE" sz="1600" b="1" dirty="0">
                <a:solidFill>
                  <a:schemeClr val="accent5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ishockey@ifkmariefred.se</a:t>
            </a:r>
            <a:r>
              <a:rPr lang="sv-SE" sz="1600" b="1" dirty="0">
                <a:solidFill>
                  <a:schemeClr val="accent5"/>
                </a:solidFill>
              </a:rPr>
              <a:t> </a:t>
            </a:r>
            <a:r>
              <a:rPr lang="sv-SE" sz="1600" b="1" dirty="0">
                <a:solidFill>
                  <a:schemeClr val="tx1"/>
                </a:solidFill>
              </a:rPr>
              <a:t>(Kan läggas i </a:t>
            </a:r>
            <a:r>
              <a:rPr lang="sv-SE" sz="1600" b="1" dirty="0" err="1">
                <a:solidFill>
                  <a:schemeClr val="tx1"/>
                </a:solidFill>
              </a:rPr>
              <a:t>Postkorg</a:t>
            </a:r>
            <a:r>
              <a:rPr lang="sv-SE" sz="1600" b="1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tx1"/>
                </a:solidFill>
              </a:rPr>
              <a:t>Målvakt med egen utrustning betalar halv sektionsavgift. Från U12 och äldre.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1600" b="1" dirty="0">
                <a:solidFill>
                  <a:schemeClr val="tx1"/>
                </a:solidFill>
              </a:rPr>
              <a:t>OBS: Medlemskap i IFK Mariefred måste betalas utöver detta</a:t>
            </a:r>
            <a:r>
              <a:rPr lang="sv-SE" b="1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2016854F-9227-0007-6598-819AB7A0B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8014" y="302542"/>
            <a:ext cx="703012" cy="81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116533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Anpassa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5707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9331</TotalTime>
  <Words>207</Words>
  <Application>Microsoft Macintosh PowerPoint</Application>
  <PresentationFormat>Bredbild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Century Gothic</vt:lpstr>
      <vt:lpstr>Wingdings</vt:lpstr>
      <vt:lpstr>Wingdings 3</vt:lpstr>
      <vt:lpstr>Sektor</vt:lpstr>
      <vt:lpstr>SEKTIONSAVGIFTER  IFK MARIEFRED ISHOCKEY 26-27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Christer Åkerström</dc:creator>
  <cp:lastModifiedBy>Gustav Orrvik</cp:lastModifiedBy>
  <cp:revision>9</cp:revision>
  <dcterms:created xsi:type="dcterms:W3CDTF">2024-08-16T06:06:35Z</dcterms:created>
  <dcterms:modified xsi:type="dcterms:W3CDTF">2026-03-03T20:11:00Z</dcterms:modified>
</cp:coreProperties>
</file>