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7EBA7729-A602-4722-AAD7-0DBB6E7DCFB7}"/>
              </a:ext>
            </a:extLst>
          </p:cNvPr>
          <p:cNvSpPr txBox="1"/>
          <p:nvPr/>
        </p:nvSpPr>
        <p:spPr>
          <a:xfrm>
            <a:off x="1577130" y="474345"/>
            <a:ext cx="984867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dirty="0"/>
              <a:t>RIKTLINJER FÖR TRÄNARE OCH LEDARE</a:t>
            </a:r>
          </a:p>
          <a:p>
            <a:endParaRPr lang="sv-SE" dirty="0"/>
          </a:p>
          <a:p>
            <a:endParaRPr lang="sv-SE" dirty="0"/>
          </a:p>
          <a:p>
            <a:r>
              <a:rPr lang="sv-SE" sz="2000" dirty="0"/>
              <a:t>Vid matcher;</a:t>
            </a:r>
          </a:p>
          <a:p>
            <a:endParaRPr lang="sv-SE" sz="2000" dirty="0"/>
          </a:p>
          <a:p>
            <a:r>
              <a:rPr lang="sv-SE" sz="2000" dirty="0"/>
              <a:t>o	Spelet sätts igång med utrullning av bollen och uppspel.</a:t>
            </a:r>
          </a:p>
          <a:p>
            <a:endParaRPr lang="sv-SE" sz="2000" dirty="0"/>
          </a:p>
          <a:p>
            <a:r>
              <a:rPr lang="sv-SE" sz="2000" dirty="0"/>
              <a:t>o	IFK Mariefred Fotboll vill spela en passningsbaserad fotboll med hög press och snabba omställningar.</a:t>
            </a:r>
          </a:p>
          <a:p>
            <a:endParaRPr lang="sv-SE" sz="2000" dirty="0"/>
          </a:p>
          <a:p>
            <a:r>
              <a:rPr lang="sv-SE" sz="2000" dirty="0"/>
              <a:t>o	Alla ska spela likvärdigt utefter sina egna förutsättningar – gäller barn och ungdom.</a:t>
            </a:r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481355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7EBA7729-A602-4722-AAD7-0DBB6E7DCFB7}"/>
              </a:ext>
            </a:extLst>
          </p:cNvPr>
          <p:cNvSpPr txBox="1"/>
          <p:nvPr/>
        </p:nvSpPr>
        <p:spPr>
          <a:xfrm>
            <a:off x="1577130" y="474345"/>
            <a:ext cx="984867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dirty="0"/>
              <a:t>RIKTLINJER FÖR TRÄNARE OCH LEDARE</a:t>
            </a:r>
          </a:p>
          <a:p>
            <a:endParaRPr lang="sv-SE" dirty="0"/>
          </a:p>
          <a:p>
            <a:r>
              <a:rPr lang="sv-SE" sz="2000" dirty="0"/>
              <a:t>Vid träningar;</a:t>
            </a:r>
          </a:p>
          <a:p>
            <a:endParaRPr lang="sv-SE" sz="2000" dirty="0"/>
          </a:p>
          <a:p>
            <a:r>
              <a:rPr lang="sv-SE" sz="2000" dirty="0"/>
              <a:t>o	</a:t>
            </a:r>
            <a:r>
              <a:rPr lang="sv-SE" dirty="0"/>
              <a:t>Vid varje träning skall bollkontroll vara en del.</a:t>
            </a:r>
          </a:p>
          <a:p>
            <a:endParaRPr lang="sv-SE" dirty="0"/>
          </a:p>
          <a:p>
            <a:r>
              <a:rPr lang="sv-SE" dirty="0"/>
              <a:t>o	Hög aktivitet och många bollkontakter på små ytor och med smålagsspel på varje träning.</a:t>
            </a:r>
          </a:p>
          <a:p>
            <a:endParaRPr lang="sv-SE" dirty="0"/>
          </a:p>
          <a:p>
            <a:r>
              <a:rPr lang="sv-SE" dirty="0"/>
              <a:t>o	Nivåanpassa träningarna för olika grupper, för att ge största möjliga utveckling. </a:t>
            </a:r>
          </a:p>
          <a:p>
            <a:endParaRPr lang="sv-SE" dirty="0"/>
          </a:p>
          <a:p>
            <a:r>
              <a:rPr lang="sv-SE" dirty="0"/>
              <a:t>o	Öka svårighetsgrad och utveckling genom att stegra tempot i övningarna.</a:t>
            </a:r>
          </a:p>
          <a:p>
            <a:endParaRPr lang="sv-SE" dirty="0"/>
          </a:p>
          <a:p>
            <a:r>
              <a:rPr lang="sv-SE" dirty="0"/>
              <a:t>o	Utbildningen och prestationen av spelarna är viktigare än matchresultatet.</a:t>
            </a:r>
          </a:p>
          <a:p>
            <a:endParaRPr lang="sv-SE" dirty="0"/>
          </a:p>
          <a:p>
            <a:r>
              <a:rPr lang="sv-SE" dirty="0"/>
              <a:t>o	Arbeta med träningsteman i spelet på träning och i matcher.</a:t>
            </a:r>
          </a:p>
          <a:p>
            <a:endParaRPr lang="sv-SE" dirty="0"/>
          </a:p>
          <a:p>
            <a:r>
              <a:rPr lang="sv-SE" dirty="0"/>
              <a:t>o	Förklara alltid syftet med övningarna.</a:t>
            </a:r>
          </a:p>
          <a:p>
            <a:endParaRPr lang="sv-SE" dirty="0"/>
          </a:p>
          <a:p>
            <a:r>
              <a:rPr lang="sv-SE" dirty="0"/>
              <a:t>o	Låt spelaren undan för undan ta eget ansvar för sitt lärande</a:t>
            </a:r>
            <a:r>
              <a:rPr lang="sv-SE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0345538"/>
      </p:ext>
    </p:extLst>
  </p:cSld>
  <p:clrMapOvr>
    <a:masterClrMapping/>
  </p:clrMapOvr>
</p:sld>
</file>

<file path=ppt/theme/theme1.xml><?xml version="1.0" encoding="utf-8"?>
<a:theme xmlns:a="http://schemas.openxmlformats.org/drawingml/2006/main" name="Sling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597</TotalTime>
  <Words>18</Words>
  <Application>Microsoft Office PowerPoint</Application>
  <PresentationFormat>Bredbild</PresentationFormat>
  <Paragraphs>29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Slinga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Mats Hörnell</dc:creator>
  <cp:lastModifiedBy>Mats Hörnell</cp:lastModifiedBy>
  <cp:revision>3</cp:revision>
  <dcterms:created xsi:type="dcterms:W3CDTF">2019-08-13T06:55:59Z</dcterms:created>
  <dcterms:modified xsi:type="dcterms:W3CDTF">2019-08-13T16:53:17Z</dcterms:modified>
</cp:coreProperties>
</file>