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EBA7729-A602-4722-AAD7-0DBB6E7DCFB7}"/>
              </a:ext>
            </a:extLst>
          </p:cNvPr>
          <p:cNvSpPr txBox="1"/>
          <p:nvPr/>
        </p:nvSpPr>
        <p:spPr>
          <a:xfrm>
            <a:off x="1577130" y="474345"/>
            <a:ext cx="98486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RIKTLINJER FÖR TRÄNARE OCH LEDARE</a:t>
            </a:r>
          </a:p>
          <a:p>
            <a:endParaRPr lang="sv-SE" dirty="0"/>
          </a:p>
          <a:p>
            <a:endParaRPr lang="sv-SE" dirty="0"/>
          </a:p>
          <a:p>
            <a:r>
              <a:rPr lang="sv-SE" sz="2000" dirty="0"/>
              <a:t>Vid matcher;</a:t>
            </a:r>
          </a:p>
          <a:p>
            <a:endParaRPr lang="sv-SE" sz="2000" dirty="0"/>
          </a:p>
          <a:p>
            <a:r>
              <a:rPr lang="sv-SE" sz="2000" dirty="0"/>
              <a:t>o	Spelet sätts igång med utrullning av bollen och uppspel.</a:t>
            </a:r>
          </a:p>
          <a:p>
            <a:endParaRPr lang="sv-SE" sz="2000" dirty="0"/>
          </a:p>
          <a:p>
            <a:r>
              <a:rPr lang="sv-SE" sz="2000" dirty="0"/>
              <a:t>o	IFK Mariefred Fotboll vill spela en passningsbaserad fotboll med hög press och snabba omställningar.</a:t>
            </a:r>
          </a:p>
          <a:p>
            <a:endParaRPr lang="sv-SE" sz="2000" dirty="0"/>
          </a:p>
          <a:p>
            <a:r>
              <a:rPr lang="sv-SE" sz="2000" dirty="0"/>
              <a:t>o	Alla ska spela likvärdigt utefter sina egna förutsättningar – gäller barn och ungdom.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4813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EBA7729-A602-4722-AAD7-0DBB6E7DCFB7}"/>
              </a:ext>
            </a:extLst>
          </p:cNvPr>
          <p:cNvSpPr txBox="1"/>
          <p:nvPr/>
        </p:nvSpPr>
        <p:spPr>
          <a:xfrm>
            <a:off x="1577130" y="474345"/>
            <a:ext cx="98486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RIKTLINJER FÖR TRÄNARE OCH LEDARE</a:t>
            </a:r>
          </a:p>
          <a:p>
            <a:endParaRPr lang="sv-SE" dirty="0"/>
          </a:p>
          <a:p>
            <a:r>
              <a:rPr lang="sv-SE" sz="2000" dirty="0"/>
              <a:t>Vid träningar;</a:t>
            </a:r>
          </a:p>
          <a:p>
            <a:endParaRPr lang="sv-SE" sz="2000" dirty="0"/>
          </a:p>
          <a:p>
            <a:r>
              <a:rPr lang="sv-SE" sz="2000" dirty="0"/>
              <a:t>o	</a:t>
            </a:r>
            <a:r>
              <a:rPr lang="sv-SE" dirty="0"/>
              <a:t>Vid varje träning skall bollkontroll vara en del.</a:t>
            </a:r>
          </a:p>
          <a:p>
            <a:endParaRPr lang="sv-SE" dirty="0"/>
          </a:p>
          <a:p>
            <a:r>
              <a:rPr lang="sv-SE" dirty="0"/>
              <a:t>o	Hög aktivitet och många bollkontakter på små ytor och med smålagsspel på varje träning.</a:t>
            </a:r>
          </a:p>
          <a:p>
            <a:endParaRPr lang="sv-SE" dirty="0"/>
          </a:p>
          <a:p>
            <a:r>
              <a:rPr lang="sv-SE" dirty="0"/>
              <a:t>o	Nivåanpassa träningarna för olika grupper, för att ge största möjliga utveckling. </a:t>
            </a:r>
          </a:p>
          <a:p>
            <a:endParaRPr lang="sv-SE" dirty="0"/>
          </a:p>
          <a:p>
            <a:r>
              <a:rPr lang="sv-SE" dirty="0"/>
              <a:t>o	Öka svårighetsgrad och utveckling genom att stegra tempot i övningarna.</a:t>
            </a:r>
          </a:p>
          <a:p>
            <a:endParaRPr lang="sv-SE" dirty="0"/>
          </a:p>
          <a:p>
            <a:r>
              <a:rPr lang="sv-SE" dirty="0"/>
              <a:t>o	Utbildningen och prestationen av spelarna är viktigare än matchresultatet.</a:t>
            </a:r>
          </a:p>
          <a:p>
            <a:endParaRPr lang="sv-SE" dirty="0"/>
          </a:p>
          <a:p>
            <a:r>
              <a:rPr lang="sv-SE" dirty="0"/>
              <a:t>o	Arbeta med träningsteman i spelet på träning och i matcher.</a:t>
            </a:r>
          </a:p>
          <a:p>
            <a:endParaRPr lang="sv-SE" dirty="0"/>
          </a:p>
          <a:p>
            <a:r>
              <a:rPr lang="sv-SE" dirty="0"/>
              <a:t>o	Förklara alltid syftet med övningarna.</a:t>
            </a:r>
          </a:p>
          <a:p>
            <a:endParaRPr lang="sv-SE" dirty="0"/>
          </a:p>
          <a:p>
            <a:r>
              <a:rPr lang="sv-SE" dirty="0"/>
              <a:t>o	Låt spelaren undan för undan ta eget ansvar för sitt lärande</a:t>
            </a:r>
            <a:r>
              <a:rPr lang="sv-S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0345538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597</TotalTime>
  <Words>18</Words>
  <Application>Microsoft Office PowerPoint</Application>
  <PresentationFormat>Bredbild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Slinga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Hörnell</dc:creator>
  <cp:lastModifiedBy>Mats Hörnell</cp:lastModifiedBy>
  <cp:revision>3</cp:revision>
  <dcterms:created xsi:type="dcterms:W3CDTF">2019-08-13T06:55:59Z</dcterms:created>
  <dcterms:modified xsi:type="dcterms:W3CDTF">2019-08-13T16:53:17Z</dcterms:modified>
</cp:coreProperties>
</file>