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>
        <p:scale>
          <a:sx n="66" d="100"/>
          <a:sy n="66" d="100"/>
        </p:scale>
        <p:origin x="1253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08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6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5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7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1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41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1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8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0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1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9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15" r:id="rId6"/>
    <p:sldLayoutId id="2147483711" r:id="rId7"/>
    <p:sldLayoutId id="2147483712" r:id="rId8"/>
    <p:sldLayoutId id="2147483713" r:id="rId9"/>
    <p:sldLayoutId id="2147483714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70DDC1-DB37-DB90-4AD5-E69AD62C7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Skjuta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D022C0-E942-7985-26D9-8589F10A4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376424"/>
            <a:ext cx="6727952" cy="3694176"/>
          </a:xfrm>
        </p:spPr>
        <p:txBody>
          <a:bodyPr>
            <a:normAutofit lnSpcReduction="10000"/>
          </a:bodyPr>
          <a:lstStyle/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Starta en bit innanför straffområdeslinjen, för att inte jaga kraft.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Rulla bollen snett framåt, ca 3 meter.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Sätt i </a:t>
            </a:r>
            <a:r>
              <a:rPr lang="sv-SE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stödjefoten</a:t>
            </a: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mjukt, snett </a:t>
            </a:r>
            <a:r>
              <a:rPr lang="sv-S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bakom</a:t>
            </a: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bollen. Sista steget blir alltid lite längre.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Pendelfoten ska vara vinklad när den träffar bollen (ingen rak vrist)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När pendelfoten kommer in mot bollen behöver stödjebenet komma upp och sträckas ut till ett litet skutt.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Pendelfoten landar ungefär där </a:t>
            </a:r>
            <a:r>
              <a:rPr lang="sv-SE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stödjefoten</a:t>
            </a: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stod.</a:t>
            </a:r>
          </a:p>
          <a:p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Vill vi skjuta högt skuttar man </a:t>
            </a:r>
            <a:r>
              <a:rPr lang="sv-S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uppåt</a:t>
            </a: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vill man skjuta lågt skuttar man </a:t>
            </a:r>
            <a:r>
              <a:rPr lang="sv-S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framåt.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C87BE343-E20D-A0D4-1BFC-51A936359A0B}"/>
              </a:ext>
            </a:extLst>
          </p:cNvPr>
          <p:cNvCxnSpPr/>
          <p:nvPr/>
        </p:nvCxnSpPr>
        <p:spPr>
          <a:xfrm>
            <a:off x="8402320" y="2468880"/>
            <a:ext cx="3027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ktangel 5">
            <a:extLst>
              <a:ext uri="{FF2B5EF4-FFF2-40B4-BE49-F238E27FC236}">
                <a16:creationId xmlns:a16="http://schemas.microsoft.com/office/drawing/2014/main" id="{0FE65939-BF3B-1133-AABC-AFBD481A7E08}"/>
              </a:ext>
            </a:extLst>
          </p:cNvPr>
          <p:cNvSpPr/>
          <p:nvPr/>
        </p:nvSpPr>
        <p:spPr>
          <a:xfrm>
            <a:off x="9022080" y="2468880"/>
            <a:ext cx="1869440" cy="10769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A9C55CF-DD41-B371-D048-1A9AC80D97E7}"/>
              </a:ext>
            </a:extLst>
          </p:cNvPr>
          <p:cNvSpPr/>
          <p:nvPr/>
        </p:nvSpPr>
        <p:spPr>
          <a:xfrm>
            <a:off x="9403080" y="2468879"/>
            <a:ext cx="1107440" cy="3047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668371D-B2DB-C2BB-0134-4F9D964D03CE}"/>
              </a:ext>
            </a:extLst>
          </p:cNvPr>
          <p:cNvSpPr txBox="1"/>
          <p:nvPr/>
        </p:nvSpPr>
        <p:spPr>
          <a:xfrm>
            <a:off x="9469120" y="3243580"/>
            <a:ext cx="266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x</a:t>
            </a:r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4E74C2F4-8B30-01A5-B5E5-998C654B84BF}"/>
              </a:ext>
            </a:extLst>
          </p:cNvPr>
          <p:cNvCxnSpPr>
            <a:cxnSpLocks/>
          </p:cNvCxnSpPr>
          <p:nvPr/>
        </p:nvCxnSpPr>
        <p:spPr>
          <a:xfrm flipV="1">
            <a:off x="9671050" y="3159760"/>
            <a:ext cx="166370" cy="176669"/>
          </a:xfrm>
          <a:prstGeom prst="straightConnector1">
            <a:avLst/>
          </a:prstGeom>
          <a:ln>
            <a:headEnd type="none" w="med" len="med"/>
            <a:tailEnd type="triangle"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CD379631-0F0D-3963-BC1D-8A5E51458A87}"/>
              </a:ext>
            </a:extLst>
          </p:cNvPr>
          <p:cNvSpPr txBox="1"/>
          <p:nvPr/>
        </p:nvSpPr>
        <p:spPr>
          <a:xfrm>
            <a:off x="9706571" y="3218319"/>
            <a:ext cx="50045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700" dirty="0"/>
              <a:t>3 meter</a:t>
            </a:r>
          </a:p>
        </p:txBody>
      </p:sp>
    </p:spTree>
    <p:extLst>
      <p:ext uri="{BB962C8B-B14F-4D97-AF65-F5344CB8AC3E}">
        <p14:creationId xmlns:p14="http://schemas.microsoft.com/office/powerpoint/2010/main" val="126077138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3224</TotalTime>
  <Words>95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AccentBoxVTI</vt:lpstr>
      <vt:lpstr>Skjuta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Norman David</dc:creator>
  <cp:lastModifiedBy>Norman David</cp:lastModifiedBy>
  <cp:revision>1</cp:revision>
  <dcterms:created xsi:type="dcterms:W3CDTF">2026-04-17T10:45:09Z</dcterms:created>
  <dcterms:modified xsi:type="dcterms:W3CDTF">2026-04-19T16:30:05Z</dcterms:modified>
</cp:coreProperties>
</file>