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2" r:id="rId2"/>
    <p:sldId id="259" r:id="rId3"/>
    <p:sldId id="260" r:id="rId4"/>
    <p:sldId id="261" r:id="rId5"/>
    <p:sldId id="276" r:id="rId6"/>
    <p:sldId id="277" r:id="rId7"/>
    <p:sldId id="273" r:id="rId8"/>
    <p:sldId id="274" r:id="rId9"/>
    <p:sldId id="262" r:id="rId10"/>
    <p:sldId id="266" r:id="rId11"/>
    <p:sldId id="271" r:id="rId12"/>
    <p:sldId id="263" r:id="rId13"/>
    <p:sldId id="275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FK Kumla" userId="0ad3c5f4ad0f7752" providerId="LiveId" clId="{AC77B308-3513-4A6A-9479-12C304DCA65F}"/>
    <pc:docChg chg="undo custSel addSld delSld modSld sldOrd">
      <pc:chgData name="IFK Kumla" userId="0ad3c5f4ad0f7752" providerId="LiveId" clId="{AC77B308-3513-4A6A-9479-12C304DCA65F}" dt="2024-08-22T11:20:24.187" v="669"/>
      <pc:docMkLst>
        <pc:docMk/>
      </pc:docMkLst>
      <pc:sldChg chg="modSp mod">
        <pc:chgData name="IFK Kumla" userId="0ad3c5f4ad0f7752" providerId="LiveId" clId="{AC77B308-3513-4A6A-9479-12C304DCA65F}" dt="2024-08-22T11:16:23.813" v="377" actId="1076"/>
        <pc:sldMkLst>
          <pc:docMk/>
          <pc:sldMk cId="1710583937" sldId="259"/>
        </pc:sldMkLst>
      </pc:sldChg>
      <pc:sldChg chg="modSp mod">
        <pc:chgData name="IFK Kumla" userId="0ad3c5f4ad0f7752" providerId="LiveId" clId="{AC77B308-3513-4A6A-9479-12C304DCA65F}" dt="2024-08-22T11:13:05.093" v="222" actId="1076"/>
        <pc:sldMkLst>
          <pc:docMk/>
          <pc:sldMk cId="2681566941" sldId="260"/>
        </pc:sldMkLst>
      </pc:sldChg>
      <pc:sldChg chg="modSp mod">
        <pc:chgData name="IFK Kumla" userId="0ad3c5f4ad0f7752" providerId="LiveId" clId="{AC77B308-3513-4A6A-9479-12C304DCA65F}" dt="2024-08-22T11:12:52.809" v="207" actId="20577"/>
        <pc:sldMkLst>
          <pc:docMk/>
          <pc:sldMk cId="1749242326" sldId="261"/>
        </pc:sldMkLst>
      </pc:sldChg>
      <pc:sldChg chg="modSp mod">
        <pc:chgData name="IFK Kumla" userId="0ad3c5f4ad0f7752" providerId="LiveId" clId="{AC77B308-3513-4A6A-9479-12C304DCA65F}" dt="2024-08-22T11:15:35.397" v="376" actId="1076"/>
        <pc:sldMkLst>
          <pc:docMk/>
          <pc:sldMk cId="2967302363" sldId="264"/>
        </pc:sldMkLst>
      </pc:sldChg>
      <pc:sldChg chg="modSp mod">
        <pc:chgData name="IFK Kumla" userId="0ad3c5f4ad0f7752" providerId="LiveId" clId="{AC77B308-3513-4A6A-9479-12C304DCA65F}" dt="2024-08-22T11:14:09.403" v="321" actId="1076"/>
        <pc:sldMkLst>
          <pc:docMk/>
          <pc:sldMk cId="3069509366" sldId="274"/>
        </pc:sldMkLst>
      </pc:sldChg>
      <pc:sldChg chg="modSp add mod">
        <pc:chgData name="IFK Kumla" userId="0ad3c5f4ad0f7752" providerId="LiveId" clId="{AC77B308-3513-4A6A-9479-12C304DCA65F}" dt="2024-08-22T11:18:10.950" v="622" actId="1076"/>
        <pc:sldMkLst>
          <pc:docMk/>
          <pc:sldMk cId="3094470868" sldId="276"/>
        </pc:sldMkLst>
      </pc:sldChg>
      <pc:sldChg chg="new del">
        <pc:chgData name="IFK Kumla" userId="0ad3c5f4ad0f7752" providerId="LiveId" clId="{AC77B308-3513-4A6A-9479-12C304DCA65F}" dt="2024-08-22T11:18:32.062" v="624" actId="680"/>
        <pc:sldMkLst>
          <pc:docMk/>
          <pc:sldMk cId="437051698" sldId="277"/>
        </pc:sldMkLst>
      </pc:sldChg>
      <pc:sldChg chg="addSp delSp modSp add mod ord">
        <pc:chgData name="IFK Kumla" userId="0ad3c5f4ad0f7752" providerId="LiveId" clId="{AC77B308-3513-4A6A-9479-12C304DCA65F}" dt="2024-08-22T11:20:24.187" v="669"/>
        <pc:sldMkLst>
          <pc:docMk/>
          <pc:sldMk cId="4006529400" sldId="277"/>
        </pc:sldMkLst>
      </pc:sldChg>
    </pc:docChg>
  </pc:docChgLst>
  <pc:docChgLst>
    <pc:chgData name="IFK Kumla" userId="0ad3c5f4ad0f7752" providerId="LiveId" clId="{8F28157B-726D-447C-B334-238E3F94C3F4}"/>
    <pc:docChg chg="undo custSel addSld delSld modSld">
      <pc:chgData name="IFK Kumla" userId="0ad3c5f4ad0f7752" providerId="LiveId" clId="{8F28157B-726D-447C-B334-238E3F94C3F4}" dt="2022-08-07T07:30:32.135" v="802" actId="1076"/>
      <pc:docMkLst>
        <pc:docMk/>
      </pc:docMkLst>
      <pc:sldChg chg="del">
        <pc:chgData name="IFK Kumla" userId="0ad3c5f4ad0f7752" providerId="LiveId" clId="{8F28157B-726D-447C-B334-238E3F94C3F4}" dt="2022-08-07T07:10:59.911" v="2" actId="47"/>
        <pc:sldMkLst>
          <pc:docMk/>
          <pc:sldMk cId="1382953591" sldId="256"/>
        </pc:sldMkLst>
      </pc:sldChg>
      <pc:sldChg chg="del">
        <pc:chgData name="IFK Kumla" userId="0ad3c5f4ad0f7752" providerId="LiveId" clId="{8F28157B-726D-447C-B334-238E3F94C3F4}" dt="2022-08-07T07:11:20.014" v="3" actId="47"/>
        <pc:sldMkLst>
          <pc:docMk/>
          <pc:sldMk cId="3554550102" sldId="258"/>
        </pc:sldMkLst>
      </pc:sldChg>
      <pc:sldChg chg="modSp mod">
        <pc:chgData name="IFK Kumla" userId="0ad3c5f4ad0f7752" providerId="LiveId" clId="{8F28157B-726D-447C-B334-238E3F94C3F4}" dt="2022-08-07T07:12:20.093" v="55" actId="1076"/>
        <pc:sldMkLst>
          <pc:docMk/>
          <pc:sldMk cId="1710583937" sldId="259"/>
        </pc:sldMkLst>
      </pc:sldChg>
      <pc:sldChg chg="modSp mod">
        <pc:chgData name="IFK Kumla" userId="0ad3c5f4ad0f7752" providerId="LiveId" clId="{8F28157B-726D-447C-B334-238E3F94C3F4}" dt="2022-08-07T07:12:40.059" v="57" actId="20577"/>
        <pc:sldMkLst>
          <pc:docMk/>
          <pc:sldMk cId="2681566941" sldId="260"/>
        </pc:sldMkLst>
      </pc:sldChg>
      <pc:sldChg chg="modSp mod">
        <pc:chgData name="IFK Kumla" userId="0ad3c5f4ad0f7752" providerId="LiveId" clId="{8F28157B-726D-447C-B334-238E3F94C3F4}" dt="2022-08-07T07:13:51.621" v="72" actId="1076"/>
        <pc:sldMkLst>
          <pc:docMk/>
          <pc:sldMk cId="1749242326" sldId="261"/>
        </pc:sldMkLst>
      </pc:sldChg>
      <pc:sldChg chg="modSp mod">
        <pc:chgData name="IFK Kumla" userId="0ad3c5f4ad0f7752" providerId="LiveId" clId="{8F28157B-726D-447C-B334-238E3F94C3F4}" dt="2022-08-07T07:17:33.418" v="588" actId="14100"/>
        <pc:sldMkLst>
          <pc:docMk/>
          <pc:sldMk cId="3449205421" sldId="262"/>
        </pc:sldMkLst>
      </pc:sldChg>
      <pc:sldChg chg="addSp delSp modSp mod">
        <pc:chgData name="IFK Kumla" userId="0ad3c5f4ad0f7752" providerId="LiveId" clId="{8F28157B-726D-447C-B334-238E3F94C3F4}" dt="2022-08-07T07:30:32.135" v="802" actId="1076"/>
        <pc:sldMkLst>
          <pc:docMk/>
          <pc:sldMk cId="3198833332" sldId="265"/>
        </pc:sldMkLst>
      </pc:sldChg>
      <pc:sldChg chg="modSp mod">
        <pc:chgData name="IFK Kumla" userId="0ad3c5f4ad0f7752" providerId="LiveId" clId="{8F28157B-726D-447C-B334-238E3F94C3F4}" dt="2022-08-07T07:17:41.555" v="589" actId="20577"/>
        <pc:sldMkLst>
          <pc:docMk/>
          <pc:sldMk cId="2607312894" sldId="266"/>
        </pc:sldMkLst>
      </pc:sldChg>
      <pc:sldChg chg="addSp delSp modSp del mod">
        <pc:chgData name="IFK Kumla" userId="0ad3c5f4ad0f7752" providerId="LiveId" clId="{8F28157B-726D-447C-B334-238E3F94C3F4}" dt="2022-08-07T07:27:28.111" v="678" actId="2696"/>
        <pc:sldMkLst>
          <pc:docMk/>
          <pc:sldMk cId="3352143451" sldId="270"/>
        </pc:sldMkLst>
      </pc:sldChg>
      <pc:sldChg chg="addSp delSp modSp add mod setBg delDesignElem">
        <pc:chgData name="IFK Kumla" userId="0ad3c5f4ad0f7752" providerId="LiveId" clId="{8F28157B-726D-447C-B334-238E3F94C3F4}" dt="2022-08-07T07:30:04.222" v="798" actId="1076"/>
        <pc:sldMkLst>
          <pc:docMk/>
          <pc:sldMk cId="2828532201" sldId="272"/>
        </pc:sldMkLst>
      </pc:sldChg>
      <pc:sldChg chg="modSp add mod">
        <pc:chgData name="IFK Kumla" userId="0ad3c5f4ad0f7752" providerId="LiveId" clId="{8F28157B-726D-447C-B334-238E3F94C3F4}" dt="2022-08-07T07:15:35.673" v="304" actId="5793"/>
        <pc:sldMkLst>
          <pc:docMk/>
          <pc:sldMk cId="1127036903" sldId="273"/>
        </pc:sldMkLst>
      </pc:sldChg>
      <pc:sldChg chg="modSp add mod">
        <pc:chgData name="IFK Kumla" userId="0ad3c5f4ad0f7752" providerId="LiveId" clId="{8F28157B-726D-447C-B334-238E3F94C3F4}" dt="2022-08-07T07:17:14.283" v="576" actId="1076"/>
        <pc:sldMkLst>
          <pc:docMk/>
          <pc:sldMk cId="3069509366" sldId="274"/>
        </pc:sldMkLst>
      </pc:sldChg>
      <pc:sldChg chg="modSp add mod">
        <pc:chgData name="IFK Kumla" userId="0ad3c5f4ad0f7752" providerId="LiveId" clId="{8F28157B-726D-447C-B334-238E3F94C3F4}" dt="2022-08-07T07:29:38.092" v="793" actId="3626"/>
        <pc:sldMkLst>
          <pc:docMk/>
          <pc:sldMk cId="3334174855" sldId="275"/>
        </pc:sldMkLst>
      </pc:sldChg>
    </pc:docChg>
  </pc:docChgLst>
  <pc:docChgLst>
    <pc:chgData name="IFK Kumla" userId="0ad3c5f4ad0f7752" providerId="LiveId" clId="{89CF05C8-3393-4961-ACF3-20234B968290}"/>
    <pc:docChg chg="undo custSel modSld">
      <pc:chgData name="IFK Kumla" userId="0ad3c5f4ad0f7752" providerId="LiveId" clId="{89CF05C8-3393-4961-ACF3-20234B968290}" dt="2025-08-28T09:39:47.865" v="96" actId="20577"/>
      <pc:docMkLst>
        <pc:docMk/>
      </pc:docMkLst>
      <pc:sldChg chg="modSp mod">
        <pc:chgData name="IFK Kumla" userId="0ad3c5f4ad0f7752" providerId="LiveId" clId="{89CF05C8-3393-4961-ACF3-20234B968290}" dt="2025-08-27T07:37:26.741" v="3" actId="20577"/>
        <pc:sldMkLst>
          <pc:docMk/>
          <pc:sldMk cId="1710583937" sldId="259"/>
        </pc:sldMkLst>
        <pc:spChg chg="mod">
          <ac:chgData name="IFK Kumla" userId="0ad3c5f4ad0f7752" providerId="LiveId" clId="{89CF05C8-3393-4961-ACF3-20234B968290}" dt="2025-08-27T07:37:26.741" v="3" actId="20577"/>
          <ac:spMkLst>
            <pc:docMk/>
            <pc:sldMk cId="1710583937" sldId="259"/>
            <ac:spMk id="12" creationId="{76D1ADA9-C09D-4960-B743-C7F3A32C6655}"/>
          </ac:spMkLst>
        </pc:spChg>
      </pc:sldChg>
      <pc:sldChg chg="modSp mod">
        <pc:chgData name="IFK Kumla" userId="0ad3c5f4ad0f7752" providerId="LiveId" clId="{89CF05C8-3393-4961-ACF3-20234B968290}" dt="2025-08-27T07:39:32.709" v="34" actId="20577"/>
        <pc:sldMkLst>
          <pc:docMk/>
          <pc:sldMk cId="3449205421" sldId="262"/>
        </pc:sldMkLst>
        <pc:spChg chg="mod">
          <ac:chgData name="IFK Kumla" userId="0ad3c5f4ad0f7752" providerId="LiveId" clId="{89CF05C8-3393-4961-ACF3-20234B968290}" dt="2025-08-27T07:39:32.709" v="34" actId="20577"/>
          <ac:spMkLst>
            <pc:docMk/>
            <pc:sldMk cId="3449205421" sldId="262"/>
            <ac:spMk id="14" creationId="{39B6103F-F20F-4A2C-BC35-B1E412153229}"/>
          </ac:spMkLst>
        </pc:spChg>
      </pc:sldChg>
      <pc:sldChg chg="modSp mod">
        <pc:chgData name="IFK Kumla" userId="0ad3c5f4ad0f7752" providerId="LiveId" clId="{89CF05C8-3393-4961-ACF3-20234B968290}" dt="2025-08-27T07:40:03.477" v="71" actId="20577"/>
        <pc:sldMkLst>
          <pc:docMk/>
          <pc:sldMk cId="2830878407" sldId="263"/>
        </pc:sldMkLst>
        <pc:spChg chg="mod">
          <ac:chgData name="IFK Kumla" userId="0ad3c5f4ad0f7752" providerId="LiveId" clId="{89CF05C8-3393-4961-ACF3-20234B968290}" dt="2025-08-27T07:40:03.477" v="71" actId="20577"/>
          <ac:spMkLst>
            <pc:docMk/>
            <pc:sldMk cId="2830878407" sldId="263"/>
            <ac:spMk id="14" creationId="{39B6103F-F20F-4A2C-BC35-B1E412153229}"/>
          </ac:spMkLst>
        </pc:spChg>
      </pc:sldChg>
      <pc:sldChg chg="modSp mod">
        <pc:chgData name="IFK Kumla" userId="0ad3c5f4ad0f7752" providerId="LiveId" clId="{89CF05C8-3393-4961-ACF3-20234B968290}" dt="2025-08-27T07:39:46.958" v="68" actId="5793"/>
        <pc:sldMkLst>
          <pc:docMk/>
          <pc:sldMk cId="2607312894" sldId="266"/>
        </pc:sldMkLst>
        <pc:spChg chg="mod">
          <ac:chgData name="IFK Kumla" userId="0ad3c5f4ad0f7752" providerId="LiveId" clId="{89CF05C8-3393-4961-ACF3-20234B968290}" dt="2025-08-27T07:39:46.958" v="68" actId="5793"/>
          <ac:spMkLst>
            <pc:docMk/>
            <pc:sldMk cId="2607312894" sldId="266"/>
            <ac:spMk id="14" creationId="{39B6103F-F20F-4A2C-BC35-B1E412153229}"/>
          </ac:spMkLst>
        </pc:spChg>
      </pc:sldChg>
      <pc:sldChg chg="modSp mod">
        <pc:chgData name="IFK Kumla" userId="0ad3c5f4ad0f7752" providerId="LiveId" clId="{89CF05C8-3393-4961-ACF3-20234B968290}" dt="2025-08-27T07:38:41.092" v="32" actId="6549"/>
        <pc:sldMkLst>
          <pc:docMk/>
          <pc:sldMk cId="3069509366" sldId="274"/>
        </pc:sldMkLst>
        <pc:spChg chg="mod">
          <ac:chgData name="IFK Kumla" userId="0ad3c5f4ad0f7752" providerId="LiveId" clId="{89CF05C8-3393-4961-ACF3-20234B968290}" dt="2025-08-27T07:38:41.092" v="32" actId="6549"/>
          <ac:spMkLst>
            <pc:docMk/>
            <pc:sldMk cId="3069509366" sldId="274"/>
            <ac:spMk id="14" creationId="{39B6103F-F20F-4A2C-BC35-B1E412153229}"/>
          </ac:spMkLst>
        </pc:spChg>
      </pc:sldChg>
      <pc:sldChg chg="addSp delSp modSp mod">
        <pc:chgData name="IFK Kumla" userId="0ad3c5f4ad0f7752" providerId="LiveId" clId="{89CF05C8-3393-4961-ACF3-20234B968290}" dt="2025-08-28T09:39:47.865" v="96" actId="20577"/>
        <pc:sldMkLst>
          <pc:docMk/>
          <pc:sldMk cId="3094470868" sldId="276"/>
        </pc:sldMkLst>
        <pc:spChg chg="add del mod">
          <ac:chgData name="IFK Kumla" userId="0ad3c5f4ad0f7752" providerId="LiveId" clId="{89CF05C8-3393-4961-ACF3-20234B968290}" dt="2025-08-28T09:39:47.865" v="96" actId="20577"/>
          <ac:spMkLst>
            <pc:docMk/>
            <pc:sldMk cId="3094470868" sldId="276"/>
            <ac:spMk id="14" creationId="{39B6103F-F20F-4A2C-BC35-B1E41215322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27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639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5754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9372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485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195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781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3572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50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0455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355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98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08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715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320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A7D8D7-5D33-4572-A0ED-9E0F7EA9580E}" type="datetimeFigureOut">
              <a:rPr lang="sv-SE" smtClean="0"/>
              <a:t>2025-08-28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F5F63B-BD18-4DBF-A3D4-A73ED84C06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0428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-3155" y="-32945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2335" y="-142580"/>
            <a:ext cx="8001000" cy="2048523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IFK Kumla</a:t>
            </a:r>
            <a:br>
              <a:rPr lang="sv-SE" dirty="0"/>
            </a:br>
            <a:r>
              <a:rPr lang="sv-SE" sz="1600" dirty="0"/>
              <a:t>#kumlafamiljen #framtidenärblåvit</a:t>
            </a:r>
            <a:r>
              <a:rPr lang="sv-SE" dirty="0"/>
              <a:t> 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DF592A06-1CF0-F2F7-15E3-AEFE25ED4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615" y="2311510"/>
            <a:ext cx="3474439" cy="361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532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Vart går pengarna?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87332" y="5763154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Fotbollar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Konor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Västar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Matchställ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Sjukvårdsmaterial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Domarkostnader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Planhyra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Serieavgifter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Laglicenser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607312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Material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02870" y="2409442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Intersport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err="1"/>
              <a:t>adidas</a:t>
            </a: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32199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Förväntningar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6" y="2792686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Kioskbemanning 2-3 veckor per år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Entrévärdar 1-2 gånger per år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Bollkallar/lisor 1-2 gånger per år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Inga krav på </a:t>
            </a:r>
            <a:r>
              <a:rPr lang="sv-SE" sz="2800" dirty="0" err="1"/>
              <a:t>LAGförsäljning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830878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Hemsida &amp; sociala medier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6" y="2792686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www.ifkkumla.se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err="1"/>
              <a:t>Instagram</a:t>
            </a:r>
            <a:r>
              <a:rPr lang="sv-SE" sz="2800" dirty="0"/>
              <a:t> – ifkkumla1913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Facebook – </a:t>
            </a:r>
            <a:r>
              <a:rPr lang="sv-SE" sz="2800" dirty="0" err="1"/>
              <a:t>ifk</a:t>
            </a:r>
            <a:r>
              <a:rPr lang="sv-SE" sz="2800" dirty="0"/>
              <a:t> kumla</a:t>
            </a:r>
          </a:p>
        </p:txBody>
      </p:sp>
    </p:spTree>
    <p:extLst>
      <p:ext uri="{BB962C8B-B14F-4D97-AF65-F5344CB8AC3E}">
        <p14:creationId xmlns:p14="http://schemas.microsoft.com/office/powerpoint/2010/main" val="333417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dokument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2221177" y="2117077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sv-SE" sz="2800" dirty="0"/>
          </a:p>
        </p:txBody>
      </p:sp>
      <p:sp>
        <p:nvSpPr>
          <p:cNvPr id="18" name="Rubrik 1">
            <a:extLst>
              <a:ext uri="{FF2B5EF4-FFF2-40B4-BE49-F238E27FC236}">
                <a16:creationId xmlns:a16="http://schemas.microsoft.com/office/drawing/2014/main" id="{BF50FE8B-CD45-4D24-B6C7-08D9778F4D9D}"/>
              </a:ext>
            </a:extLst>
          </p:cNvPr>
          <p:cNvSpPr txBox="1">
            <a:spLocks/>
          </p:cNvSpPr>
          <p:nvPr/>
        </p:nvSpPr>
        <p:spPr>
          <a:xfrm>
            <a:off x="1852876" y="2945752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Policydokument – blåvita tråden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Rutiner för avgifter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ungdomsfonden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967302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8804" y="974292"/>
            <a:ext cx="8001000" cy="828675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Välkomna till kumlafamiljen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2285832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2221177" y="2117077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sv-SE" sz="2800" dirty="0"/>
          </a:p>
        </p:txBody>
      </p:sp>
      <p:pic>
        <p:nvPicPr>
          <p:cNvPr id="18" name="Picture 2" descr="Beskrivning saknas.">
            <a:extLst>
              <a:ext uri="{FF2B5EF4-FFF2-40B4-BE49-F238E27FC236}">
                <a16:creationId xmlns:a16="http://schemas.microsoft.com/office/drawing/2014/main" id="{31480824-6470-A8D5-C5B1-BE04AE80B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112" y="1970144"/>
            <a:ext cx="5756097" cy="432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83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IFK Kumla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1834215" y="5012944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Bildad 1913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Över 600 aktiva spelare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22 ungdomslag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Herrlag i division 2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Damlag i RFL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Ca 100 ledare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Största fotbollsföreningen i </a:t>
            </a:r>
            <a:r>
              <a:rPr lang="sv-SE" sz="2800" dirty="0" err="1"/>
              <a:t>KUmla</a:t>
            </a:r>
            <a:endParaRPr lang="sv-SE" sz="2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En av de största </a:t>
            </a:r>
            <a:br>
              <a:rPr lang="sv-SE" sz="2800" dirty="0"/>
            </a:br>
            <a:r>
              <a:rPr lang="sv-SE" sz="2800" dirty="0"/>
              <a:t>föreningarna i Kumla</a:t>
            </a:r>
          </a:p>
        </p:txBody>
      </p:sp>
    </p:spTree>
    <p:extLst>
      <p:ext uri="{BB962C8B-B14F-4D97-AF65-F5344CB8AC3E}">
        <p14:creationId xmlns:p14="http://schemas.microsoft.com/office/powerpoint/2010/main" val="1710583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organisation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CA2663CD-E1AD-45D5-A08E-C3580E10AE2B}"/>
              </a:ext>
            </a:extLst>
          </p:cNvPr>
          <p:cNvSpPr txBox="1">
            <a:spLocks/>
          </p:cNvSpPr>
          <p:nvPr/>
        </p:nvSpPr>
        <p:spPr>
          <a:xfrm>
            <a:off x="1852876" y="4125002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Ideell förening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6 personer i styrelsen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 err="1"/>
              <a:t>Sportgrupp</a:t>
            </a:r>
            <a:r>
              <a:rPr lang="sv-SE" sz="2800" dirty="0"/>
              <a:t> herr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Marknadsgrupp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Veterangänget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föreningsråd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2800" dirty="0"/>
              <a:t>Kansli</a:t>
            </a:r>
          </a:p>
        </p:txBody>
      </p:sp>
    </p:spTree>
    <p:extLst>
      <p:ext uri="{BB962C8B-B14F-4D97-AF65-F5344CB8AC3E}">
        <p14:creationId xmlns:p14="http://schemas.microsoft.com/office/powerpoint/2010/main" val="268156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utmaningar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6" y="3219598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Kansliets organisation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Ungdomsutskott </a:t>
            </a:r>
            <a:r>
              <a:rPr lang="sv-SE" sz="2800" dirty="0" err="1"/>
              <a:t>flick</a:t>
            </a:r>
            <a:r>
              <a:rPr lang="sv-SE" sz="2800" dirty="0"/>
              <a:t>/pojk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evenemangsgrupp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74924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Aktiviteter &amp; evenemang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6" y="3243409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Skolfotboll med Svenska kyrkan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Spontanfotboll med Kumla bostäder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Fotbollsskolan med </a:t>
            </a:r>
            <a:r>
              <a:rPr lang="sv-SE" sz="2800" dirty="0" err="1"/>
              <a:t>ica</a:t>
            </a:r>
            <a:r>
              <a:rPr lang="sv-SE" sz="2800" dirty="0"/>
              <a:t> maxi </a:t>
            </a:r>
            <a:r>
              <a:rPr lang="sv-SE" sz="2800"/>
              <a:t>i kumla</a:t>
            </a: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Cuper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09447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IFK:are i landslag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 descr="Landslagshjälten Mattias Jonson lämnade fotbollen – det gör han i dag">
            <a:extLst>
              <a:ext uri="{FF2B5EF4-FFF2-40B4-BE49-F238E27FC236}">
                <a16:creationId xmlns:a16="http://schemas.microsoft.com/office/drawing/2014/main" id="{EF9B2452-9563-C240-5CF7-77FCEB87E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49" y="1532085"/>
            <a:ext cx="3334808" cy="333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Serier och resultat - Moelvens FC - Fotboll Billsta Överhörnäs -  IdrottOnline Klubb">
            <a:extLst>
              <a:ext uri="{FF2B5EF4-FFF2-40B4-BE49-F238E27FC236}">
                <a16:creationId xmlns:a16="http://schemas.microsoft.com/office/drawing/2014/main" id="{7C104627-F948-5A47-BC23-772C88410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101" y="1552214"/>
            <a:ext cx="2737939" cy="35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Pierre Bengtsson">
            <a:extLst>
              <a:ext uri="{FF2B5EF4-FFF2-40B4-BE49-F238E27FC236}">
                <a16:creationId xmlns:a16="http://schemas.microsoft.com/office/drawing/2014/main" id="{B75C65C5-E892-20AD-3CB8-107BCA5A6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483" y="2185700"/>
            <a:ext cx="2838431" cy="213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rupp till augustiläger - Svensk fotboll">
            <a:extLst>
              <a:ext uri="{FF2B5EF4-FFF2-40B4-BE49-F238E27FC236}">
                <a16:creationId xmlns:a16="http://schemas.microsoft.com/office/drawing/2014/main" id="{75826F17-3D89-9672-2F47-8E68546A3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047" y="1522317"/>
            <a:ext cx="2558918" cy="352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529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499" y="610278"/>
            <a:ext cx="8722025" cy="828675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Att driva ett lag i </a:t>
            </a:r>
            <a:r>
              <a:rPr lang="sv-SE" dirty="0" err="1"/>
              <a:t>ifk</a:t>
            </a:r>
            <a:r>
              <a:rPr lang="sv-SE" dirty="0"/>
              <a:t> kumla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5" y="3219598"/>
            <a:ext cx="9482233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föräldraengagemang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Mer lek än spelsystem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Hjälp och stöd från förening &amp; andra lag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Inte bara tränare utan…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12703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499" y="610278"/>
            <a:ext cx="8722025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Grunden i </a:t>
            </a:r>
            <a:r>
              <a:rPr lang="sv-SE" dirty="0" err="1"/>
              <a:t>ifk</a:t>
            </a:r>
            <a:r>
              <a:rPr lang="sv-SE" dirty="0"/>
              <a:t> kumla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715394" y="5110501"/>
            <a:ext cx="9482233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Alla får vara med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Intresse och engagemang upp till 15 år, inte prestation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Inga större krav på våra lag/föräldrar</a:t>
            </a:r>
            <a:br>
              <a:rPr lang="sv-SE" sz="2800" dirty="0"/>
            </a:br>
            <a:r>
              <a:rPr lang="sv-SE" sz="2800" dirty="0"/>
              <a:t>- Kiosken</a:t>
            </a:r>
            <a:br>
              <a:rPr lang="sv-SE" sz="2800" dirty="0"/>
            </a:br>
            <a:r>
              <a:rPr lang="sv-SE" sz="2800" dirty="0"/>
              <a:t>- Entrévärdar</a:t>
            </a:r>
            <a:br>
              <a:rPr lang="sv-SE" sz="2800" dirty="0"/>
            </a:br>
            <a:r>
              <a:rPr lang="sv-SE" sz="2800" dirty="0"/>
              <a:t>- Föreningsförsäljning</a:t>
            </a:r>
            <a:br>
              <a:rPr lang="sv-SE" sz="2800" dirty="0"/>
            </a:br>
            <a:r>
              <a:rPr lang="sv-SE" sz="2800" dirty="0"/>
              <a:t>- Hjälp ledare så mycket som möjligt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069509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E688E0-C729-4E49-9E7B-4697607DB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7F2CDF9-D7DA-4E7F-9796-54BC59CBD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3" b="254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EA044AE-9CEA-4CFF-83F9-7ADA7FFC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610278"/>
            <a:ext cx="8001000" cy="8286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avgifter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D89D74-79DD-4BE2-AA8C-8672382F2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9" name="Straight Connector 13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ubrik 1">
            <a:extLst>
              <a:ext uri="{FF2B5EF4-FFF2-40B4-BE49-F238E27FC236}">
                <a16:creationId xmlns:a16="http://schemas.microsoft.com/office/drawing/2014/main" id="{76D1ADA9-C09D-4960-B743-C7F3A32C6655}"/>
              </a:ext>
            </a:extLst>
          </p:cNvPr>
          <p:cNvSpPr txBox="1">
            <a:spLocks/>
          </p:cNvSpPr>
          <p:nvPr/>
        </p:nvSpPr>
        <p:spPr>
          <a:xfrm>
            <a:off x="2132012" y="3014280"/>
            <a:ext cx="8001000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6303BC-E6E9-4063-8FF9-4F72F11407E6}"/>
              </a:ext>
            </a:extLst>
          </p:cNvPr>
          <p:cNvSpPr txBox="1"/>
          <p:nvPr/>
        </p:nvSpPr>
        <p:spPr>
          <a:xfrm>
            <a:off x="7884059" y="154534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39B6103F-F20F-4A2C-BC35-B1E412153229}"/>
              </a:ext>
            </a:extLst>
          </p:cNvPr>
          <p:cNvSpPr txBox="1">
            <a:spLocks/>
          </p:cNvSpPr>
          <p:nvPr/>
        </p:nvSpPr>
        <p:spPr>
          <a:xfrm>
            <a:off x="1852875" y="2781977"/>
            <a:ext cx="9559871" cy="8286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Första året ingen avgift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250 kronor medlemsavgift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700 kronor föreningsavgift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100 kronor per säsong för ledare &amp; styrelse</a:t>
            </a:r>
          </a:p>
        </p:txBody>
      </p:sp>
    </p:spTree>
    <p:extLst>
      <p:ext uri="{BB962C8B-B14F-4D97-AF65-F5344CB8AC3E}">
        <p14:creationId xmlns:p14="http://schemas.microsoft.com/office/powerpoint/2010/main" val="3449205421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Varm blå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1276</TotalTime>
  <Words>236</Words>
  <Application>Microsoft Office PowerPoint</Application>
  <PresentationFormat>Bredbild</PresentationFormat>
  <Paragraphs>70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Sektor</vt:lpstr>
      <vt:lpstr>IFK Kumla #kumlafamiljen #framtidenärblåvit </vt:lpstr>
      <vt:lpstr>IFK Kumla</vt:lpstr>
      <vt:lpstr>organisation</vt:lpstr>
      <vt:lpstr>utmaningar</vt:lpstr>
      <vt:lpstr>Aktiviteter &amp; evenemang</vt:lpstr>
      <vt:lpstr>IFK:are i landslag</vt:lpstr>
      <vt:lpstr>Att driva ett lag i ifk kumla</vt:lpstr>
      <vt:lpstr>Grunden i ifk kumla</vt:lpstr>
      <vt:lpstr>avgifter</vt:lpstr>
      <vt:lpstr>Vart går pengarna?</vt:lpstr>
      <vt:lpstr>Material</vt:lpstr>
      <vt:lpstr>Förväntningar</vt:lpstr>
      <vt:lpstr>Hemsida &amp; sociala medier</vt:lpstr>
      <vt:lpstr>dokument</vt:lpstr>
      <vt:lpstr>Välkomna till kumlafamiljen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Spelarmöte IFK Kumla P19</dc:title>
  <dc:creator>IFK Kumla</dc:creator>
  <cp:lastModifiedBy>IFK Kumla</cp:lastModifiedBy>
  <cp:revision>5</cp:revision>
  <dcterms:created xsi:type="dcterms:W3CDTF">2021-09-17T12:44:54Z</dcterms:created>
  <dcterms:modified xsi:type="dcterms:W3CDTF">2025-08-28T09:39:50Z</dcterms:modified>
</cp:coreProperties>
</file>