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kapare och datum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Skapare och datum</a:t>
            </a:r>
          </a:p>
        </p:txBody>
      </p:sp>
      <p:sp>
        <p:nvSpPr>
          <p:cNvPr id="12" name="Presentationstitel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13" name="Brödtext nivå ett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Diabildsnumm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rödtext nivå ett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Uttryck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kta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Faktainformation</a:t>
            </a:r>
          </a:p>
        </p:txBody>
      </p:sp>
      <p:sp>
        <p:nvSpPr>
          <p:cNvPr id="107" name="Brödtext nivå ett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100 %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llskrivning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Tillskrivning</a:t>
            </a:r>
          </a:p>
        </p:txBody>
      </p:sp>
      <p:sp>
        <p:nvSpPr>
          <p:cNvPr id="116" name="Brödtext nivå ett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”Framträdande citat”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tbollsplan2.png"/>
          <p:cNvSpPr/>
          <p:nvPr>
            <p:ph type="pic" idx="21"/>
          </p:nvPr>
        </p:nvSpPr>
        <p:spPr>
          <a:xfrm>
            <a:off x="-2473" y="-1421"/>
            <a:ext cx="24388779" cy="1371890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orange-cirkel.png"/>
          <p:cNvSpPr/>
          <p:nvPr>
            <p:ph type="pic" sz="quarter" idx="22"/>
          </p:nvPr>
        </p:nvSpPr>
        <p:spPr>
          <a:xfrm>
            <a:off x="12685535" y="2085424"/>
            <a:ext cx="2858335" cy="2858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6" name="orange-cirkel.png"/>
          <p:cNvSpPr/>
          <p:nvPr>
            <p:ph type="pic" sz="quarter" idx="23"/>
          </p:nvPr>
        </p:nvSpPr>
        <p:spPr>
          <a:xfrm>
            <a:off x="17258659" y="2085424"/>
            <a:ext cx="2858335" cy="2858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7" name="orange-cirkel.png"/>
          <p:cNvSpPr/>
          <p:nvPr>
            <p:ph type="pic" sz="quarter" idx="24"/>
          </p:nvPr>
        </p:nvSpPr>
        <p:spPr>
          <a:xfrm>
            <a:off x="12685535" y="8844858"/>
            <a:ext cx="2858335" cy="2858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8" name="orange-cirkel.png"/>
          <p:cNvSpPr/>
          <p:nvPr>
            <p:ph type="pic" sz="quarter" idx="25"/>
          </p:nvPr>
        </p:nvSpPr>
        <p:spPr>
          <a:xfrm>
            <a:off x="17258659" y="8844858"/>
            <a:ext cx="2858335" cy="2858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9" name="orange-cirkel.png"/>
          <p:cNvSpPr/>
          <p:nvPr>
            <p:ph type="pic" sz="quarter" idx="26"/>
          </p:nvPr>
        </p:nvSpPr>
        <p:spPr>
          <a:xfrm>
            <a:off x="20529753" y="5446091"/>
            <a:ext cx="2858335" cy="2858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0" name="Spelare"/>
          <p:cNvSpPr txBox="1"/>
          <p:nvPr>
            <p:ph type="body" sz="quarter" idx="27" hasCustomPrompt="1"/>
          </p:nvPr>
        </p:nvSpPr>
        <p:spPr>
          <a:xfrm>
            <a:off x="20601443" y="6460072"/>
            <a:ext cx="2714913" cy="795856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4600"/>
            </a:lvl1pPr>
          </a:lstStyle>
          <a:p>
            <a:pPr/>
            <a:r>
              <a:t>Spelare</a:t>
            </a:r>
          </a:p>
        </p:txBody>
      </p:sp>
      <p:sp>
        <p:nvSpPr>
          <p:cNvPr id="141" name="Spelare"/>
          <p:cNvSpPr txBox="1"/>
          <p:nvPr>
            <p:ph type="body" sz="quarter" idx="28" hasCustomPrompt="1"/>
          </p:nvPr>
        </p:nvSpPr>
        <p:spPr>
          <a:xfrm>
            <a:off x="17330349" y="9876079"/>
            <a:ext cx="2714914" cy="795856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4600"/>
            </a:lvl1pPr>
          </a:lstStyle>
          <a:p>
            <a:pPr/>
            <a:r>
              <a:t>Spelare</a:t>
            </a:r>
          </a:p>
        </p:txBody>
      </p:sp>
      <p:sp>
        <p:nvSpPr>
          <p:cNvPr id="142" name="Spelare"/>
          <p:cNvSpPr txBox="1"/>
          <p:nvPr>
            <p:ph type="body" sz="quarter" idx="29" hasCustomPrompt="1"/>
          </p:nvPr>
        </p:nvSpPr>
        <p:spPr>
          <a:xfrm>
            <a:off x="12757225" y="9876079"/>
            <a:ext cx="2714914" cy="795856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4600"/>
            </a:lvl1pPr>
          </a:lstStyle>
          <a:p>
            <a:pPr/>
            <a:r>
              <a:t>Spelare</a:t>
            </a:r>
          </a:p>
        </p:txBody>
      </p:sp>
      <p:sp>
        <p:nvSpPr>
          <p:cNvPr id="143" name="Spelare"/>
          <p:cNvSpPr txBox="1"/>
          <p:nvPr>
            <p:ph type="body" sz="quarter" idx="30" hasCustomPrompt="1"/>
          </p:nvPr>
        </p:nvSpPr>
        <p:spPr>
          <a:xfrm>
            <a:off x="17330349" y="3116645"/>
            <a:ext cx="2714914" cy="795855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4600"/>
            </a:lvl1pPr>
          </a:lstStyle>
          <a:p>
            <a:pPr/>
            <a:r>
              <a:t>Spelare</a:t>
            </a:r>
          </a:p>
        </p:txBody>
      </p:sp>
      <p:sp>
        <p:nvSpPr>
          <p:cNvPr id="144" name="Spelare"/>
          <p:cNvSpPr txBox="1"/>
          <p:nvPr>
            <p:ph type="body" sz="quarter" idx="31" hasCustomPrompt="1"/>
          </p:nvPr>
        </p:nvSpPr>
        <p:spPr>
          <a:xfrm>
            <a:off x="12757225" y="3116645"/>
            <a:ext cx="2714914" cy="795855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4600"/>
            </a:lvl1pPr>
          </a:lstStyle>
          <a:p>
            <a:pPr/>
            <a:r>
              <a:t>Spelare</a:t>
            </a:r>
          </a:p>
        </p:txBody>
      </p:sp>
      <p:sp>
        <p:nvSpPr>
          <p:cNvPr id="1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stitel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23" name="Skapare och datum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Skapare och datum</a:t>
            </a:r>
          </a:p>
        </p:txBody>
      </p:sp>
      <p:sp>
        <p:nvSpPr>
          <p:cNvPr id="24" name="Brödtext nivå ett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Presentations­undertitel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bildstitel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Diabilds­titel</a:t>
            </a:r>
          </a:p>
        </p:txBody>
      </p:sp>
      <p:sp>
        <p:nvSpPr>
          <p:cNvPr id="33" name="Brödtext nivå ett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43" name="Diabildsundertitel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44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titel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61" name="Diabildsundertitel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62" name="Brödtext nivå ett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vsnittstitel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Avsnittstitel</a:t>
            </a:r>
          </a:p>
        </p:txBody>
      </p:sp>
      <p:sp>
        <p:nvSpPr>
          <p:cNvPr id="72" name="Diabildsnumm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bildstitel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80" name="Diabildsundertitel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Diabildsundertitel</a:t>
            </a:r>
          </a:p>
        </p:txBody>
      </p:sp>
      <p:sp>
        <p:nvSpPr>
          <p:cNvPr id="8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gordning, titel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Dagordning, titel</a:t>
            </a:r>
          </a:p>
        </p:txBody>
      </p:sp>
      <p:sp>
        <p:nvSpPr>
          <p:cNvPr id="89" name="Dagordning, undertitel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Dagordning, undertitel</a:t>
            </a:r>
          </a:p>
        </p:txBody>
      </p:sp>
      <p:sp>
        <p:nvSpPr>
          <p:cNvPr id="90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Ämnen på dagordningen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Diabilds­titel</a:t>
            </a:r>
          </a:p>
        </p:txBody>
      </p:sp>
      <p:sp>
        <p:nvSpPr>
          <p:cNvPr id="3" name="Brödtext nivå ett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2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163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164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165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166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167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68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69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70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71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72" name="Period 1 [1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1 [1]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75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176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177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178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179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180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81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82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83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84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85" name="Period 1 [2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1 [2]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88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189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190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191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192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193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94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95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96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97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198" name="Period 2 [1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2 [1]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01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202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203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204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205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206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07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08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09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10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11" name="Period 2 [2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2 [2]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14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215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216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217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218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219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20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21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22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23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24" name="Period 3 [1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3 [1]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Bild" descr="Bild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27" name="Bild" descr="Bild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2090187"/>
            <a:ext cx="2858335" cy="2848808"/>
          </a:xfrm>
          <a:prstGeom prst="rect">
            <a:avLst/>
          </a:prstGeom>
        </p:spPr>
      </p:pic>
      <p:pic>
        <p:nvPicPr>
          <p:cNvPr id="228" name="Bild" descr="Bild"/>
          <p:cNvPicPr>
            <a:picLocks noChangeAspect="1"/>
          </p:cNvPicPr>
          <p:nvPr>
            <p:ph type="pic" idx="23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2090187"/>
            <a:ext cx="2858335" cy="2848808"/>
          </a:xfrm>
          <a:prstGeom prst="rect">
            <a:avLst/>
          </a:prstGeom>
        </p:spPr>
      </p:pic>
      <p:pic>
        <p:nvPicPr>
          <p:cNvPr id="229" name="Bild" descr="Bild"/>
          <p:cNvPicPr>
            <a:picLocks noChangeAspect="1"/>
          </p:cNvPicPr>
          <p:nvPr>
            <p:ph type="pic" idx="24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2685535" y="8849622"/>
            <a:ext cx="2858335" cy="2848807"/>
          </a:xfrm>
          <a:prstGeom prst="rect">
            <a:avLst/>
          </a:prstGeom>
        </p:spPr>
      </p:pic>
      <p:pic>
        <p:nvPicPr>
          <p:cNvPr id="230" name="Bild" descr="Bild"/>
          <p:cNvPicPr>
            <a:picLocks noChangeAspect="1"/>
          </p:cNvPicPr>
          <p:nvPr>
            <p:ph type="pic" idx="25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17258659" y="8849622"/>
            <a:ext cx="2858335" cy="2848807"/>
          </a:xfrm>
          <a:prstGeom prst="rect">
            <a:avLst/>
          </a:prstGeom>
        </p:spPr>
      </p:pic>
      <p:pic>
        <p:nvPicPr>
          <p:cNvPr id="231" name="Bild" descr="Bild"/>
          <p:cNvPicPr>
            <a:picLocks noChangeAspect="1"/>
          </p:cNvPicPr>
          <p:nvPr>
            <p:ph type="pic" idx="26"/>
          </p:nvPr>
        </p:nvPicPr>
        <p:blipFill>
          <a:blip r:embed="rId3">
            <a:extLst/>
          </a:blip>
          <a:srcRect l="0" t="166" r="0" b="166"/>
          <a:stretch>
            <a:fillRect/>
          </a:stretch>
        </p:blipFill>
        <p:spPr>
          <a:xfrm>
            <a:off x="20529753" y="5450854"/>
            <a:ext cx="2858335" cy="2848808"/>
          </a:xfrm>
          <a:prstGeom prst="rect">
            <a:avLst/>
          </a:prstGeom>
        </p:spPr>
      </p:pic>
      <p:sp>
        <p:nvSpPr>
          <p:cNvPr id="232" name="Spelare"/>
          <p:cNvSpPr txBox="1"/>
          <p:nvPr>
            <p:ph type="body" idx="27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33" name="Spelare"/>
          <p:cNvSpPr txBox="1"/>
          <p:nvPr>
            <p:ph type="body" idx="28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34" name="Spelare"/>
          <p:cNvSpPr txBox="1"/>
          <p:nvPr>
            <p:ph type="body" idx="29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35" name="Spelare"/>
          <p:cNvSpPr txBox="1"/>
          <p:nvPr>
            <p:ph type="body" idx="30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36" name="Spelare"/>
          <p:cNvSpPr txBox="1"/>
          <p:nvPr>
            <p:ph type="body" idx="3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Spelare</a:t>
            </a:r>
          </a:p>
        </p:txBody>
      </p:sp>
      <p:sp>
        <p:nvSpPr>
          <p:cNvPr id="237" name="Period 3 [2]"/>
          <p:cNvSpPr txBox="1"/>
          <p:nvPr>
            <p:ph type="title" idx="4294967295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Period 3 [2]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