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FFFFFF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1">
                  <a:lumOff val="13543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solidFill>
            <a:srgbClr val="014D80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09D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61D836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027002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E3E5E8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chemeClr val="accent4">
              <a:hueOff val="-613784"/>
              <a:lumOff val="1275"/>
            </a:schemeClr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4">
                  <a:hueOff val="-613784"/>
                  <a:lumOff val="1275"/>
                </a:schemeClr>
              </a:solidFill>
              <a:prstDash val="solid"/>
              <a:miter lim="400000"/>
            </a:ln>
          </a:top>
          <a:bottom>
            <a:ln w="12700" cap="flat">
              <a:solidFill>
                <a:srgbClr val="E3E5E8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E3E5E8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FF53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379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C0C0C0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98195F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12700" cap="flat">
              <a:solidFill>
                <a:srgbClr val="A9A9A9"/>
              </a:solidFill>
              <a:prstDash val="solid"/>
              <a:miter lim="400000"/>
            </a:ln>
          </a:right>
          <a:top>
            <a:ln w="38100" cap="flat">
              <a:solidFill>
                <a:schemeClr val="accent6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9A9A9"/>
              </a:solidFill>
              <a:prstDash val="solid"/>
              <a:miter lim="400000"/>
            </a:ln>
          </a:insideH>
          <a:insideV>
            <a:ln w="12700" cap="flat">
              <a:solidFill>
                <a:srgbClr val="A9A9A9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0C0C0"/>
              </a:solidFill>
              <a:prstDash val="solid"/>
              <a:miter lim="400000"/>
            </a:ln>
          </a:left>
          <a:right>
            <a:ln w="12700" cap="flat">
              <a:solidFill>
                <a:srgbClr val="C0C0C0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C0C0C0"/>
              </a:solidFill>
              <a:prstDash val="solid"/>
              <a:miter lim="400000"/>
            </a:ln>
          </a:bottom>
          <a:insideH>
            <a:ln w="12700" cap="flat">
              <a:solidFill>
                <a:srgbClr val="C0C0C0"/>
              </a:solidFill>
              <a:prstDash val="solid"/>
              <a:miter lim="400000"/>
            </a:ln>
          </a:insideH>
          <a:insideV>
            <a:ln w="12700" cap="flat">
              <a:solidFill>
                <a:srgbClr val="C0C0C0"/>
              </a:solidFill>
              <a:prstDash val="solid"/>
              <a:miter lim="400000"/>
            </a:ln>
          </a:insideV>
        </a:tcBdr>
        <a:fill>
          <a:solidFill>
            <a:srgbClr val="650E48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747676">
              <a:alpha val="64000"/>
            </a:srgbClr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9A9A9"/>
              </a:solidFill>
              <a:prstDash val="solid"/>
              <a:miter lim="400000"/>
            </a:ln>
          </a:left>
          <a:right>
            <a:ln w="381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262727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381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A9A9A9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A9A9A9"/>
              </a:solidFill>
              <a:prstDash val="solid"/>
              <a:miter lim="400000"/>
            </a:ln>
          </a:top>
          <a:bottom>
            <a:ln w="381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42424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Shape 15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59" name="Shape 15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kapare och datum"/>
          <p:cNvSpPr txBox="1"/>
          <p:nvPr>
            <p:ph type="body" sz="quarter" idx="21" hasCustomPrompt="1"/>
          </p:nvPr>
        </p:nvSpPr>
        <p:spPr>
          <a:xfrm>
            <a:off x="1206498" y="11839048"/>
            <a:ext cx="21971003" cy="636979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Skapare och datum</a:t>
            </a:r>
          </a:p>
        </p:txBody>
      </p:sp>
      <p:sp>
        <p:nvSpPr>
          <p:cNvPr id="12" name="Presentationstitel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Presentations­titel</a:t>
            </a:r>
          </a:p>
        </p:txBody>
      </p:sp>
      <p:sp>
        <p:nvSpPr>
          <p:cNvPr id="13" name="Brödtext nivå ett…"/>
          <p:cNvSpPr txBox="1"/>
          <p:nvPr>
            <p:ph type="body" sz="quarter" idx="1" hasCustomPrompt="1"/>
          </p:nvPr>
        </p:nvSpPr>
        <p:spPr>
          <a:xfrm>
            <a:off x="1206500" y="7196865"/>
            <a:ext cx="21971000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Presentations­undertitel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Diabildsnummer"/>
          <p:cNvSpPr txBox="1"/>
          <p:nvPr>
            <p:ph type="sldNum" sz="quarter" idx="2"/>
          </p:nvPr>
        </p:nvSpPr>
        <p:spPr>
          <a:xfrm>
            <a:off x="12007748" y="13080999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Uttry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rödtext nivå ett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Uttryck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ort faktu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kta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Faktainformation</a:t>
            </a:r>
          </a:p>
        </p:txBody>
      </p:sp>
      <p:sp>
        <p:nvSpPr>
          <p:cNvPr id="107" name="Brödtext nivå ett…"/>
          <p:cNvSpPr txBox="1"/>
          <p:nvPr>
            <p:ph type="body" idx="1" hasCustomPrompt="1"/>
          </p:nvPr>
        </p:nvSpPr>
        <p:spPr>
          <a:xfrm>
            <a:off x="1206500" y="935258"/>
            <a:ext cx="21971000" cy="7359063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100 %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8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Tillskrivning"/>
          <p:cNvSpPr txBox="1"/>
          <p:nvPr>
            <p:ph type="body" sz="quarter" idx="21" hasCustomPrompt="1"/>
          </p:nvPr>
        </p:nvSpPr>
        <p:spPr>
          <a:xfrm>
            <a:off x="2480825" y="10675453"/>
            <a:ext cx="201492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Tillskrivning</a:t>
            </a:r>
          </a:p>
        </p:txBody>
      </p:sp>
      <p:sp>
        <p:nvSpPr>
          <p:cNvPr id="116" name="Brödtext nivå ett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 anchor="ctr"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”Framträdande citat”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Foto – 3 per si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862804876_960x639.jpg"/>
          <p:cNvSpPr/>
          <p:nvPr>
            <p:ph type="pic" sz="quarter" idx="21"/>
          </p:nvPr>
        </p:nvSpPr>
        <p:spPr>
          <a:xfrm>
            <a:off x="15430500" y="7085409"/>
            <a:ext cx="8128000" cy="541020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824910546_2681x1332.jpg"/>
          <p:cNvSpPr/>
          <p:nvPr>
            <p:ph type="pic" idx="22"/>
          </p:nvPr>
        </p:nvSpPr>
        <p:spPr>
          <a:xfrm>
            <a:off x="-2933700" y="1270000"/>
            <a:ext cx="22699133" cy="112776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575395635_960x639.jpg"/>
          <p:cNvSpPr/>
          <p:nvPr>
            <p:ph type="pic" sz="quarter" idx="23"/>
          </p:nvPr>
        </p:nvSpPr>
        <p:spPr>
          <a:xfrm>
            <a:off x="15430500" y="1270000"/>
            <a:ext cx="8128000" cy="54102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ld">
    <p:bg>
      <p:bgPr>
        <a:noFill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fotbollsplan2.png"/>
          <p:cNvSpPr/>
          <p:nvPr>
            <p:ph type="pic" idx="21"/>
          </p:nvPr>
        </p:nvSpPr>
        <p:spPr>
          <a:xfrm>
            <a:off x="-2473" y="-1421"/>
            <a:ext cx="24388779" cy="1371890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orange-cirkel.png"/>
          <p:cNvSpPr/>
          <p:nvPr>
            <p:ph type="pic" sz="quarter" idx="22"/>
          </p:nvPr>
        </p:nvSpPr>
        <p:spPr>
          <a:xfrm>
            <a:off x="12685535" y="2085424"/>
            <a:ext cx="2858335" cy="28583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6" name="orange-cirkel.png"/>
          <p:cNvSpPr/>
          <p:nvPr>
            <p:ph type="pic" sz="quarter" idx="23"/>
          </p:nvPr>
        </p:nvSpPr>
        <p:spPr>
          <a:xfrm>
            <a:off x="17258659" y="2085424"/>
            <a:ext cx="2858335" cy="28583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7" name="orange-cirkel.png"/>
          <p:cNvSpPr/>
          <p:nvPr>
            <p:ph type="pic" sz="quarter" idx="24"/>
          </p:nvPr>
        </p:nvSpPr>
        <p:spPr>
          <a:xfrm>
            <a:off x="12685535" y="8844858"/>
            <a:ext cx="2858335" cy="28583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8" name="orange-cirkel.png"/>
          <p:cNvSpPr/>
          <p:nvPr>
            <p:ph type="pic" sz="quarter" idx="25"/>
          </p:nvPr>
        </p:nvSpPr>
        <p:spPr>
          <a:xfrm>
            <a:off x="17258659" y="8844858"/>
            <a:ext cx="2858335" cy="28583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9" name="orange-cirkel.png"/>
          <p:cNvSpPr/>
          <p:nvPr>
            <p:ph type="pic" sz="quarter" idx="26"/>
          </p:nvPr>
        </p:nvSpPr>
        <p:spPr>
          <a:xfrm>
            <a:off x="20529753" y="5446091"/>
            <a:ext cx="2858335" cy="285833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40" name="Spelare"/>
          <p:cNvSpPr txBox="1"/>
          <p:nvPr>
            <p:ph type="body" sz="quarter" idx="27" hasCustomPrompt="1"/>
          </p:nvPr>
        </p:nvSpPr>
        <p:spPr>
          <a:xfrm>
            <a:off x="20601443" y="6460072"/>
            <a:ext cx="2714913" cy="795856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b="1" sz="4600"/>
            </a:lvl1pPr>
          </a:lstStyle>
          <a:p>
            <a:pPr/>
            <a:r>
              <a:t>Spelare</a:t>
            </a:r>
          </a:p>
        </p:txBody>
      </p:sp>
      <p:sp>
        <p:nvSpPr>
          <p:cNvPr id="141" name="Spelare"/>
          <p:cNvSpPr txBox="1"/>
          <p:nvPr>
            <p:ph type="body" sz="quarter" idx="28" hasCustomPrompt="1"/>
          </p:nvPr>
        </p:nvSpPr>
        <p:spPr>
          <a:xfrm>
            <a:off x="17330349" y="9876079"/>
            <a:ext cx="2714914" cy="795856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b="1" sz="4600"/>
            </a:lvl1pPr>
          </a:lstStyle>
          <a:p>
            <a:pPr/>
            <a:r>
              <a:t>Spelare</a:t>
            </a:r>
          </a:p>
        </p:txBody>
      </p:sp>
      <p:sp>
        <p:nvSpPr>
          <p:cNvPr id="142" name="Spelare"/>
          <p:cNvSpPr txBox="1"/>
          <p:nvPr>
            <p:ph type="body" sz="quarter" idx="29" hasCustomPrompt="1"/>
          </p:nvPr>
        </p:nvSpPr>
        <p:spPr>
          <a:xfrm>
            <a:off x="12757225" y="9876079"/>
            <a:ext cx="2714914" cy="795856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b="1" sz="4600"/>
            </a:lvl1pPr>
          </a:lstStyle>
          <a:p>
            <a:pPr/>
            <a:r>
              <a:t>Spelare</a:t>
            </a:r>
          </a:p>
        </p:txBody>
      </p:sp>
      <p:sp>
        <p:nvSpPr>
          <p:cNvPr id="143" name="Spelare"/>
          <p:cNvSpPr txBox="1"/>
          <p:nvPr>
            <p:ph type="body" sz="quarter" idx="30" hasCustomPrompt="1"/>
          </p:nvPr>
        </p:nvSpPr>
        <p:spPr>
          <a:xfrm>
            <a:off x="17330349" y="3116645"/>
            <a:ext cx="2714914" cy="795855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b="1" sz="4600"/>
            </a:lvl1pPr>
          </a:lstStyle>
          <a:p>
            <a:pPr/>
            <a:r>
              <a:t>Spelare</a:t>
            </a:r>
          </a:p>
        </p:txBody>
      </p:sp>
      <p:sp>
        <p:nvSpPr>
          <p:cNvPr id="144" name="Spelare"/>
          <p:cNvSpPr txBox="1"/>
          <p:nvPr>
            <p:ph type="body" sz="quarter" idx="31" hasCustomPrompt="1"/>
          </p:nvPr>
        </p:nvSpPr>
        <p:spPr>
          <a:xfrm>
            <a:off x="12757225" y="3116645"/>
            <a:ext cx="2714914" cy="795855"/>
          </a:xfrm>
          <a:prstGeom prst="rect">
            <a:avLst/>
          </a:prstGeom>
        </p:spPr>
        <p:txBody>
          <a:bodyPr anchor="ctr">
            <a:sp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b="1" sz="4600"/>
            </a:lvl1pPr>
          </a:lstStyle>
          <a:p>
            <a:pPr/>
            <a:r>
              <a:t>Spelare</a:t>
            </a:r>
          </a:p>
        </p:txBody>
      </p:sp>
      <p:sp>
        <p:nvSpPr>
          <p:cNvPr id="145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Bild"/>
          <p:cNvSpPr/>
          <p:nvPr>
            <p:ph type="pic" idx="21"/>
          </p:nvPr>
        </p:nvSpPr>
        <p:spPr>
          <a:xfrm>
            <a:off x="-431800" y="-4038600"/>
            <a:ext cx="29464000" cy="180340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stitel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Presentations­titel</a:t>
            </a:r>
          </a:p>
        </p:txBody>
      </p:sp>
      <p:sp>
        <p:nvSpPr>
          <p:cNvPr id="23" name="Skapare och datum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Skapare och datum</a:t>
            </a:r>
          </a:p>
        </p:txBody>
      </p:sp>
      <p:sp>
        <p:nvSpPr>
          <p:cNvPr id="24" name="Brödtext nivå ett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44688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Presentations­undertitel 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och bild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Diabildstitel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Diabilds­titel</a:t>
            </a:r>
          </a:p>
        </p:txBody>
      </p:sp>
      <p:sp>
        <p:nvSpPr>
          <p:cNvPr id="33" name="Brödtext nivå ett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2403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Diabildsundertitel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4" name="92709243_1322x1323.jpeg"/>
          <p:cNvSpPr/>
          <p:nvPr>
            <p:ph type="pic" sz="half" idx="21"/>
          </p:nvPr>
        </p:nvSpPr>
        <p:spPr>
          <a:xfrm>
            <a:off x="12052303" y="1270000"/>
            <a:ext cx="11188406" cy="1120988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5" name="Diabildsnumm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 och 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Diabildstitel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Diabilds­titel</a:t>
            </a:r>
          </a:p>
        </p:txBody>
      </p:sp>
      <p:sp>
        <p:nvSpPr>
          <p:cNvPr id="43" name="Diabildsundertitel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Diabildsundertitel</a:t>
            </a:r>
          </a:p>
        </p:txBody>
      </p:sp>
      <p:sp>
        <p:nvSpPr>
          <p:cNvPr id="44" name="Brödtext nivå ett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Diabildspunkttext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un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rödtext nivå ett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Diabildspunkttext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el, punkter och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Diabildstitel"/>
          <p:cNvSpPr txBox="1"/>
          <p:nvPr>
            <p:ph type="title" hasCustomPrompt="1"/>
          </p:nvPr>
        </p:nvSpPr>
        <p:spPr>
          <a:xfrm>
            <a:off x="1206500" y="952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Diabilds­titel</a:t>
            </a:r>
          </a:p>
        </p:txBody>
      </p:sp>
      <p:sp>
        <p:nvSpPr>
          <p:cNvPr id="61" name="Diabildsundertitel"/>
          <p:cNvSpPr txBox="1"/>
          <p:nvPr>
            <p:ph type="body" sz="quarter" idx="21" hasCustomPrompt="1"/>
          </p:nvPr>
        </p:nvSpPr>
        <p:spPr>
          <a:xfrm>
            <a:off x="1206500" y="2245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Diabildsundertitel</a:t>
            </a:r>
          </a:p>
        </p:txBody>
      </p:sp>
      <p:sp>
        <p:nvSpPr>
          <p:cNvPr id="62" name="Brödtext nivå ett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012"/>
          </a:xfrm>
          <a:prstGeom prst="rect">
            <a:avLst/>
          </a:prstGeom>
        </p:spPr>
        <p:txBody>
          <a:bodyPr/>
          <a:lstStyle/>
          <a:p>
            <a:pPr/>
            <a:r>
              <a:t>Diabildspunkttext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3" name="824910546_2681x1332.jpg"/>
          <p:cNvSpPr/>
          <p:nvPr>
            <p:ph type="pic" idx="22"/>
          </p:nvPr>
        </p:nvSpPr>
        <p:spPr>
          <a:xfrm>
            <a:off x="6380200" y="1263848"/>
            <a:ext cx="22529801" cy="1119347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4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vsnit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Avsnittstitel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Avsnittstitel</a:t>
            </a:r>
          </a:p>
        </p:txBody>
      </p:sp>
      <p:sp>
        <p:nvSpPr>
          <p:cNvPr id="72" name="Diabildsnumm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Endast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Diabildstitel"/>
          <p:cNvSpPr txBox="1"/>
          <p:nvPr>
            <p:ph type="title" hasCustomPrompt="1"/>
          </p:nvPr>
        </p:nvSpPr>
        <p:spPr>
          <a:xfrm>
            <a:off x="1206500" y="952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Diabilds­titel</a:t>
            </a:r>
          </a:p>
        </p:txBody>
      </p:sp>
      <p:sp>
        <p:nvSpPr>
          <p:cNvPr id="80" name="Diabildsundertitel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Diabildsundertitel</a:t>
            </a:r>
          </a:p>
        </p:txBody>
      </p:sp>
      <p:sp>
        <p:nvSpPr>
          <p:cNvPr id="81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Dagord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Dagordning, titel"/>
          <p:cNvSpPr txBox="1"/>
          <p:nvPr>
            <p:ph type="title" hasCustomPrompt="1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Dagordning, titel</a:t>
            </a:r>
          </a:p>
        </p:txBody>
      </p:sp>
      <p:sp>
        <p:nvSpPr>
          <p:cNvPr id="89" name="Dagordning, undertitel"/>
          <p:cNvSpPr txBox="1"/>
          <p:nvPr>
            <p:ph type="body" sz="quarter" idx="21" hasCustomPrompt="1"/>
          </p:nvPr>
        </p:nvSpPr>
        <p:spPr>
          <a:xfrm>
            <a:off x="1206500" y="2245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Dagordning, undertitel</a:t>
            </a:r>
          </a:p>
        </p:txBody>
      </p:sp>
      <p:sp>
        <p:nvSpPr>
          <p:cNvPr id="90" name="Brödtext nivå ett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Ämnen på dagordningen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Diabildsnumm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bildstitel"/>
          <p:cNvSpPr txBox="1"/>
          <p:nvPr>
            <p:ph type="title" hasCustomPrompt="1"/>
          </p:nvPr>
        </p:nvSpPr>
        <p:spPr>
          <a:xfrm>
            <a:off x="1206500" y="952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Diabilds­titel</a:t>
            </a:r>
          </a:p>
        </p:txBody>
      </p:sp>
      <p:sp>
        <p:nvSpPr>
          <p:cNvPr id="3" name="Brödtext nivå ett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Diabildspunkttext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Diabildsnumm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/>
            </a:lvl1pPr>
          </a:lstStyle>
          <a:p>
            <a:pPr/>
            <a:fld id="{86CB4B4D-7CA3-9044-876B-883B54F8677D}" type="slidenum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FFFFFF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noFill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1" name="Bild" descr="Bild"/>
          <p:cNvPicPr>
            <a:picLocks noChangeAspect="0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162" name="Bild" descr="Bild"/>
          <p:cNvPicPr>
            <a:picLocks noChangeAspect="1"/>
          </p:cNvPicPr>
          <p:nvPr>
            <p:ph type="pic" idx="22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2685535" y="2090187"/>
            <a:ext cx="2858335" cy="2848808"/>
          </a:xfrm>
          <a:prstGeom prst="rect">
            <a:avLst/>
          </a:prstGeom>
        </p:spPr>
      </p:pic>
      <p:pic>
        <p:nvPicPr>
          <p:cNvPr id="163" name="Bild" descr="Bild"/>
          <p:cNvPicPr>
            <a:picLocks noChangeAspect="1"/>
          </p:cNvPicPr>
          <p:nvPr>
            <p:ph type="pic" idx="23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7258659" y="2090187"/>
            <a:ext cx="2858335" cy="2848808"/>
          </a:xfrm>
          <a:prstGeom prst="rect">
            <a:avLst/>
          </a:prstGeom>
        </p:spPr>
      </p:pic>
      <p:pic>
        <p:nvPicPr>
          <p:cNvPr id="164" name="Bild" descr="Bild"/>
          <p:cNvPicPr>
            <a:picLocks noChangeAspect="1"/>
          </p:cNvPicPr>
          <p:nvPr>
            <p:ph type="pic" idx="24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2685535" y="8849622"/>
            <a:ext cx="2858335" cy="2848807"/>
          </a:xfrm>
          <a:prstGeom prst="rect">
            <a:avLst/>
          </a:prstGeom>
        </p:spPr>
      </p:pic>
      <p:pic>
        <p:nvPicPr>
          <p:cNvPr id="165" name="Bild" descr="Bild"/>
          <p:cNvPicPr>
            <a:picLocks noChangeAspect="1"/>
          </p:cNvPicPr>
          <p:nvPr>
            <p:ph type="pic" idx="25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7258659" y="8849622"/>
            <a:ext cx="2858335" cy="2848807"/>
          </a:xfrm>
          <a:prstGeom prst="rect">
            <a:avLst/>
          </a:prstGeom>
        </p:spPr>
      </p:pic>
      <p:pic>
        <p:nvPicPr>
          <p:cNvPr id="166" name="Bild" descr="Bild"/>
          <p:cNvPicPr>
            <a:picLocks noChangeAspect="1"/>
          </p:cNvPicPr>
          <p:nvPr>
            <p:ph type="pic" idx="26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20529753" y="5450854"/>
            <a:ext cx="2858335" cy="2848808"/>
          </a:xfrm>
          <a:prstGeom prst="rect">
            <a:avLst/>
          </a:prstGeom>
        </p:spPr>
      </p:pic>
      <p:sp>
        <p:nvSpPr>
          <p:cNvPr id="167" name="Spelare"/>
          <p:cNvSpPr txBox="1"/>
          <p:nvPr>
            <p:ph type="body" idx="27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168" name="Spelare"/>
          <p:cNvSpPr txBox="1"/>
          <p:nvPr>
            <p:ph type="body" idx="28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169" name="Spelare"/>
          <p:cNvSpPr txBox="1"/>
          <p:nvPr>
            <p:ph type="body" idx="29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170" name="Spelare"/>
          <p:cNvSpPr txBox="1"/>
          <p:nvPr>
            <p:ph type="body" idx="30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171" name="Spelare"/>
          <p:cNvSpPr txBox="1"/>
          <p:nvPr>
            <p:ph type="body" idx="3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172" name="Period 1 [1]"/>
          <p:cNvSpPr txBox="1"/>
          <p:nvPr>
            <p:ph type="title" idx="4294967295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Period 1 [1]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noFill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" name="Bild" descr="Bild"/>
          <p:cNvPicPr>
            <a:picLocks noChangeAspect="0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175" name="Bild" descr="Bild"/>
          <p:cNvPicPr>
            <a:picLocks noChangeAspect="1"/>
          </p:cNvPicPr>
          <p:nvPr>
            <p:ph type="pic" idx="22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2685535" y="2090187"/>
            <a:ext cx="2858335" cy="2848808"/>
          </a:xfrm>
          <a:prstGeom prst="rect">
            <a:avLst/>
          </a:prstGeom>
        </p:spPr>
      </p:pic>
      <p:pic>
        <p:nvPicPr>
          <p:cNvPr id="176" name="Bild" descr="Bild"/>
          <p:cNvPicPr>
            <a:picLocks noChangeAspect="1"/>
          </p:cNvPicPr>
          <p:nvPr>
            <p:ph type="pic" idx="23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7258659" y="2090187"/>
            <a:ext cx="2858335" cy="2848808"/>
          </a:xfrm>
          <a:prstGeom prst="rect">
            <a:avLst/>
          </a:prstGeom>
        </p:spPr>
      </p:pic>
      <p:pic>
        <p:nvPicPr>
          <p:cNvPr id="177" name="Bild" descr="Bild"/>
          <p:cNvPicPr>
            <a:picLocks noChangeAspect="1"/>
          </p:cNvPicPr>
          <p:nvPr>
            <p:ph type="pic" idx="24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2685535" y="8849622"/>
            <a:ext cx="2858335" cy="2848807"/>
          </a:xfrm>
          <a:prstGeom prst="rect">
            <a:avLst/>
          </a:prstGeom>
        </p:spPr>
      </p:pic>
      <p:pic>
        <p:nvPicPr>
          <p:cNvPr id="178" name="Bild" descr="Bild"/>
          <p:cNvPicPr>
            <a:picLocks noChangeAspect="1"/>
          </p:cNvPicPr>
          <p:nvPr>
            <p:ph type="pic" idx="25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7258659" y="8849622"/>
            <a:ext cx="2858335" cy="2848807"/>
          </a:xfrm>
          <a:prstGeom prst="rect">
            <a:avLst/>
          </a:prstGeom>
        </p:spPr>
      </p:pic>
      <p:pic>
        <p:nvPicPr>
          <p:cNvPr id="179" name="Bild" descr="Bild"/>
          <p:cNvPicPr>
            <a:picLocks noChangeAspect="1"/>
          </p:cNvPicPr>
          <p:nvPr>
            <p:ph type="pic" idx="26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20529753" y="5450854"/>
            <a:ext cx="2858335" cy="2848808"/>
          </a:xfrm>
          <a:prstGeom prst="rect">
            <a:avLst/>
          </a:prstGeom>
        </p:spPr>
      </p:pic>
      <p:sp>
        <p:nvSpPr>
          <p:cNvPr id="180" name="Spelare"/>
          <p:cNvSpPr txBox="1"/>
          <p:nvPr>
            <p:ph type="body" idx="27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181" name="Spelare"/>
          <p:cNvSpPr txBox="1"/>
          <p:nvPr>
            <p:ph type="body" idx="28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182" name="Spelare"/>
          <p:cNvSpPr txBox="1"/>
          <p:nvPr>
            <p:ph type="body" idx="29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183" name="Spelare"/>
          <p:cNvSpPr txBox="1"/>
          <p:nvPr>
            <p:ph type="body" idx="30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184" name="Spelare"/>
          <p:cNvSpPr txBox="1"/>
          <p:nvPr>
            <p:ph type="body" idx="3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185" name="Period 1 [2]"/>
          <p:cNvSpPr txBox="1"/>
          <p:nvPr>
            <p:ph type="title" idx="4294967295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Period 1 [2]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noFill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7" name="Bild" descr="Bild"/>
          <p:cNvPicPr>
            <a:picLocks noChangeAspect="0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188" name="Bild" descr="Bild"/>
          <p:cNvPicPr>
            <a:picLocks noChangeAspect="1"/>
          </p:cNvPicPr>
          <p:nvPr>
            <p:ph type="pic" idx="22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2685535" y="2090187"/>
            <a:ext cx="2858335" cy="2848808"/>
          </a:xfrm>
          <a:prstGeom prst="rect">
            <a:avLst/>
          </a:prstGeom>
        </p:spPr>
      </p:pic>
      <p:pic>
        <p:nvPicPr>
          <p:cNvPr id="189" name="Bild" descr="Bild"/>
          <p:cNvPicPr>
            <a:picLocks noChangeAspect="1"/>
          </p:cNvPicPr>
          <p:nvPr>
            <p:ph type="pic" idx="23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7258659" y="2090187"/>
            <a:ext cx="2858335" cy="2848808"/>
          </a:xfrm>
          <a:prstGeom prst="rect">
            <a:avLst/>
          </a:prstGeom>
        </p:spPr>
      </p:pic>
      <p:pic>
        <p:nvPicPr>
          <p:cNvPr id="190" name="Bild" descr="Bild"/>
          <p:cNvPicPr>
            <a:picLocks noChangeAspect="1"/>
          </p:cNvPicPr>
          <p:nvPr>
            <p:ph type="pic" idx="24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2685535" y="8849622"/>
            <a:ext cx="2858335" cy="2848807"/>
          </a:xfrm>
          <a:prstGeom prst="rect">
            <a:avLst/>
          </a:prstGeom>
        </p:spPr>
      </p:pic>
      <p:pic>
        <p:nvPicPr>
          <p:cNvPr id="191" name="Bild" descr="Bild"/>
          <p:cNvPicPr>
            <a:picLocks noChangeAspect="1"/>
          </p:cNvPicPr>
          <p:nvPr>
            <p:ph type="pic" idx="25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7258659" y="8849622"/>
            <a:ext cx="2858335" cy="2848807"/>
          </a:xfrm>
          <a:prstGeom prst="rect">
            <a:avLst/>
          </a:prstGeom>
        </p:spPr>
      </p:pic>
      <p:pic>
        <p:nvPicPr>
          <p:cNvPr id="192" name="Bild" descr="Bild"/>
          <p:cNvPicPr>
            <a:picLocks noChangeAspect="1"/>
          </p:cNvPicPr>
          <p:nvPr>
            <p:ph type="pic" idx="26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20529753" y="5450854"/>
            <a:ext cx="2858335" cy="2848808"/>
          </a:xfrm>
          <a:prstGeom prst="rect">
            <a:avLst/>
          </a:prstGeom>
        </p:spPr>
      </p:pic>
      <p:sp>
        <p:nvSpPr>
          <p:cNvPr id="193" name="Spelare"/>
          <p:cNvSpPr txBox="1"/>
          <p:nvPr>
            <p:ph type="body" idx="27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194" name="Spelare"/>
          <p:cNvSpPr txBox="1"/>
          <p:nvPr>
            <p:ph type="body" idx="28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195" name="Spelare"/>
          <p:cNvSpPr txBox="1"/>
          <p:nvPr>
            <p:ph type="body" idx="29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196" name="Spelare"/>
          <p:cNvSpPr txBox="1"/>
          <p:nvPr>
            <p:ph type="body" idx="30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197" name="Spelare"/>
          <p:cNvSpPr txBox="1"/>
          <p:nvPr>
            <p:ph type="body" idx="3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198" name="Period 2 [1]"/>
          <p:cNvSpPr txBox="1"/>
          <p:nvPr>
            <p:ph type="title" idx="4294967295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Period 2 [1]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noFill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0" name="Bild" descr="Bild"/>
          <p:cNvPicPr>
            <a:picLocks noChangeAspect="0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201" name="Bild" descr="Bild"/>
          <p:cNvPicPr>
            <a:picLocks noChangeAspect="1"/>
          </p:cNvPicPr>
          <p:nvPr>
            <p:ph type="pic" idx="22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2685535" y="2090187"/>
            <a:ext cx="2858335" cy="2848808"/>
          </a:xfrm>
          <a:prstGeom prst="rect">
            <a:avLst/>
          </a:prstGeom>
        </p:spPr>
      </p:pic>
      <p:pic>
        <p:nvPicPr>
          <p:cNvPr id="202" name="Bild" descr="Bild"/>
          <p:cNvPicPr>
            <a:picLocks noChangeAspect="1"/>
          </p:cNvPicPr>
          <p:nvPr>
            <p:ph type="pic" idx="23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7258659" y="2090187"/>
            <a:ext cx="2858335" cy="2848808"/>
          </a:xfrm>
          <a:prstGeom prst="rect">
            <a:avLst/>
          </a:prstGeom>
        </p:spPr>
      </p:pic>
      <p:pic>
        <p:nvPicPr>
          <p:cNvPr id="203" name="Bild" descr="Bild"/>
          <p:cNvPicPr>
            <a:picLocks noChangeAspect="1"/>
          </p:cNvPicPr>
          <p:nvPr>
            <p:ph type="pic" idx="24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2685535" y="8849622"/>
            <a:ext cx="2858335" cy="2848807"/>
          </a:xfrm>
          <a:prstGeom prst="rect">
            <a:avLst/>
          </a:prstGeom>
        </p:spPr>
      </p:pic>
      <p:pic>
        <p:nvPicPr>
          <p:cNvPr id="204" name="Bild" descr="Bild"/>
          <p:cNvPicPr>
            <a:picLocks noChangeAspect="1"/>
          </p:cNvPicPr>
          <p:nvPr>
            <p:ph type="pic" idx="25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7258659" y="8849622"/>
            <a:ext cx="2858335" cy="2848807"/>
          </a:xfrm>
          <a:prstGeom prst="rect">
            <a:avLst/>
          </a:prstGeom>
        </p:spPr>
      </p:pic>
      <p:pic>
        <p:nvPicPr>
          <p:cNvPr id="205" name="Bild" descr="Bild"/>
          <p:cNvPicPr>
            <a:picLocks noChangeAspect="1"/>
          </p:cNvPicPr>
          <p:nvPr>
            <p:ph type="pic" idx="26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20529753" y="5450854"/>
            <a:ext cx="2858335" cy="2848808"/>
          </a:xfrm>
          <a:prstGeom prst="rect">
            <a:avLst/>
          </a:prstGeom>
        </p:spPr>
      </p:pic>
      <p:sp>
        <p:nvSpPr>
          <p:cNvPr id="206" name="Spelare"/>
          <p:cNvSpPr txBox="1"/>
          <p:nvPr>
            <p:ph type="body" idx="27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207" name="Spelare"/>
          <p:cNvSpPr txBox="1"/>
          <p:nvPr>
            <p:ph type="body" idx="28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208" name="Spelare"/>
          <p:cNvSpPr txBox="1"/>
          <p:nvPr>
            <p:ph type="body" idx="29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209" name="Spelare"/>
          <p:cNvSpPr txBox="1"/>
          <p:nvPr>
            <p:ph type="body" idx="30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210" name="Spelare"/>
          <p:cNvSpPr txBox="1"/>
          <p:nvPr>
            <p:ph type="body" idx="3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211" name="Period 2 [2]"/>
          <p:cNvSpPr txBox="1"/>
          <p:nvPr>
            <p:ph type="title" idx="4294967295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Period 2 [2]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noFill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Bild" descr="Bild"/>
          <p:cNvPicPr>
            <a:picLocks noChangeAspect="0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214" name="Bild" descr="Bild"/>
          <p:cNvPicPr>
            <a:picLocks noChangeAspect="1"/>
          </p:cNvPicPr>
          <p:nvPr>
            <p:ph type="pic" idx="22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2685535" y="2090187"/>
            <a:ext cx="2858335" cy="2848808"/>
          </a:xfrm>
          <a:prstGeom prst="rect">
            <a:avLst/>
          </a:prstGeom>
        </p:spPr>
      </p:pic>
      <p:pic>
        <p:nvPicPr>
          <p:cNvPr id="215" name="Bild" descr="Bild"/>
          <p:cNvPicPr>
            <a:picLocks noChangeAspect="1"/>
          </p:cNvPicPr>
          <p:nvPr>
            <p:ph type="pic" idx="23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7258659" y="2090187"/>
            <a:ext cx="2858335" cy="2848808"/>
          </a:xfrm>
          <a:prstGeom prst="rect">
            <a:avLst/>
          </a:prstGeom>
        </p:spPr>
      </p:pic>
      <p:pic>
        <p:nvPicPr>
          <p:cNvPr id="216" name="Bild" descr="Bild"/>
          <p:cNvPicPr>
            <a:picLocks noChangeAspect="1"/>
          </p:cNvPicPr>
          <p:nvPr>
            <p:ph type="pic" idx="24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2685535" y="8849622"/>
            <a:ext cx="2858335" cy="2848807"/>
          </a:xfrm>
          <a:prstGeom prst="rect">
            <a:avLst/>
          </a:prstGeom>
        </p:spPr>
      </p:pic>
      <p:pic>
        <p:nvPicPr>
          <p:cNvPr id="217" name="Bild" descr="Bild"/>
          <p:cNvPicPr>
            <a:picLocks noChangeAspect="1"/>
          </p:cNvPicPr>
          <p:nvPr>
            <p:ph type="pic" idx="25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7258659" y="8849622"/>
            <a:ext cx="2858335" cy="2848807"/>
          </a:xfrm>
          <a:prstGeom prst="rect">
            <a:avLst/>
          </a:prstGeom>
        </p:spPr>
      </p:pic>
      <p:pic>
        <p:nvPicPr>
          <p:cNvPr id="218" name="Bild" descr="Bild"/>
          <p:cNvPicPr>
            <a:picLocks noChangeAspect="1"/>
          </p:cNvPicPr>
          <p:nvPr>
            <p:ph type="pic" idx="26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20529753" y="5450854"/>
            <a:ext cx="2858335" cy="2848808"/>
          </a:xfrm>
          <a:prstGeom prst="rect">
            <a:avLst/>
          </a:prstGeom>
        </p:spPr>
      </p:pic>
      <p:sp>
        <p:nvSpPr>
          <p:cNvPr id="219" name="Spelare"/>
          <p:cNvSpPr txBox="1"/>
          <p:nvPr>
            <p:ph type="body" idx="27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220" name="Spelare"/>
          <p:cNvSpPr txBox="1"/>
          <p:nvPr>
            <p:ph type="body" idx="28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221" name="Spelare"/>
          <p:cNvSpPr txBox="1"/>
          <p:nvPr>
            <p:ph type="body" idx="29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222" name="Spelare"/>
          <p:cNvSpPr txBox="1"/>
          <p:nvPr>
            <p:ph type="body" idx="30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223" name="Spelare"/>
          <p:cNvSpPr txBox="1"/>
          <p:nvPr>
            <p:ph type="body" idx="3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224" name="Period 3 [1]"/>
          <p:cNvSpPr txBox="1"/>
          <p:nvPr>
            <p:ph type="title" idx="4294967295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Period 3 [1]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noFill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6" name="Bild" descr="Bild"/>
          <p:cNvPicPr>
            <a:picLocks noChangeAspect="0"/>
          </p:cNvPicPr>
          <p:nvPr>
            <p:ph type="pic" idx="21"/>
          </p:nvPr>
        </p:nvPicPr>
        <p:blipFill>
          <a:blip r:embed="rId2">
            <a:extLst/>
          </a:blip>
          <a:srcRect l="0" t="0" r="0" b="0"/>
          <a:stretch>
            <a:fillRect/>
          </a:stretch>
        </p:blipFill>
        <p:spPr>
          <a:prstGeom prst="rect">
            <a:avLst/>
          </a:prstGeom>
        </p:spPr>
      </p:pic>
      <p:pic>
        <p:nvPicPr>
          <p:cNvPr id="227" name="Bild" descr="Bild"/>
          <p:cNvPicPr>
            <a:picLocks noChangeAspect="1"/>
          </p:cNvPicPr>
          <p:nvPr>
            <p:ph type="pic" idx="22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2685535" y="2090187"/>
            <a:ext cx="2858335" cy="2848808"/>
          </a:xfrm>
          <a:prstGeom prst="rect">
            <a:avLst/>
          </a:prstGeom>
        </p:spPr>
      </p:pic>
      <p:pic>
        <p:nvPicPr>
          <p:cNvPr id="228" name="Bild" descr="Bild"/>
          <p:cNvPicPr>
            <a:picLocks noChangeAspect="1"/>
          </p:cNvPicPr>
          <p:nvPr>
            <p:ph type="pic" idx="23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7258659" y="2090187"/>
            <a:ext cx="2858335" cy="2848808"/>
          </a:xfrm>
          <a:prstGeom prst="rect">
            <a:avLst/>
          </a:prstGeom>
        </p:spPr>
      </p:pic>
      <p:pic>
        <p:nvPicPr>
          <p:cNvPr id="229" name="Bild" descr="Bild"/>
          <p:cNvPicPr>
            <a:picLocks noChangeAspect="1"/>
          </p:cNvPicPr>
          <p:nvPr>
            <p:ph type="pic" idx="24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2685535" y="8849622"/>
            <a:ext cx="2858335" cy="2848807"/>
          </a:xfrm>
          <a:prstGeom prst="rect">
            <a:avLst/>
          </a:prstGeom>
        </p:spPr>
      </p:pic>
      <p:pic>
        <p:nvPicPr>
          <p:cNvPr id="230" name="Bild" descr="Bild"/>
          <p:cNvPicPr>
            <a:picLocks noChangeAspect="1"/>
          </p:cNvPicPr>
          <p:nvPr>
            <p:ph type="pic" idx="25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17258659" y="8849622"/>
            <a:ext cx="2858335" cy="2848807"/>
          </a:xfrm>
          <a:prstGeom prst="rect">
            <a:avLst/>
          </a:prstGeom>
        </p:spPr>
      </p:pic>
      <p:pic>
        <p:nvPicPr>
          <p:cNvPr id="231" name="Bild" descr="Bild"/>
          <p:cNvPicPr>
            <a:picLocks noChangeAspect="1"/>
          </p:cNvPicPr>
          <p:nvPr>
            <p:ph type="pic" idx="26"/>
          </p:nvPr>
        </p:nvPicPr>
        <p:blipFill>
          <a:blip r:embed="rId3">
            <a:extLst/>
          </a:blip>
          <a:srcRect l="0" t="166" r="0" b="166"/>
          <a:stretch>
            <a:fillRect/>
          </a:stretch>
        </p:blipFill>
        <p:spPr>
          <a:xfrm>
            <a:off x="20529753" y="5450854"/>
            <a:ext cx="2858335" cy="2848808"/>
          </a:xfrm>
          <a:prstGeom prst="rect">
            <a:avLst/>
          </a:prstGeom>
        </p:spPr>
      </p:pic>
      <p:sp>
        <p:nvSpPr>
          <p:cNvPr id="232" name="Spelare"/>
          <p:cNvSpPr txBox="1"/>
          <p:nvPr>
            <p:ph type="body" idx="27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233" name="Spelare"/>
          <p:cNvSpPr txBox="1"/>
          <p:nvPr>
            <p:ph type="body" idx="28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234" name="Spelare"/>
          <p:cNvSpPr txBox="1"/>
          <p:nvPr>
            <p:ph type="body" idx="29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235" name="Spelare"/>
          <p:cNvSpPr txBox="1"/>
          <p:nvPr>
            <p:ph type="body" idx="30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236" name="Spelare"/>
          <p:cNvSpPr txBox="1"/>
          <p:nvPr>
            <p:ph type="body" idx="3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Spelare</a:t>
            </a:r>
          </a:p>
        </p:txBody>
      </p:sp>
      <p:sp>
        <p:nvSpPr>
          <p:cNvPr id="237" name="Period 3 [2]"/>
          <p:cNvSpPr txBox="1"/>
          <p:nvPr>
            <p:ph type="title" idx="4294967295"/>
          </p:nvPr>
        </p:nvSpPr>
        <p:spPr>
          <a:xfrm>
            <a:off x="1206500" y="952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Period 3 [2]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0_BasicBlack">
  <a:themeElements>
    <a:clrScheme name="20_BasicBlack">
      <a:dk1>
        <a:srgbClr val="000000"/>
      </a:dk1>
      <a:lt1>
        <a:srgbClr val="FFFFFF"/>
      </a:lt1>
      <a:dk2>
        <a:srgbClr val="434343"/>
      </a:dk2>
      <a:lt2>
        <a:srgbClr val="A9A9A9"/>
      </a:lt2>
      <a:accent1>
        <a:srgbClr val="0076BA"/>
      </a:accent1>
      <a:accent2>
        <a:srgbClr val="05A89D"/>
      </a:accent2>
      <a:accent3>
        <a:srgbClr val="1DB100"/>
      </a:accent3>
      <a:accent4>
        <a:srgbClr val="F9B900"/>
      </a:accent4>
      <a:accent5>
        <a:srgbClr val="EE220D"/>
      </a:accent5>
      <a:accent6>
        <a:srgbClr val="CB297B"/>
      </a:accent6>
      <a:hlink>
        <a:srgbClr val="0000FF"/>
      </a:hlink>
      <a:folHlink>
        <a:srgbClr val="FF00FF"/>
      </a:folHlink>
    </a:clrScheme>
    <a:fontScheme name="20_BasicBlack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0_BasicBlack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FFFFFF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