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9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gnus Jensen" initials="MJ" lastIdx="2" clrIdx="0">
    <p:extLst>
      <p:ext uri="{19B8F6BF-5375-455C-9EA6-DF929625EA0E}">
        <p15:presenceInfo xmlns:p15="http://schemas.microsoft.com/office/powerpoint/2012/main" userId="S-1-5-21-2242735852-1511060708-1203989884-19313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C44"/>
    <a:srgbClr val="D11C1E"/>
    <a:srgbClr val="FFD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6866" autoAdjust="0"/>
  </p:normalViewPr>
  <p:slideViewPr>
    <p:cSldViewPr snapToGrid="0">
      <p:cViewPr varScale="1">
        <p:scale>
          <a:sx n="112" d="100"/>
          <a:sy n="112" d="100"/>
        </p:scale>
        <p:origin x="55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A8947D-056C-42B8-85AF-E9A930D11F61}" type="datetimeFigureOut">
              <a:rPr lang="en-GB" smtClean="0"/>
              <a:pPr/>
              <a:t>16/01/2017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46304-4315-45E2-B679-3DB0F51AE49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2125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0043" y="6356350"/>
            <a:ext cx="1800000" cy="27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6447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F0FB3-5E7B-4A44-AF69-CDB2316A8436}" type="datetime1">
              <a:rPr lang="sv-SE" smtClean="0"/>
              <a:t>2017-01-16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2460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E316A-30F6-4BB8-88E9-DFE2F4948E42}" type="datetime1">
              <a:rPr lang="sv-SE" smtClean="0"/>
              <a:t>2017-01-16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9046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A9BA4-4BBE-4C82-8322-2C2BEA1D8012}" type="datetime1">
              <a:rPr lang="sv-SE" smtClean="0"/>
              <a:t>2017-01-16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0771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98BD0-5B12-46AD-8FBE-9C43C0322A0B}" type="datetime1">
              <a:rPr lang="sv-SE" smtClean="0"/>
              <a:t>2017-01-16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487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CA8AC-342F-43A7-8E29-99C38DFFFCCE}" type="datetime1">
              <a:rPr lang="sv-SE" smtClean="0"/>
              <a:t>2017-01-16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92304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9EFE4-99B8-42EB-AD85-D4EFB2B87C0B}" type="datetime1">
              <a:rPr lang="sv-SE" smtClean="0"/>
              <a:t>2017-01-16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779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B356F-B53C-4EE1-AAFA-74DE67AE9F0B}" type="datetime1">
              <a:rPr lang="sv-SE" smtClean="0"/>
              <a:t>2017-01-16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7" name="Bildobjekt 5" descr="blueink-horisontal_1-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68595" y="1299857"/>
            <a:ext cx="10843722" cy="132961"/>
          </a:xfrm>
          <a:prstGeom prst="rect">
            <a:avLst/>
          </a:prstGeom>
        </p:spPr>
      </p:pic>
      <p:pic>
        <p:nvPicPr>
          <p:cNvPr id="8" name="Bildobjekt 7" descr="blueink-vertical_3-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28" y="1304775"/>
            <a:ext cx="147028" cy="5186049"/>
          </a:xfrm>
          <a:prstGeom prst="rect">
            <a:avLst/>
          </a:prstGeom>
        </p:spPr>
      </p:pic>
      <p:pic>
        <p:nvPicPr>
          <p:cNvPr id="9" name="Bildobjekt 8" descr="blueink-vertical_3-4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612" y="1304776"/>
            <a:ext cx="147992" cy="5220000"/>
          </a:xfrm>
          <a:prstGeom prst="rect">
            <a:avLst/>
          </a:prstGeom>
        </p:spPr>
      </p:pic>
      <p:pic>
        <p:nvPicPr>
          <p:cNvPr id="10" name="Bildobjekt 5" descr="blueink-horisontal_1-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770899" y="6366375"/>
            <a:ext cx="10815161" cy="132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85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56852"/>
            <a:ext cx="5181600" cy="482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56852"/>
            <a:ext cx="5181600" cy="482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D2A6AF-7112-4605-AC5C-C9F990BC8BF2}" type="datetime1">
              <a:rPr lang="sv-SE" smtClean="0"/>
              <a:t>2017-01-16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7092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90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56852"/>
            <a:ext cx="5081210" cy="482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72590" y="1356852"/>
            <a:ext cx="5081210" cy="48201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49425-EBF3-42A5-AAC5-0E3D9A612BA6}" type="datetime1">
              <a:rPr lang="sv-SE" smtClean="0"/>
              <a:t>2017-01-16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9" name="Bildobjekt 7" descr="blueink-vertical_3-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9828" y="1304776"/>
            <a:ext cx="140905" cy="4970092"/>
          </a:xfrm>
          <a:prstGeom prst="rect">
            <a:avLst/>
          </a:prstGeom>
        </p:spPr>
      </p:pic>
      <p:pic>
        <p:nvPicPr>
          <p:cNvPr id="10" name="Bildobjekt 8" descr="blueink-vertical_3-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2616" y="1304776"/>
            <a:ext cx="140905" cy="4970092"/>
          </a:xfrm>
          <a:prstGeom prst="rect">
            <a:avLst/>
          </a:prstGeom>
        </p:spPr>
      </p:pic>
      <p:pic>
        <p:nvPicPr>
          <p:cNvPr id="11" name="Bildobjekt 5" descr="blueink-horisontal_1-1.pn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770899" y="6142307"/>
            <a:ext cx="5328000" cy="140400"/>
          </a:xfrm>
          <a:prstGeom prst="rect">
            <a:avLst/>
          </a:prstGeom>
        </p:spPr>
      </p:pic>
      <p:pic>
        <p:nvPicPr>
          <p:cNvPr id="12" name="Bildobjekt 8" descr="blueink-vertical_3-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0614" y="1319528"/>
            <a:ext cx="140905" cy="4970092"/>
          </a:xfrm>
          <a:prstGeom prst="rect">
            <a:avLst/>
          </a:prstGeom>
        </p:spPr>
      </p:pic>
      <p:pic>
        <p:nvPicPr>
          <p:cNvPr id="13" name="Bildobjekt 8" descr="blueink-vertical_3-4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1502" y="1319528"/>
            <a:ext cx="140905" cy="4970092"/>
          </a:xfrm>
          <a:prstGeom prst="rect">
            <a:avLst/>
          </a:prstGeom>
        </p:spPr>
      </p:pic>
      <p:pic>
        <p:nvPicPr>
          <p:cNvPr id="14" name="Bildobjekt 5" descr="blueink-horisontal_1-1.pn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262228" y="6142307"/>
            <a:ext cx="5328000" cy="140400"/>
          </a:xfrm>
          <a:prstGeom prst="rect">
            <a:avLst/>
          </a:prstGeom>
        </p:spPr>
      </p:pic>
      <p:pic>
        <p:nvPicPr>
          <p:cNvPr id="15" name="Bildobjekt 5" descr="blueink-horisontal_1-1.pn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28330" y="1270408"/>
            <a:ext cx="5328000" cy="140400"/>
          </a:xfrm>
          <a:prstGeom prst="rect">
            <a:avLst/>
          </a:prstGeom>
        </p:spPr>
      </p:pic>
      <p:pic>
        <p:nvPicPr>
          <p:cNvPr id="16" name="Bildobjekt 5" descr="blueink-horisontal_1-1.png"/>
          <p:cNvPicPr>
            <a:picLocks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V="1">
            <a:off x="6119659" y="1270408"/>
            <a:ext cx="5328000" cy="14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982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85F43-75D3-46D3-B287-DF4FDA0F343D}" type="datetime1">
              <a:rPr lang="sv-SE" smtClean="0"/>
              <a:t>2017-01-16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6620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D734A-2EA4-4035-B79C-1BF2ED8A04EC}" type="datetime1">
              <a:rPr lang="sv-SE" smtClean="0"/>
              <a:t>2017-01-16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8368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900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17368"/>
            <a:ext cx="5157787" cy="590090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1959701"/>
            <a:ext cx="5157787" cy="422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17368"/>
            <a:ext cx="5183188" cy="590090"/>
          </a:xfrm>
        </p:spPr>
        <p:txBody>
          <a:bodyPr anchor="ctr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1959701"/>
            <a:ext cx="5183188" cy="4229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37077-29AA-4179-B65A-C083662B32AE}" type="datetime1">
              <a:rPr lang="sv-SE" smtClean="0"/>
              <a:t>2017-01-16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3752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2B292-1556-497F-9F2E-746A900CDA85}" type="datetime1">
              <a:rPr lang="sv-SE" smtClean="0"/>
              <a:t>2017-01-16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6807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900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5388"/>
            <a:ext cx="10515600" cy="4921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490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FE79A-C5EF-4C72-8F54-FD51849D808C}" type="datetime1">
              <a:rPr lang="sv-SE" smtClean="0"/>
              <a:t>2017-01-16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49082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IKEA Industry Dashboard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4908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08B04-7488-493E-8649-843F3ACCD056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323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2" r:id="rId3"/>
    <p:sldLayoutId id="2147483652" r:id="rId4"/>
    <p:sldLayoutId id="2147483663" r:id="rId5"/>
    <p:sldLayoutId id="2147483660" r:id="rId6"/>
    <p:sldLayoutId id="2147483651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Verdana" panose="020B060403050404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681012"/>
          </a:xfrm>
        </p:spPr>
        <p:txBody>
          <a:bodyPr>
            <a:normAutofit/>
          </a:bodyPr>
          <a:lstStyle/>
          <a:p>
            <a:pPr lvl="0"/>
            <a:r>
              <a:rPr lang="sv-S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IFK </a:t>
            </a:r>
            <a:r>
              <a:rPr lang="sv-SE" sz="400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Ystad </a:t>
            </a:r>
            <a:r>
              <a:rPr lang="sv-SE" sz="400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P05+P06 </a:t>
            </a:r>
            <a:r>
              <a:rPr lang="sv-SE" sz="4000" dirty="0">
                <a:solidFill>
                  <a:schemeClr val="tx1">
                    <a:lumMod val="65000"/>
                    <a:lumOff val="3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954"/>
            <a:ext cx="10515600" cy="3406246"/>
          </a:xfrm>
        </p:spPr>
        <p:txBody>
          <a:bodyPr>
            <a:normAutofit lnSpcReduction="10000"/>
          </a:bodyPr>
          <a:lstStyle/>
          <a:p>
            <a:pPr lvl="0"/>
            <a:r>
              <a:rPr lang="sv-SE" dirty="0" smtClean="0"/>
              <a:t>Vi gör alltid vårt bästa</a:t>
            </a:r>
          </a:p>
          <a:p>
            <a:pPr lvl="0"/>
            <a:r>
              <a:rPr lang="sv-SE" dirty="0" smtClean="0"/>
              <a:t>Vi är schyssta kompisar</a:t>
            </a:r>
          </a:p>
          <a:p>
            <a:pPr lvl="0"/>
            <a:r>
              <a:rPr lang="sv-SE" dirty="0" smtClean="0"/>
              <a:t>Vi uppmuntrar varandra</a:t>
            </a:r>
          </a:p>
          <a:p>
            <a:pPr lvl="0"/>
            <a:r>
              <a:rPr lang="sv-SE" dirty="0" smtClean="0"/>
              <a:t>Vi är i tid</a:t>
            </a:r>
          </a:p>
          <a:p>
            <a:pPr lvl="0"/>
            <a:r>
              <a:rPr lang="sv-SE" dirty="0" smtClean="0"/>
              <a:t>Vi är förberedda inför träning och match</a:t>
            </a:r>
          </a:p>
          <a:p>
            <a:pPr lvl="0"/>
            <a:r>
              <a:rPr lang="sv-SE" dirty="0" smtClean="0"/>
              <a:t>Vi respekterar lagkamrater, motspelare och domare</a:t>
            </a:r>
          </a:p>
          <a:p>
            <a:pPr lvl="0"/>
            <a:r>
              <a:rPr lang="sv-SE" dirty="0" smtClean="0"/>
              <a:t>Vi kör fair-play</a:t>
            </a:r>
          </a:p>
          <a:p>
            <a:pPr lvl="0"/>
            <a:r>
              <a:rPr lang="sv-SE" dirty="0" smtClean="0"/>
              <a:t>Vi är goda vinnare och förlorare</a:t>
            </a:r>
          </a:p>
          <a:p>
            <a:pPr lvl="0"/>
            <a:r>
              <a:rPr lang="sv-SE" dirty="0" smtClean="0"/>
              <a:t>Vi är stolta över att spela i IFK Ystad FK</a:t>
            </a:r>
          </a:p>
          <a:p>
            <a:pPr lvl="0"/>
            <a:endParaRPr lang="en-GB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838200" y="1328056"/>
            <a:ext cx="10515600" cy="3939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Verdana" panose="020B0604030504040204" pitchFamily="34" charset="0"/>
              <a:buChar char="–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sv-SE" i="1" dirty="0" smtClean="0"/>
              <a:t>Ledord och värderingar som gäller spelare, ledare, tränare och föräldrar.</a:t>
            </a:r>
            <a:endParaRPr lang="en-GB" i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75686" y="4715807"/>
            <a:ext cx="1914525" cy="1952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850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50508 BP&amp;IT Template Widescreen.pptx" id="{04A4052E-59B4-4F34-8217-A528317BB6ED}" vid="{AC36634E-210C-4295-A6D0-8B69BB7E3CE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150508 BP&amp;IT Template Widescreen</Template>
  <TotalTime>2261</TotalTime>
  <Words>66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 Theme</vt:lpstr>
      <vt:lpstr>IFK Ystad P05+P06 Style</vt:lpstr>
    </vt:vector>
  </TitlesOfParts>
  <Company>IKEA IT AB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Steering Group Meeting: Metrics &amp; BI Expansion IKEA Industry Dashboard  David Engvall  2015-05-20</dc:title>
  <dc:creator>David Engvall</dc:creator>
  <cp:lastModifiedBy>Magnus Jensen</cp:lastModifiedBy>
  <cp:revision>159</cp:revision>
  <cp:lastPrinted>2015-06-16T10:11:04Z</cp:lastPrinted>
  <dcterms:created xsi:type="dcterms:W3CDTF">2015-05-18T13:20:11Z</dcterms:created>
  <dcterms:modified xsi:type="dcterms:W3CDTF">2017-01-16T07:53:39Z</dcterms:modified>
</cp:coreProperties>
</file>