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74" r:id="rId3"/>
    <p:sldId id="284" r:id="rId4"/>
    <p:sldId id="275" r:id="rId5"/>
    <p:sldId id="276" r:id="rId6"/>
    <p:sldId id="277" r:id="rId7"/>
    <p:sldId id="278" r:id="rId8"/>
    <p:sldId id="279" r:id="rId9"/>
    <p:sldId id="282" r:id="rId10"/>
    <p:sldId id="272" r:id="rId11"/>
    <p:sldId id="283" r:id="rId12"/>
    <p:sldId id="281" r:id="rId1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nus Jensen" initials="MJ" lastIdx="2" clrIdx="0">
    <p:extLst>
      <p:ext uri="{19B8F6BF-5375-455C-9EA6-DF929625EA0E}">
        <p15:presenceInfo xmlns:p15="http://schemas.microsoft.com/office/powerpoint/2012/main" userId="S-1-5-21-2242735852-1511060708-1203989884-19313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C44"/>
    <a:srgbClr val="D11C1E"/>
    <a:srgbClr val="FFD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866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8947D-056C-42B8-85AF-E9A930D11F61}" type="datetimeFigureOut">
              <a:rPr lang="en-GB" smtClean="0"/>
              <a:pPr/>
              <a:t>03/03/2018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46304-4315-45E2-B679-3DB0F51AE4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125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043" y="6356350"/>
            <a:ext cx="1800000" cy="27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44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0FB3-5E7B-4A44-AF69-CDB2316A8436}" type="datetime1">
              <a:rPr lang="sv-SE" smtClean="0"/>
              <a:t>2018-03-03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46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E316A-30F6-4BB8-88E9-DFE2F4948E42}" type="datetime1">
              <a:rPr lang="sv-SE" smtClean="0"/>
              <a:t>2018-03-03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904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9BA4-4BBE-4C82-8322-2C2BEA1D8012}" type="datetime1">
              <a:rPr lang="sv-SE" smtClean="0"/>
              <a:t>2018-03-03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077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98BD0-5B12-46AD-8FBE-9C43C0322A0B}" type="datetime1">
              <a:rPr lang="sv-SE" smtClean="0"/>
              <a:t>2018-03-03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48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CA8AC-342F-43A7-8E29-99C38DFFFCCE}" type="datetime1">
              <a:rPr lang="sv-SE" smtClean="0"/>
              <a:t>2018-03-03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23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EFE4-99B8-42EB-AD85-D4EFB2B87C0B}" type="datetime1">
              <a:rPr lang="sv-SE" smtClean="0"/>
              <a:t>2018-03-03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779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356F-B53C-4EE1-AAFA-74DE67AE9F0B}" type="datetime1">
              <a:rPr lang="sv-SE" smtClean="0"/>
              <a:t>2018-03-03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Bildobjekt 5" descr="blueink-horisontal_1-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668595" y="1299857"/>
            <a:ext cx="10843722" cy="132961"/>
          </a:xfrm>
          <a:prstGeom prst="rect">
            <a:avLst/>
          </a:prstGeom>
        </p:spPr>
      </p:pic>
      <p:pic>
        <p:nvPicPr>
          <p:cNvPr id="8" name="Bildobjekt 7" descr="blueink-vertical_3-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28" y="1304775"/>
            <a:ext cx="147028" cy="5186049"/>
          </a:xfrm>
          <a:prstGeom prst="rect">
            <a:avLst/>
          </a:prstGeom>
        </p:spPr>
      </p:pic>
      <p:pic>
        <p:nvPicPr>
          <p:cNvPr id="9" name="Bildobjekt 8" descr="blueink-vertical_3-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612" y="1304776"/>
            <a:ext cx="147992" cy="5220000"/>
          </a:xfrm>
          <a:prstGeom prst="rect">
            <a:avLst/>
          </a:prstGeom>
        </p:spPr>
      </p:pic>
      <p:pic>
        <p:nvPicPr>
          <p:cNvPr id="10" name="Bildobjekt 5" descr="blueink-horisontal_1-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770899" y="6366375"/>
            <a:ext cx="10815161" cy="13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85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56852"/>
            <a:ext cx="5181600" cy="4820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56852"/>
            <a:ext cx="5181600" cy="4820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2A6AF-7112-4605-AC5C-C9F990BC8BF2}" type="datetime1">
              <a:rPr lang="sv-SE" smtClean="0"/>
              <a:t>2018-03-03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092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90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56852"/>
            <a:ext cx="5081210" cy="4820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2590" y="1356852"/>
            <a:ext cx="5081210" cy="4820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9425-EBF3-42A5-AAC5-0E3D9A612BA6}" type="datetime1">
              <a:rPr lang="sv-SE" smtClean="0"/>
              <a:t>2018-03-03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Bildobjekt 7" descr="blueink-vertical_3-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28" y="1304776"/>
            <a:ext cx="140905" cy="4970092"/>
          </a:xfrm>
          <a:prstGeom prst="rect">
            <a:avLst/>
          </a:prstGeom>
        </p:spPr>
      </p:pic>
      <p:pic>
        <p:nvPicPr>
          <p:cNvPr id="10" name="Bildobjekt 8" descr="blueink-vertical_3-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616" y="1304776"/>
            <a:ext cx="140905" cy="4970092"/>
          </a:xfrm>
          <a:prstGeom prst="rect">
            <a:avLst/>
          </a:prstGeom>
        </p:spPr>
      </p:pic>
      <p:pic>
        <p:nvPicPr>
          <p:cNvPr id="11" name="Bildobjekt 5" descr="blueink-horisontal_1-1.png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770899" y="6142307"/>
            <a:ext cx="5328000" cy="140400"/>
          </a:xfrm>
          <a:prstGeom prst="rect">
            <a:avLst/>
          </a:prstGeom>
        </p:spPr>
      </p:pic>
      <p:pic>
        <p:nvPicPr>
          <p:cNvPr id="12" name="Bildobjekt 8" descr="blueink-vertical_3-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614" y="1319528"/>
            <a:ext cx="140905" cy="4970092"/>
          </a:xfrm>
          <a:prstGeom prst="rect">
            <a:avLst/>
          </a:prstGeom>
        </p:spPr>
      </p:pic>
      <p:pic>
        <p:nvPicPr>
          <p:cNvPr id="13" name="Bildobjekt 8" descr="blueink-vertical_3-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502" y="1319528"/>
            <a:ext cx="140905" cy="4970092"/>
          </a:xfrm>
          <a:prstGeom prst="rect">
            <a:avLst/>
          </a:prstGeom>
        </p:spPr>
      </p:pic>
      <p:pic>
        <p:nvPicPr>
          <p:cNvPr id="14" name="Bildobjekt 5" descr="blueink-horisontal_1-1.png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6262228" y="6142307"/>
            <a:ext cx="5328000" cy="140400"/>
          </a:xfrm>
          <a:prstGeom prst="rect">
            <a:avLst/>
          </a:prstGeom>
        </p:spPr>
      </p:pic>
      <p:pic>
        <p:nvPicPr>
          <p:cNvPr id="15" name="Bildobjekt 5" descr="blueink-horisontal_1-1.png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628330" y="1270408"/>
            <a:ext cx="5328000" cy="140400"/>
          </a:xfrm>
          <a:prstGeom prst="rect">
            <a:avLst/>
          </a:prstGeom>
        </p:spPr>
      </p:pic>
      <p:pic>
        <p:nvPicPr>
          <p:cNvPr id="16" name="Bildobjekt 5" descr="blueink-horisontal_1-1.png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6119659" y="1270408"/>
            <a:ext cx="5328000" cy="14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98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5F43-75D3-46D3-B287-DF4FDA0F343D}" type="datetime1">
              <a:rPr lang="sv-SE" smtClean="0"/>
              <a:t>2018-03-03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62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734A-2EA4-4035-B79C-1BF2ED8A04EC}" type="datetime1">
              <a:rPr lang="sv-SE" smtClean="0"/>
              <a:t>2018-03-03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83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90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17368"/>
            <a:ext cx="5157787" cy="590090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959701"/>
            <a:ext cx="5157787" cy="422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17368"/>
            <a:ext cx="5183188" cy="590090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959701"/>
            <a:ext cx="5183188" cy="422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7077-29AA-4179-B65A-C083662B32AE}" type="datetime1">
              <a:rPr lang="sv-SE" smtClean="0"/>
              <a:t>2018-03-03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75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B292-1556-497F-9F2E-746A900CDA85}" type="datetime1">
              <a:rPr lang="sv-SE" smtClean="0"/>
              <a:t>2018-03-03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80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90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25388"/>
            <a:ext cx="10515600" cy="4921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08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FE79A-C5EF-4C72-8F54-FD51849D808C}" type="datetime1">
              <a:rPr lang="sv-SE" smtClean="0"/>
              <a:t>2018-03-03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08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08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32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2" r:id="rId4"/>
    <p:sldLayoutId id="2147483663" r:id="rId5"/>
    <p:sldLayoutId id="2147483660" r:id="rId6"/>
    <p:sldLayoutId id="2147483651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Verdana" panose="020B060403050404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Klubbmärk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75"/>
          <a:stretch/>
        </p:blipFill>
        <p:spPr bwMode="auto">
          <a:xfrm>
            <a:off x="1" y="1"/>
            <a:ext cx="12204000" cy="6851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01473" y="310532"/>
            <a:ext cx="4161982" cy="6254041"/>
          </a:xfrm>
        </p:spPr>
        <p:txBody>
          <a:bodyPr>
            <a:normAutofit fontScale="90000"/>
          </a:bodyPr>
          <a:lstStyle/>
          <a:p>
            <a:pPr lvl="0">
              <a:lnSpc>
                <a:spcPct val="150000"/>
              </a:lnSpc>
            </a:pPr>
            <a:r>
              <a:rPr lang="sv-SE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VÄLKOMNA!</a:t>
            </a:r>
            <a:br>
              <a:rPr lang="sv-SE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sv-SE" sz="4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sv-SE" sz="4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sv-SE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sv-SE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sv-SE" sz="4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sv-SE" sz="4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sv-SE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sv-SE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sv-SE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KICK-OFF 2018</a:t>
            </a:r>
            <a:br>
              <a:rPr lang="sv-SE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sv-SE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P05 &amp; P06</a:t>
            </a:r>
            <a:br>
              <a:rPr lang="sv-SE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sv-SE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2018-03-03</a:t>
            </a:r>
            <a:endParaRPr lang="sv-SE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85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sv-SE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IFK YSTAD FK P05 &amp; P06 STYLE</a:t>
            </a:r>
            <a:endParaRPr lang="sv-SE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816098"/>
            <a:ext cx="10515600" cy="49216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sv-SE" dirty="0"/>
              <a:t>Vi är i tid</a:t>
            </a:r>
          </a:p>
          <a:p>
            <a:pPr lvl="0">
              <a:lnSpc>
                <a:spcPct val="150000"/>
              </a:lnSpc>
            </a:pPr>
            <a:r>
              <a:rPr lang="sv-SE" dirty="0" smtClean="0"/>
              <a:t>Vi </a:t>
            </a:r>
            <a:r>
              <a:rPr lang="sv-SE" dirty="0"/>
              <a:t>gör alltid vårt bästa</a:t>
            </a:r>
          </a:p>
          <a:p>
            <a:pPr lvl="0">
              <a:lnSpc>
                <a:spcPct val="150000"/>
              </a:lnSpc>
            </a:pPr>
            <a:r>
              <a:rPr lang="sv-SE" dirty="0"/>
              <a:t>Vi är schyssta kompisar</a:t>
            </a:r>
          </a:p>
          <a:p>
            <a:pPr lvl="0">
              <a:lnSpc>
                <a:spcPct val="150000"/>
              </a:lnSpc>
            </a:pPr>
            <a:r>
              <a:rPr lang="sv-SE" dirty="0"/>
              <a:t>Vi uppmuntrar varandra</a:t>
            </a:r>
          </a:p>
          <a:p>
            <a:pPr lvl="0">
              <a:lnSpc>
                <a:spcPct val="150000"/>
              </a:lnSpc>
            </a:pPr>
            <a:r>
              <a:rPr lang="sv-SE" dirty="0" smtClean="0"/>
              <a:t>Vi </a:t>
            </a:r>
            <a:r>
              <a:rPr lang="sv-SE" dirty="0"/>
              <a:t>är förberedda inför träning och match</a:t>
            </a:r>
          </a:p>
          <a:p>
            <a:pPr lvl="0">
              <a:lnSpc>
                <a:spcPct val="150000"/>
              </a:lnSpc>
            </a:pPr>
            <a:r>
              <a:rPr lang="sv-SE" dirty="0" smtClean="0"/>
              <a:t>Vi respekterar lagkamrater, ledare, tränare, motspelare och domare</a:t>
            </a:r>
          </a:p>
          <a:p>
            <a:pPr lvl="0">
              <a:lnSpc>
                <a:spcPct val="150000"/>
              </a:lnSpc>
            </a:pPr>
            <a:r>
              <a:rPr lang="sv-SE" dirty="0" smtClean="0"/>
              <a:t>Vi </a:t>
            </a:r>
            <a:r>
              <a:rPr lang="sv-SE" dirty="0"/>
              <a:t>kör fair-play</a:t>
            </a:r>
          </a:p>
          <a:p>
            <a:pPr lvl="0">
              <a:lnSpc>
                <a:spcPct val="150000"/>
              </a:lnSpc>
            </a:pPr>
            <a:r>
              <a:rPr lang="sv-SE" dirty="0"/>
              <a:t>Vi är goda vinnare och förlorare</a:t>
            </a:r>
          </a:p>
          <a:p>
            <a:pPr lvl="0">
              <a:lnSpc>
                <a:spcPct val="150000"/>
              </a:lnSpc>
            </a:pPr>
            <a:r>
              <a:rPr lang="sv-SE" dirty="0"/>
              <a:t>Vi är stolta över att spela i IFK Ystad FK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243970"/>
            <a:ext cx="10515600" cy="393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i="1" dirty="0" smtClean="0"/>
              <a:t>Ledord och värderingar som gäller spelare, ledare, tränare och föräldrar.</a:t>
            </a:r>
            <a:endParaRPr lang="en-GB" i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75" y="4905375"/>
            <a:ext cx="19145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37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651124"/>
            <a:ext cx="12192000" cy="900000"/>
          </a:xfrm>
        </p:spPr>
        <p:txBody>
          <a:bodyPr>
            <a:noAutofit/>
          </a:bodyPr>
          <a:lstStyle/>
          <a:p>
            <a:pPr lvl="0" algn="ctr">
              <a:lnSpc>
                <a:spcPct val="150000"/>
              </a:lnSpc>
            </a:pPr>
            <a:r>
              <a:rPr lang="sv-SE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ÖNSKEMÅL 2018?</a:t>
            </a:r>
            <a:endParaRPr lang="sv-SE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75" y="4905375"/>
            <a:ext cx="19145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9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sv-SE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IFK YSTAD FK P05 &amp; P06 STYLE</a:t>
            </a:r>
            <a:endParaRPr lang="sv-SE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346079"/>
            <a:ext cx="10515600" cy="49216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dirty="0" smtClean="0"/>
              <a:t>Nya regler?</a:t>
            </a:r>
          </a:p>
          <a:p>
            <a:pPr>
              <a:lnSpc>
                <a:spcPct val="150000"/>
              </a:lnSpc>
            </a:pPr>
            <a:r>
              <a:rPr lang="sv-SE" dirty="0" smtClean="0"/>
              <a:t>Ta bort något?</a:t>
            </a:r>
          </a:p>
          <a:p>
            <a:pPr>
              <a:lnSpc>
                <a:spcPct val="150000"/>
              </a:lnSpc>
            </a:pPr>
            <a:r>
              <a:rPr lang="sv-SE" dirty="0" smtClean="0"/>
              <a:t>Ändra något?</a:t>
            </a:r>
          </a:p>
          <a:p>
            <a:pPr>
              <a:lnSpc>
                <a:spcPct val="150000"/>
              </a:lnSpc>
            </a:pPr>
            <a:r>
              <a:rPr lang="sv-SE" dirty="0" smtClean="0"/>
              <a:t>Vad händer om vi inte följer IFK P05 &amp; P06 Style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75" y="4905375"/>
            <a:ext cx="19145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64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sv-SE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IFK YSTAD FK P05 &amp; P06</a:t>
            </a:r>
            <a:endParaRPr lang="sv-SE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425389"/>
            <a:ext cx="8142027" cy="448830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sv-SE" dirty="0" smtClean="0"/>
              <a:t>Sammanfattning 2017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Träningar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Seriespel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Cuper </a:t>
            </a:r>
          </a:p>
          <a:p>
            <a:pPr>
              <a:lnSpc>
                <a:spcPct val="120000"/>
              </a:lnSpc>
            </a:pPr>
            <a:r>
              <a:rPr lang="sv-SE" dirty="0" err="1"/>
              <a:t>Träningsset</a:t>
            </a:r>
            <a:r>
              <a:rPr lang="sv-SE" dirty="0"/>
              <a:t>/träningsoverall/matchkläder</a:t>
            </a:r>
            <a:endParaRPr lang="sv-SE" dirty="0" smtClean="0"/>
          </a:p>
          <a:p>
            <a:pPr>
              <a:lnSpc>
                <a:spcPct val="120000"/>
              </a:lnSpc>
            </a:pPr>
            <a:r>
              <a:rPr lang="sv-SE" dirty="0" smtClean="0"/>
              <a:t>Föräldragrupper 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Ordföranden har ordet!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IFK Ystad P05 &amp; P06 Style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Önskemål 2018?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75" y="4905375"/>
            <a:ext cx="19145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42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sv-SE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SAMMANFATTNING 2017</a:t>
            </a:r>
            <a:endParaRPr lang="sv-SE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425389"/>
            <a:ext cx="8142027" cy="448830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sv-SE" dirty="0" smtClean="0"/>
              <a:t>64 träningar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P05: 18 matcher / 1 cup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P06: 34 matcher / 5 cuper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Ledarna på tränarutbildning C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Robin N sommarträning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Fotbollsworkout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A-lagsspelare med på träningar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Målvaktsträning</a:t>
            </a:r>
          </a:p>
          <a:p>
            <a:pPr>
              <a:lnSpc>
                <a:spcPct val="120000"/>
              </a:lnSpc>
            </a:pPr>
            <a:endParaRPr lang="sv-SE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75" y="4905375"/>
            <a:ext cx="19145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10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sv-SE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TRÄNINGAR</a:t>
            </a:r>
            <a:endParaRPr lang="sv-SE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425389"/>
            <a:ext cx="9638944" cy="448830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sv-SE" dirty="0" smtClean="0"/>
              <a:t>Gemensamma träningar P05 &amp; P06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Träningar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Onsdagar (konstgräs) </a:t>
            </a:r>
            <a:r>
              <a:rPr lang="sv-SE" dirty="0" err="1" smtClean="0"/>
              <a:t>kl</a:t>
            </a:r>
            <a:r>
              <a:rPr lang="sv-SE" dirty="0" smtClean="0"/>
              <a:t> 17:45-19:00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Lördagar (Slingan) </a:t>
            </a:r>
            <a:r>
              <a:rPr lang="sv-SE" dirty="0" err="1" smtClean="0"/>
              <a:t>kl</a:t>
            </a:r>
            <a:r>
              <a:rPr lang="sv-SE" dirty="0" smtClean="0"/>
              <a:t> 10:00-11:00 (start 10/3)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Gräs 2 ggr/vecka á 1,5 h (från april)</a:t>
            </a:r>
          </a:p>
          <a:p>
            <a:pPr lvl="2">
              <a:lnSpc>
                <a:spcPct val="120000"/>
              </a:lnSpc>
            </a:pPr>
            <a:r>
              <a:rPr lang="sv-SE" dirty="0" smtClean="0"/>
              <a:t>Önskade dagar: måndag, onsdag &amp; torsdag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SvFF: Så många som möjligt, så länge som möjligt, så bra som möjligt!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Viktigt att träna – meddela om du inte kan komma!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Mathias: </a:t>
            </a:r>
            <a:r>
              <a:rPr lang="sv-SE" dirty="0"/>
              <a:t>070-866 56 57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Niklas: 070-716 14 41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Jonas: 073-378 50 23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Magnus: 070-438 53 48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Laget.se</a:t>
            </a: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75" y="4905375"/>
            <a:ext cx="19145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00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sv-SE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SERIESPEL</a:t>
            </a:r>
            <a:endParaRPr lang="sv-SE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425389"/>
            <a:ext cx="8142027" cy="448830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sv-SE" dirty="0" smtClean="0"/>
              <a:t>Seriespel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P05: 1 lag anmält, resultat (9-manna)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P06: 2 lag anmälda, resultatlöst (7-manna)</a:t>
            </a:r>
            <a:br>
              <a:rPr lang="sv-SE" dirty="0" smtClean="0"/>
            </a:br>
            <a:endParaRPr lang="sv-SE" dirty="0" smtClean="0"/>
          </a:p>
          <a:p>
            <a:pPr>
              <a:lnSpc>
                <a:spcPct val="120000"/>
              </a:lnSpc>
            </a:pPr>
            <a:r>
              <a:rPr lang="sv-SE" dirty="0" smtClean="0"/>
              <a:t>Gemensam dusch efter matcherna!</a:t>
            </a:r>
          </a:p>
          <a:p>
            <a:pPr>
              <a:lnSpc>
                <a:spcPct val="120000"/>
              </a:lnSpc>
            </a:pPr>
            <a:endParaRPr lang="sv-SE" dirty="0"/>
          </a:p>
          <a:p>
            <a:pPr>
              <a:lnSpc>
                <a:spcPct val="120000"/>
              </a:lnSpc>
            </a:pPr>
            <a:r>
              <a:rPr lang="sv-SE" dirty="0" smtClean="0"/>
              <a:t>Speltider</a:t>
            </a:r>
          </a:p>
          <a:p>
            <a:pPr>
              <a:lnSpc>
                <a:spcPct val="120000"/>
              </a:lnSpc>
            </a:pPr>
            <a:endParaRPr lang="sv-SE" dirty="0"/>
          </a:p>
          <a:p>
            <a:pPr>
              <a:lnSpc>
                <a:spcPct val="120000"/>
              </a:lnSpc>
            </a:pPr>
            <a:r>
              <a:rPr lang="sv-SE" dirty="0" smtClean="0"/>
              <a:t>Nya regler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75" y="4905375"/>
            <a:ext cx="19145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02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sv-SE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CUPER</a:t>
            </a:r>
            <a:endParaRPr lang="sv-SE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425389"/>
            <a:ext cx="8142027" cy="448830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sv-SE" dirty="0" smtClean="0"/>
              <a:t>Cuper 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Åhus-cupen </a:t>
            </a:r>
            <a:r>
              <a:rPr lang="sv-SE" dirty="0" smtClean="0"/>
              <a:t>30/6-7/7 </a:t>
            </a:r>
            <a:r>
              <a:rPr lang="sv-SE" dirty="0"/>
              <a:t>(P05</a:t>
            </a:r>
            <a:r>
              <a:rPr lang="sv-SE" dirty="0" smtClean="0"/>
              <a:t>)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YG Cup 11/2 (P06)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Team Sportia Cup 12/8 (P06)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Övriga cuper?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75" y="4905375"/>
            <a:ext cx="19145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26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sv-SE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TRÄNINGS- &amp; MATCHKLÄDER</a:t>
            </a:r>
            <a:endParaRPr lang="sv-SE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425389"/>
            <a:ext cx="8142027" cy="448830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sv-SE" dirty="0" err="1" smtClean="0"/>
              <a:t>Träningsset</a:t>
            </a:r>
            <a:r>
              <a:rPr lang="sv-SE" dirty="0" smtClean="0"/>
              <a:t> &amp; träningsoverall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Beställs och betalas på </a:t>
            </a:r>
            <a:r>
              <a:rPr lang="sv-SE" dirty="0" err="1" smtClean="0"/>
              <a:t>Bareko</a:t>
            </a:r>
            <a:r>
              <a:rPr lang="sv-SE" dirty="0" smtClean="0"/>
              <a:t> Sport</a:t>
            </a:r>
          </a:p>
          <a:p>
            <a:pPr lvl="1">
              <a:lnSpc>
                <a:spcPct val="120000"/>
              </a:lnSpc>
            </a:pPr>
            <a:r>
              <a:rPr lang="sv-SE" dirty="0" err="1" smtClean="0"/>
              <a:t>Bronsgatan</a:t>
            </a:r>
            <a:r>
              <a:rPr lang="sv-SE" dirty="0" smtClean="0"/>
              <a:t> </a:t>
            </a:r>
            <a:r>
              <a:rPr lang="sv-SE" dirty="0"/>
              <a:t>5, 271 39 </a:t>
            </a:r>
            <a:r>
              <a:rPr lang="sv-SE" dirty="0" smtClean="0"/>
              <a:t>Ystad</a:t>
            </a:r>
          </a:p>
          <a:p>
            <a:pPr lvl="1">
              <a:lnSpc>
                <a:spcPct val="120000"/>
              </a:lnSpc>
            </a:pPr>
            <a:endParaRPr lang="sv-SE" dirty="0"/>
          </a:p>
          <a:p>
            <a:pPr>
              <a:lnSpc>
                <a:spcPct val="120000"/>
              </a:lnSpc>
            </a:pPr>
            <a:r>
              <a:rPr lang="sv-SE" dirty="0" smtClean="0"/>
              <a:t>Matchkläder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75" y="4905375"/>
            <a:ext cx="19145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96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sv-SE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FÖRÄLDRAGRUPPER</a:t>
            </a:r>
            <a:endParaRPr lang="sv-SE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425389"/>
            <a:ext cx="8142027" cy="448830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sv-SE" dirty="0" smtClean="0"/>
              <a:t>Vad gör föräldragrupperna?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P05: Cissi W &amp; </a:t>
            </a:r>
            <a:r>
              <a:rPr lang="sv-SE" dirty="0" err="1" smtClean="0"/>
              <a:t>Karro</a:t>
            </a:r>
            <a:r>
              <a:rPr lang="sv-SE" dirty="0" smtClean="0"/>
              <a:t> B</a:t>
            </a:r>
          </a:p>
          <a:p>
            <a:pPr lvl="1">
              <a:lnSpc>
                <a:spcPct val="120000"/>
              </a:lnSpc>
            </a:pPr>
            <a:r>
              <a:rPr lang="sv-SE" dirty="0" smtClean="0"/>
              <a:t>P06: Rickard K &amp; Axel B</a:t>
            </a:r>
            <a:endParaRPr lang="sv-SE" dirty="0"/>
          </a:p>
          <a:p>
            <a:pPr>
              <a:lnSpc>
                <a:spcPct val="120000"/>
              </a:lnSpc>
            </a:pPr>
            <a:r>
              <a:rPr lang="sv-SE" dirty="0" smtClean="0"/>
              <a:t>Nya </a:t>
            </a:r>
            <a:r>
              <a:rPr lang="sv-SE" dirty="0" err="1" smtClean="0"/>
              <a:t>reprensentanter</a:t>
            </a:r>
            <a:r>
              <a:rPr lang="sv-SE" dirty="0" smtClean="0"/>
              <a:t>?</a:t>
            </a:r>
          </a:p>
          <a:p>
            <a:pPr>
              <a:lnSpc>
                <a:spcPct val="120000"/>
              </a:lnSpc>
            </a:pPr>
            <a:endParaRPr lang="sv-SE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75" y="4905375"/>
            <a:ext cx="19145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4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sv-SE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ORDFÖRANDEN HAR ORDET</a:t>
            </a:r>
            <a:endParaRPr lang="sv-SE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75" y="4905375"/>
            <a:ext cx="1914525" cy="1952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504" y="1757796"/>
            <a:ext cx="45339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48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50508 BP&amp;IT Template Widescreen.pptx" id="{04A4052E-59B4-4F34-8217-A528317BB6ED}" vid="{AC36634E-210C-4295-A6D0-8B69BB7E3C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150508 BP&amp;IT Template Widescreen</Template>
  <TotalTime>2505</TotalTime>
  <Words>342</Words>
  <Application>Microsoft Office PowerPoint</Application>
  <PresentationFormat>Widescreen</PresentationFormat>
  <Paragraphs>78</Paragraphs>
  <Slides>12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Office Theme</vt:lpstr>
      <vt:lpstr>VÄLKOMNA!     KICK-OFF 2018 P05 &amp; P06 2018-03-03</vt:lpstr>
      <vt:lpstr>IFK YSTAD FK P05 &amp; P06</vt:lpstr>
      <vt:lpstr>SAMMANFATTNING 2017</vt:lpstr>
      <vt:lpstr>TRÄNINGAR</vt:lpstr>
      <vt:lpstr>SERIESPEL</vt:lpstr>
      <vt:lpstr>CUPER</vt:lpstr>
      <vt:lpstr>TRÄNINGS- &amp; MATCHKLÄDER</vt:lpstr>
      <vt:lpstr>FÖRÄLDRAGRUPPER</vt:lpstr>
      <vt:lpstr>ORDFÖRANDEN HAR ORDET</vt:lpstr>
      <vt:lpstr>IFK YSTAD FK P05 &amp; P06 STYLE</vt:lpstr>
      <vt:lpstr>ÖNSKEMÅL 2018?</vt:lpstr>
      <vt:lpstr>IFK YSTAD FK P05 &amp; P06 STYLE</vt:lpstr>
    </vt:vector>
  </TitlesOfParts>
  <Company>IKEA IT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Steering Group Meeting: Metrics &amp; BI Expansion IKEA Industry Dashboard  David Engvall  2015-05-20</dc:title>
  <dc:creator>David Engvall</dc:creator>
  <cp:lastModifiedBy>Magnus Jensen</cp:lastModifiedBy>
  <cp:revision>189</cp:revision>
  <cp:lastPrinted>2018-02-26T15:26:07Z</cp:lastPrinted>
  <dcterms:created xsi:type="dcterms:W3CDTF">2015-05-18T13:20:11Z</dcterms:created>
  <dcterms:modified xsi:type="dcterms:W3CDTF">2018-03-03T13:11:15Z</dcterms:modified>
</cp:coreProperties>
</file>