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3" r:id="rId6"/>
    <p:sldId id="274" r:id="rId7"/>
    <p:sldId id="261" r:id="rId8"/>
    <p:sldId id="262" r:id="rId9"/>
    <p:sldId id="269" r:id="rId10"/>
    <p:sldId id="260" r:id="rId11"/>
    <p:sldId id="267" r:id="rId12"/>
    <p:sldId id="270" r:id="rId13"/>
    <p:sldId id="259" r:id="rId14"/>
    <p:sldId id="26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216" autoAdjust="0"/>
  </p:normalViewPr>
  <p:slideViewPr>
    <p:cSldViewPr snapToGrid="0">
      <p:cViewPr varScale="1">
        <p:scale>
          <a:sx n="83" d="100"/>
          <a:sy n="83" d="100"/>
        </p:scale>
        <p:origin x="3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268E-53F9-4C61-B6E5-4E9083E2210E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B09D-279D-4A72-8BE8-364F7B7955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5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49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Bingolotterna gav</a:t>
            </a:r>
            <a:r>
              <a:rPr lang="sv-SE" baseline="0" dirty="0" smtClean="0"/>
              <a:t> 10 600kr</a:t>
            </a:r>
          </a:p>
          <a:p>
            <a:r>
              <a:rPr lang="sv-SE" baseline="0" dirty="0" smtClean="0"/>
              <a:t>Pant gav .. 6 000 kr</a:t>
            </a:r>
          </a:p>
          <a:p>
            <a:r>
              <a:rPr lang="sv-SE" baseline="0" dirty="0" smtClean="0"/>
              <a:t>Sommarcupen 7 200 kr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636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42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21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34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4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08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Matcha</a:t>
            </a:r>
            <a:r>
              <a:rPr lang="sv-SE" baseline="0" dirty="0" smtClean="0"/>
              <a:t> motstånd, strävar efter jämna matcher – uppdrag från GFF</a:t>
            </a:r>
          </a:p>
          <a:p>
            <a:r>
              <a:rPr lang="sv-SE" baseline="0" dirty="0" smtClean="0"/>
              <a:t>Görs även i syfte att kunna utvecklas, få självförtroende och ta eget ansvar</a:t>
            </a:r>
          </a:p>
          <a:p>
            <a:r>
              <a:rPr lang="sv-SE" baseline="0" dirty="0" smtClean="0"/>
              <a:t>Även för att tillgodose och främja olika spelares drivkrafter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79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39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93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Se utskick</a:t>
            </a:r>
            <a:r>
              <a:rPr lang="sv-SE" baseline="0" dirty="0" smtClean="0"/>
              <a:t> som gjorts till samtliga föräldrar. Har vi några frivilliga ca 3 </a:t>
            </a:r>
            <a:r>
              <a:rPr lang="sv-SE" baseline="0" dirty="0" err="1" smtClean="0"/>
              <a:t>st</a:t>
            </a:r>
            <a:r>
              <a:rPr lang="sv-SE" baseline="0" dirty="0" smtClean="0"/>
              <a:t> som representerar vårt lag inför planering av cup och bemanning?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80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70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FB09D-279D-4A72-8BE8-364F7B79555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57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4FB58-EFC6-525D-98F7-51EDD4A41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6F1767-F1B6-203E-1D22-CDE27A53D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A7A1D-3B89-6338-13B5-8B357CF9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9E3A6D-806C-0886-B7C2-48A763F1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EBFC03-D8AA-8D22-BD22-DAF0F8D1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66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44FE6-67C8-C55C-3BC0-5CA87669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F293E2-BD80-F516-A746-5F7563040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4DF705-B9AB-3E55-DD5B-94789B1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ED433D-D8B1-4024-3B4F-4F078B9A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49232B-9C75-6153-2882-985A72DD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83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D0338E6-59C0-EE99-3207-278DB2A95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AFB519-7B96-349D-1587-4E3D7B942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E4B488-D0F3-D96D-81E8-9B1E18DD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A78221-F635-6D0F-B978-7F3CF07C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01BB4A-0003-7CD3-C5D5-BC4335D8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90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82465D-B5BF-C688-F61A-14FD12F4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BFA568-2D37-B61C-D375-2D897A96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5E2BC4-E2EB-7677-2BD8-33074B53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18FCF7-E081-C734-0FE2-FFFD828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880CB9-909E-55B1-B7AA-1F937CAA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15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BD3D8-31AF-F113-B360-F7AD94C3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D0E97C-705B-3BC2-DA45-8A3A984FD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E25016-D12C-E222-D0AC-957CE7D2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5D347D-BD31-1558-9D5C-83860ADB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EACE62-3AF0-0CE6-067D-A70318CB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52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56055E-521B-1C15-2C1E-F2A6BAD4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BD9F60-F5A6-B822-CA11-68D71198F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048702-133F-70E3-6938-CA70349F2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CDEB8D-AE34-29B3-F31A-6DB9524E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39F509-DF68-3E5D-9DE9-FCCF67C4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E3F8CE-37A7-C1C1-C294-05B765F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81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30FB8C-287B-2DD7-27ED-4A6BCB21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E37AFF-6966-FB31-4D73-8C9F7CF3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586DEC-DCE3-4271-E662-E29E93416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88DCEC-9C66-D6FD-EC60-773DC6DB1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56B378-75DB-B4FC-2202-ECA67F46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FD2C85E-9015-46C4-E573-FBB1968F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7C9B54-1C29-221A-48E9-1B0562D9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5E71E1E-8D0B-48B0-EC0D-0BD873EB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0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EF0EB-F5C4-EA85-105F-48974F86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057078-D8F6-DCFF-48E9-969E2830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5B7F28F-87F9-444C-1F9E-6CA2D3B9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FBAB07-4DED-9808-223D-6D476653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30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E802584-3A67-AA71-DF28-B392F1F2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E7924DC-F145-90BB-4376-B8CA3629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62B18A-DFEC-3270-CA08-D411310B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2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2A9952-5352-028A-AD6A-7DBED8AE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9924B9-052A-6B0B-1B0E-079E9DBA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EB88DD-BF46-AB74-EB06-22647413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23790E-820E-8ED0-281B-B5E48642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D5203E-A940-28AF-C76F-60732506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3E915B-F1EB-9E2F-0DBD-D205AEF3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3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810EB-4D4F-8425-7B0B-B150F478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1CB00D7-1993-EB7F-6B86-9A62438D1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BEF0AA-A626-01B3-D983-9C67C9932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CAF3C3-F4E8-9CDC-7063-5434414C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C7CF14-9AB0-58F0-9313-DC7E5631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F18CD3-0E74-3E7B-F9F5-C837A627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52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D5BECF-2360-D9DA-1574-4E458B4B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075A15-A004-8740-213C-20E3A94A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B8A838-899F-4F8A-18D2-60B2C475E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E61D-8076-434E-9E9B-31283E0015F3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CEA441-7A34-F85F-0138-2E7D7F85F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E4A2DC-B2C6-FE26-E0B4-3BE19792C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BB48-7128-400E-8FC2-6D6479B62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9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-781050"/>
            <a:ext cx="11229975" cy="8420100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B3270B67-0D3E-7F89-956D-18BE31FCA69A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A7FB31A-5369-8822-26C1-1D0BCDDB45A3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725F20B5-C949-6B05-948B-28F43FC6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99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4D0E2-0CA7-1233-7C22-53A054E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under </a:t>
            </a:r>
            <a:r>
              <a:rPr lang="sv-SE" dirty="0" smtClean="0"/>
              <a:t>säsongen i änget + IP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D9B550-440D-D6BD-E60E-A675D1B5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 </a:t>
            </a:r>
            <a:r>
              <a:rPr lang="sv-SE" dirty="0" smtClean="0"/>
              <a:t>kommer att träna </a:t>
            </a:r>
            <a:r>
              <a:rPr lang="sv-SE" dirty="0"/>
              <a:t>3</a:t>
            </a:r>
            <a:r>
              <a:rPr lang="sv-SE" dirty="0" smtClean="0"/>
              <a:t> </a:t>
            </a:r>
            <a:r>
              <a:rPr lang="sv-SE" dirty="0"/>
              <a:t>gånger i veckan, </a:t>
            </a:r>
            <a:r>
              <a:rPr lang="sv-SE" dirty="0" smtClean="0"/>
              <a:t>tiderna är ej klara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/>
              <a:t>Skapa en bra utvecklingsmiljö (motivation och lärande</a:t>
            </a:r>
            <a:r>
              <a:rPr lang="sv-SE" dirty="0" smtClean="0"/>
              <a:t>)</a:t>
            </a:r>
          </a:p>
          <a:p>
            <a:r>
              <a:rPr lang="sv-SE" dirty="0" smtClean="0"/>
              <a:t>Fortsätta med </a:t>
            </a:r>
            <a:r>
              <a:rPr lang="sv-SE" dirty="0" err="1" smtClean="0"/>
              <a:t>fys</a:t>
            </a:r>
            <a:r>
              <a:rPr lang="sv-SE" dirty="0" smtClean="0"/>
              <a:t>/löpträning/knäkontroll</a:t>
            </a:r>
          </a:p>
          <a:p>
            <a:r>
              <a:rPr lang="sv-SE" dirty="0" smtClean="0"/>
              <a:t>Vi tränar inför match</a:t>
            </a:r>
          </a:p>
          <a:p>
            <a:r>
              <a:rPr lang="sv-SE" dirty="0" smtClean="0"/>
              <a:t>Kallelse kommer alltid, anmäl i god tid till träningarna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FF5D40A-54AB-24C7-ACA1-85B2BB83642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75D24E9-3C6D-AF60-4804-528B5B0D9DA0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36961B03-CD96-00D3-D5A0-427AFF59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81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8BE37-2D56-3185-5701-56C81A9E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Ekonomin i laget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E1072F-90EA-B3CB-2C98-C13592C0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har idag ca 47 000 kr</a:t>
            </a:r>
          </a:p>
          <a:p>
            <a:r>
              <a:rPr lang="sv-SE" dirty="0" smtClean="0"/>
              <a:t>Vi har bl.a. fått in pengar via bingolotterna, pant och strandstädning</a:t>
            </a:r>
          </a:p>
          <a:p>
            <a:r>
              <a:rPr lang="sv-SE" dirty="0" smtClean="0"/>
              <a:t>Idrottsrabatten går till klubben</a:t>
            </a:r>
          </a:p>
          <a:p>
            <a:r>
              <a:rPr lang="sv-SE" dirty="0" smtClean="0"/>
              <a:t>Behöver fortsätta dra in pengar till laget för framtida cuper och aktiviteter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E7EB5F7-7115-AD5C-BF95-148EF4DBFAF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DCF2A73-F807-B0D4-0D50-C584FFD670C7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05F7D897-3328-C79C-304B-8CF362B79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9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7F064-685F-45D7-C71D-A33177F2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Fokus på glädje, ansträngning och lärande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269F3-8385-6371-BA5E-CAD79D17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Är en av riktlinjerna inom SFF för barn och ungdomsfotboll</a:t>
            </a:r>
          </a:p>
          <a:p>
            <a:r>
              <a:rPr lang="sv-SE" dirty="0" smtClean="0"/>
              <a:t>Utgångspunkten är omtanke om individen</a:t>
            </a:r>
          </a:p>
          <a:p>
            <a:r>
              <a:rPr lang="sv-SE" dirty="0" smtClean="0"/>
              <a:t>Långsiktig utveckling är överordnad det kortsiktiga resultatet</a:t>
            </a:r>
          </a:p>
          <a:p>
            <a:r>
              <a:rPr lang="sv-SE" dirty="0" smtClean="0"/>
              <a:t>Egen utveckling är överordnad jämförelse med andra</a:t>
            </a:r>
          </a:p>
          <a:p>
            <a:r>
              <a:rPr lang="sv-SE" dirty="0" smtClean="0"/>
              <a:t>I spelet får spelaren ta egna beslut och lära sig av </a:t>
            </a:r>
            <a:r>
              <a:rPr lang="sv-SE" dirty="0" err="1" smtClean="0"/>
              <a:t>framgågng</a:t>
            </a:r>
            <a:r>
              <a:rPr lang="sv-SE" dirty="0" smtClean="0"/>
              <a:t> och motgång</a:t>
            </a:r>
          </a:p>
          <a:p>
            <a:r>
              <a:rPr lang="sv-SE" dirty="0" smtClean="0"/>
              <a:t>Föräldrar stöttar spelarna men överlåter coachningen till tränarna 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2EF57D9-57DA-F16D-0115-2BBC7F69F28A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B0E6DDA-C922-E707-0C46-F3D43A284F12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4F659A34-7AC3-B0CF-C31C-66EA9C9D0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65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8BE37-2D56-3185-5701-56C81A9E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Ansvarområden föräldrar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E1072F-90EA-B3CB-2C98-C13592C0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Försäljningsansvariga 3 föräldrar höst och 3 föräldrar vår</a:t>
            </a:r>
          </a:p>
          <a:p>
            <a:pPr lvl="1"/>
            <a:r>
              <a:rPr lang="sv-SE" dirty="0" smtClean="0"/>
              <a:t>Vår 2025 (Axel, Hannes, </a:t>
            </a:r>
            <a:r>
              <a:rPr lang="sv-SE" dirty="0" err="1" smtClean="0"/>
              <a:t>Thilion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Höst 2025 (Harry B, Hjalmar, Bastian)</a:t>
            </a:r>
          </a:p>
          <a:p>
            <a:pPr lvl="1"/>
            <a:r>
              <a:rPr lang="sv-SE" dirty="0" smtClean="0"/>
              <a:t>En egen försäljning till laget och en till klubben (idrottsrabatten) </a:t>
            </a:r>
          </a:p>
          <a:p>
            <a:pPr marL="457200" lvl="1" indent="0">
              <a:buNone/>
            </a:pPr>
            <a:endParaRPr lang="sv-SE" dirty="0" smtClean="0"/>
          </a:p>
          <a:p>
            <a:pPr marL="228600" lvl="1"/>
            <a:r>
              <a:rPr lang="sv-SE" sz="2800" dirty="0"/>
              <a:t>Kiosk säsongen </a:t>
            </a:r>
            <a:r>
              <a:rPr lang="sv-SE" sz="2800" dirty="0" smtClean="0"/>
              <a:t>2025</a:t>
            </a:r>
          </a:p>
          <a:p>
            <a:pPr marL="685800" lvl="2"/>
            <a:r>
              <a:rPr lang="sv-SE" sz="2400" dirty="0" smtClean="0"/>
              <a:t>Schema kommer när vi vet spelschema (2 </a:t>
            </a:r>
            <a:r>
              <a:rPr lang="sv-SE" sz="2400" dirty="0" err="1" smtClean="0"/>
              <a:t>st</a:t>
            </a:r>
            <a:r>
              <a:rPr lang="sv-SE" sz="2400" dirty="0" smtClean="0"/>
              <a:t>/match)</a:t>
            </a:r>
          </a:p>
          <a:p>
            <a:pPr marL="685800" lvl="2"/>
            <a:r>
              <a:rPr lang="sv-SE" sz="2400" dirty="0" smtClean="0"/>
              <a:t>Kioskrutiner finns i kiosken</a:t>
            </a:r>
          </a:p>
          <a:p>
            <a:pPr marL="685800" lvl="2"/>
            <a:r>
              <a:rPr lang="sv-SE" sz="2400" dirty="0" smtClean="0"/>
              <a:t>Starta upp kiosken när vi har samlingstid</a:t>
            </a:r>
          </a:p>
          <a:p>
            <a:pPr marL="685800" lvl="2"/>
            <a:r>
              <a:rPr lang="sv-SE" sz="2400" dirty="0" smtClean="0"/>
              <a:t>Kan du inte, byt med någon (eget ansvar)</a:t>
            </a:r>
            <a:endParaRPr lang="sv-SE" sz="2400" dirty="0"/>
          </a:p>
          <a:p>
            <a:pPr marL="457200" lvl="1" indent="0">
              <a:buNone/>
            </a:pP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E7EB5F7-7115-AD5C-BF95-148EF4DBFAF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DCF2A73-F807-B0D4-0D50-C584FFD670C7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05F7D897-3328-C79C-304B-8CF362B79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9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B4835-DDBF-B1DF-3E81-80391BB5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0C71AD-FFCB-E59E-DCF8-EABAA97B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Från och med fredag adderar vi träningstillfälle/träningsmatch fredagar 16.00 – 17.30 (</a:t>
            </a:r>
            <a:r>
              <a:rPr lang="sv-SE" dirty="0" err="1" smtClean="0"/>
              <a:t>Visborgs</a:t>
            </a:r>
            <a:r>
              <a:rPr lang="sv-SE" dirty="0" smtClean="0"/>
              <a:t> konstgräs)</a:t>
            </a:r>
          </a:p>
          <a:p>
            <a:r>
              <a:rPr lang="sv-SE" dirty="0" smtClean="0"/>
              <a:t>Samla in </a:t>
            </a:r>
            <a:r>
              <a:rPr lang="sv-SE" dirty="0" err="1" smtClean="0"/>
              <a:t>matchkäder</a:t>
            </a:r>
            <a:r>
              <a:rPr lang="sv-SE" dirty="0" smtClean="0"/>
              <a:t> efter </a:t>
            </a:r>
            <a:r>
              <a:rPr lang="sv-SE" dirty="0" err="1" smtClean="0"/>
              <a:t>krulliscup</a:t>
            </a:r>
            <a:endParaRPr lang="sv-SE" dirty="0" smtClean="0"/>
          </a:p>
          <a:p>
            <a:r>
              <a:rPr lang="sv-SE" dirty="0" smtClean="0"/>
              <a:t>Planerar individuella samtal med spelarna (under träning)</a:t>
            </a:r>
            <a:endParaRPr lang="sv-SE" dirty="0"/>
          </a:p>
          <a:p>
            <a:r>
              <a:rPr lang="sv-SE" dirty="0"/>
              <a:t>IFK-kläder  - Intersport </a:t>
            </a:r>
          </a:p>
          <a:p>
            <a:r>
              <a:rPr lang="sv-SE" dirty="0" smtClean="0"/>
              <a:t>Datum för fagning </a:t>
            </a:r>
            <a:r>
              <a:rPr lang="sv-SE" dirty="0"/>
              <a:t>på </a:t>
            </a:r>
            <a:r>
              <a:rPr lang="sv-SE" dirty="0" err="1"/>
              <a:t>Kneippbyn</a:t>
            </a:r>
            <a:r>
              <a:rPr lang="sv-SE" dirty="0"/>
              <a:t> </a:t>
            </a:r>
            <a:r>
              <a:rPr lang="sv-SE" dirty="0" smtClean="0"/>
              <a:t>kommer </a:t>
            </a:r>
          </a:p>
          <a:p>
            <a:r>
              <a:rPr lang="sv-SE" dirty="0" smtClean="0"/>
              <a:t>Andra </a:t>
            </a:r>
            <a:r>
              <a:rPr lang="sv-SE" dirty="0"/>
              <a:t>frågor?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D8320F2-0F20-E9B2-5386-C754DEA9A83B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2CDF4CF6-1FD9-B252-BED2-02BFC4154A7B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CC63C9D9-5F56-349E-5159-B53A748B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7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98BC3-E657-F634-38F2-79031E6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 för </a:t>
            </a:r>
            <a:r>
              <a:rPr lang="sv-SE" dirty="0" smtClean="0"/>
              <a:t>P-13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71D43-06A1-584B-5A17-99F584D2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Agenda </a:t>
            </a:r>
            <a:endParaRPr lang="sv-SE" sz="2800" dirty="0" smtClean="0"/>
          </a:p>
          <a:p>
            <a:pPr lvl="1"/>
            <a:endParaRPr lang="sv-SE" sz="2800" dirty="0" smtClean="0"/>
          </a:p>
          <a:p>
            <a:pPr lvl="1"/>
            <a:r>
              <a:rPr lang="sv-SE" sz="2800" dirty="0" err="1"/>
              <a:t>Resevanor</a:t>
            </a:r>
            <a:endParaRPr lang="sv-SE" sz="2800" dirty="0"/>
          </a:p>
          <a:p>
            <a:pPr lvl="1"/>
            <a:r>
              <a:rPr lang="sv-SE" sz="2800" dirty="0" smtClean="0"/>
              <a:t>Laget och tankar kring lagindelning </a:t>
            </a:r>
          </a:p>
          <a:p>
            <a:pPr lvl="1"/>
            <a:r>
              <a:rPr lang="sv-SE" sz="2800" dirty="0" smtClean="0"/>
              <a:t>Seriespel</a:t>
            </a:r>
            <a:endParaRPr lang="sv-SE" sz="2800" dirty="0"/>
          </a:p>
          <a:p>
            <a:pPr lvl="1"/>
            <a:r>
              <a:rPr lang="sv-SE" sz="2800" dirty="0" smtClean="0"/>
              <a:t>Cuper</a:t>
            </a:r>
          </a:p>
          <a:p>
            <a:pPr lvl="1"/>
            <a:r>
              <a:rPr lang="sv-SE" sz="2800" dirty="0" smtClean="0"/>
              <a:t>Träning under säsong</a:t>
            </a:r>
          </a:p>
          <a:p>
            <a:pPr lvl="1"/>
            <a:r>
              <a:rPr lang="sv-SE" sz="2800" dirty="0" smtClean="0"/>
              <a:t>Ekonomi i laget</a:t>
            </a:r>
            <a:endParaRPr lang="sv-SE" sz="2800" dirty="0"/>
          </a:p>
          <a:p>
            <a:pPr lvl="1"/>
            <a:r>
              <a:rPr lang="sv-SE" sz="2800" dirty="0" smtClean="0"/>
              <a:t>Ansvarsområden </a:t>
            </a:r>
            <a:r>
              <a:rPr lang="sv-SE" sz="2800" dirty="0"/>
              <a:t>för föräldrar</a:t>
            </a:r>
          </a:p>
          <a:p>
            <a:pPr lvl="1"/>
            <a:r>
              <a:rPr lang="sv-SE" sz="2800" dirty="0" smtClean="0"/>
              <a:t>Övriga </a:t>
            </a:r>
            <a:r>
              <a:rPr lang="sv-SE" sz="2800" dirty="0"/>
              <a:t>frågor </a:t>
            </a:r>
          </a:p>
          <a:p>
            <a:pPr marL="457200" lvl="1" indent="0">
              <a:buNone/>
            </a:pP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E897246-7BC4-084F-F50B-405CD7FABB6F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2EAD1771-C714-FF30-5121-B136D2D6AC4C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78D2E836-FC00-4AA3-EF44-AB3522F49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7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7DDFBD-3B82-2AA0-B613-A1E610C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Resevanor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32DF57-53EA-ADC3-079C-08D41B21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641"/>
            <a:ext cx="10515600" cy="4046322"/>
          </a:xfrm>
        </p:spPr>
        <p:txBody>
          <a:bodyPr/>
          <a:lstStyle/>
          <a:p>
            <a:pPr marL="914400" lvl="2" indent="0">
              <a:buNone/>
            </a:pPr>
            <a:endParaRPr lang="sv-SE" dirty="0"/>
          </a:p>
          <a:p>
            <a:pPr lvl="2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FBB3989-96E3-5838-E1D4-7D86FB0073B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AC59F2D-D157-06A4-13A2-D83F56743F1B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E64498B2-6564-3F9B-42E4-5BED04F4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06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7DDFBD-3B82-2AA0-B613-A1E610C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32DF57-53EA-ADC3-079C-08D41B21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641"/>
            <a:ext cx="10515600" cy="4046322"/>
          </a:xfrm>
        </p:spPr>
        <p:txBody>
          <a:bodyPr/>
          <a:lstStyle/>
          <a:p>
            <a:r>
              <a:rPr lang="sv-SE" dirty="0" smtClean="0"/>
              <a:t>23 spelare</a:t>
            </a:r>
          </a:p>
          <a:p>
            <a:pPr lvl="1"/>
            <a:r>
              <a:rPr lang="sv-SE" dirty="0" smtClean="0"/>
              <a:t>2 nya som kommit in under hösten</a:t>
            </a:r>
          </a:p>
          <a:p>
            <a:pPr lvl="1"/>
            <a:r>
              <a:rPr lang="sv-SE" dirty="0" smtClean="0"/>
              <a:t>+ 1 ny som kommer och provtränar i april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3 ledare</a:t>
            </a:r>
          </a:p>
          <a:p>
            <a:pPr lvl="1"/>
            <a:r>
              <a:rPr lang="sv-SE" dirty="0" smtClean="0"/>
              <a:t>Elin </a:t>
            </a:r>
            <a:r>
              <a:rPr lang="sv-SE" dirty="0" err="1" smtClean="0"/>
              <a:t>Akkanen</a:t>
            </a:r>
            <a:endParaRPr lang="sv-SE" dirty="0"/>
          </a:p>
          <a:p>
            <a:pPr lvl="1"/>
            <a:r>
              <a:rPr lang="sv-SE" dirty="0" smtClean="0"/>
              <a:t>Caroline Gränefjord </a:t>
            </a:r>
            <a:endParaRPr lang="sv-SE" dirty="0"/>
          </a:p>
          <a:p>
            <a:pPr lvl="1"/>
            <a:r>
              <a:rPr lang="sv-SE" dirty="0" smtClean="0"/>
              <a:t>Mikael Rynell </a:t>
            </a:r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FBB3989-96E3-5838-E1D4-7D86FB0073B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AC59F2D-D157-06A4-13A2-D83F56743F1B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E64498B2-6564-3F9B-42E4-5BED04F4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4D0E2-0CA7-1233-7C22-53A054E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Tankar kring lagindelning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D9B550-440D-D6BD-E60E-A675D1B5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Inför varje match delas spelarna in i olika lag </a:t>
            </a:r>
          </a:p>
          <a:p>
            <a:pPr marL="0" indent="0">
              <a:buNone/>
            </a:pPr>
            <a:r>
              <a:rPr lang="sv-SE" dirty="0" smtClean="0"/>
              <a:t>(både seriematch och inför cup)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Tränarnas tankar kring olika sätt att dela in laget</a:t>
            </a:r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FF5D40A-54AB-24C7-ACA1-85B2BB83642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75D24E9-3C6D-AF60-4804-528B5B0D9DA0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36961B03-CD96-00D3-D5A0-427AFF59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17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4D0E2-0CA7-1233-7C22-53A054E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Tankar kring lagindelning forts. 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D9B550-440D-D6BD-E60E-A675D1B5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Prata 3 och 3  (5 minuter)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Diskuterar ni lagindelning hemma inför match? Hur går samtalet?</a:t>
            </a:r>
          </a:p>
          <a:p>
            <a:pPr>
              <a:buFontTx/>
              <a:buChar char="-"/>
            </a:pPr>
            <a:r>
              <a:rPr lang="sv-SE" dirty="0" smtClean="0"/>
              <a:t>Vilka är dina tankar kring tidigare lagindelning inför match?</a:t>
            </a:r>
          </a:p>
          <a:p>
            <a:pPr>
              <a:buFontTx/>
              <a:buChar char="-"/>
            </a:pPr>
            <a:r>
              <a:rPr lang="sv-SE" dirty="0" smtClean="0"/>
              <a:t>På </a:t>
            </a:r>
            <a:r>
              <a:rPr lang="sv-SE" dirty="0"/>
              <a:t>vilket sätt tycker du att </a:t>
            </a:r>
            <a:r>
              <a:rPr lang="sv-SE" dirty="0" smtClean="0"/>
              <a:t>lagindelning bör se ut inför </a:t>
            </a:r>
            <a:r>
              <a:rPr lang="sv-SE" dirty="0"/>
              <a:t>match</a:t>
            </a:r>
            <a:r>
              <a:rPr lang="sv-SE" dirty="0" smtClean="0"/>
              <a:t>?</a:t>
            </a:r>
          </a:p>
          <a:p>
            <a:pPr>
              <a:buFontTx/>
              <a:buChar char="-"/>
            </a:pPr>
            <a:endParaRPr lang="sv-SE" dirty="0"/>
          </a:p>
          <a:p>
            <a:r>
              <a:rPr lang="sv-SE" dirty="0" smtClean="0"/>
              <a:t>Återsamling i </a:t>
            </a:r>
            <a:r>
              <a:rPr lang="sv-SE" dirty="0" err="1" smtClean="0"/>
              <a:t>helgrupp</a:t>
            </a:r>
            <a:r>
              <a:rPr lang="sv-SE" dirty="0" smtClean="0"/>
              <a:t>, grupperna lyfter sina tankar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FF5D40A-54AB-24C7-ACA1-85B2BB836428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75D24E9-3C6D-AF60-4804-528B5B0D9DA0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36961B03-CD96-00D3-D5A0-427AFF59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E7F064-685F-45D7-C71D-A33177F2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Seriematcher </a:t>
            </a:r>
            <a:r>
              <a:rPr lang="sv-SE" dirty="0"/>
              <a:t>under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269F3-8385-6371-BA5E-CAD79D17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spelar i </a:t>
            </a:r>
            <a:r>
              <a:rPr lang="sv-SE" dirty="0"/>
              <a:t>två </a:t>
            </a:r>
            <a:r>
              <a:rPr lang="sv-SE" dirty="0" smtClean="0"/>
              <a:t>serier, barn </a:t>
            </a:r>
            <a:r>
              <a:rPr lang="sv-SE" dirty="0"/>
              <a:t>som fyller </a:t>
            </a:r>
            <a:r>
              <a:rPr lang="sv-SE" dirty="0" smtClean="0"/>
              <a:t>12 år och </a:t>
            </a:r>
            <a:r>
              <a:rPr lang="sv-SE" dirty="0"/>
              <a:t>barn som fyller </a:t>
            </a:r>
            <a:r>
              <a:rPr lang="sv-SE" dirty="0" smtClean="0"/>
              <a:t>13 år </a:t>
            </a:r>
          </a:p>
          <a:p>
            <a:r>
              <a:rPr lang="sv-SE" dirty="0" smtClean="0"/>
              <a:t>7 </a:t>
            </a:r>
            <a:r>
              <a:rPr lang="sv-SE" dirty="0"/>
              <a:t>mot </a:t>
            </a:r>
            <a:r>
              <a:rPr lang="sv-SE" dirty="0" smtClean="0"/>
              <a:t>7, 3x20 min</a:t>
            </a:r>
          </a:p>
          <a:p>
            <a:r>
              <a:rPr lang="sv-SE" dirty="0" smtClean="0"/>
              <a:t>9 mot 9, 3x25 min</a:t>
            </a:r>
            <a:endParaRPr lang="sv-SE" dirty="0"/>
          </a:p>
          <a:p>
            <a:r>
              <a:rPr lang="sv-SE" dirty="0" smtClean="0"/>
              <a:t>Lagindelningen kan se olika ut från match till match</a:t>
            </a:r>
          </a:p>
          <a:p>
            <a:r>
              <a:rPr lang="sv-SE" dirty="0" smtClean="0"/>
              <a:t>Alla får en kallelse till match (till någon av serierna)</a:t>
            </a:r>
          </a:p>
          <a:p>
            <a:r>
              <a:rPr lang="sv-SE" dirty="0" smtClean="0"/>
              <a:t>Kallelsen kommer om möjligt på söndagen – svara innan onsdag 15.00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2EF57D9-57DA-F16D-0115-2BBC7F69F28A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B0E6DDA-C922-E707-0C46-F3D43A284F12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4F659A34-7AC3-B0CF-C31C-66EA9C9D0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0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DA29A6-0B4D-7CD0-1F91-9ED1E208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Gotland </a:t>
            </a:r>
            <a:r>
              <a:rPr lang="sv-SE" dirty="0" err="1" smtClean="0"/>
              <a:t>sommarcup</a:t>
            </a:r>
            <a:r>
              <a:rPr lang="sv-SE" dirty="0" smtClean="0"/>
              <a:t> – ska vi anmäla?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D68608-7837-2C07-B16D-5014D91EA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Visby </a:t>
            </a:r>
            <a:r>
              <a:rPr lang="sv-SE" dirty="0" smtClean="0"/>
              <a:t>14 </a:t>
            </a:r>
            <a:r>
              <a:rPr lang="sv-SE" dirty="0"/>
              <a:t>– </a:t>
            </a:r>
            <a:r>
              <a:rPr lang="sv-SE" dirty="0" smtClean="0"/>
              <a:t>17 </a:t>
            </a:r>
            <a:r>
              <a:rPr lang="sv-SE" dirty="0"/>
              <a:t>juni </a:t>
            </a:r>
            <a:r>
              <a:rPr lang="sv-SE" dirty="0" smtClean="0"/>
              <a:t>(spel </a:t>
            </a:r>
            <a:r>
              <a:rPr lang="sv-SE" dirty="0" err="1" smtClean="0"/>
              <a:t>lör</a:t>
            </a:r>
            <a:r>
              <a:rPr lang="sv-SE" dirty="0" smtClean="0"/>
              <a:t> – mån)</a:t>
            </a:r>
            <a:endParaRPr lang="sv-SE" dirty="0"/>
          </a:p>
          <a:p>
            <a:r>
              <a:rPr lang="sv-SE" dirty="0" err="1"/>
              <a:t>Rävhagen</a:t>
            </a:r>
            <a:r>
              <a:rPr lang="sv-SE" dirty="0"/>
              <a:t> </a:t>
            </a:r>
            <a:r>
              <a:rPr lang="sv-SE" dirty="0" smtClean="0"/>
              <a:t>Visby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IFK är med och arrangerar, föräldrar behöver ”bemanna” under cupen</a:t>
            </a:r>
          </a:p>
          <a:p>
            <a:r>
              <a:rPr lang="sv-SE" dirty="0" smtClean="0"/>
              <a:t>Vi kan anmäla lag gratis</a:t>
            </a:r>
          </a:p>
          <a:p>
            <a:endParaRPr lang="sv-SE" dirty="0"/>
          </a:p>
          <a:p>
            <a:r>
              <a:rPr lang="sv-SE" dirty="0" smtClean="0"/>
              <a:t>Ersättning till laget från sommarcupen 2024 blev 7 200 kr 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26D94E9-451E-55FD-6448-6DE511A4C603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27404B5-C9B1-D4E0-81EB-1E06BF5924EF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CC473B38-08BE-BF34-3A0A-A78E10930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6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DA29A6-0B4D-7CD0-1F91-9ED1E208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Mjällby </a:t>
            </a:r>
            <a:r>
              <a:rPr lang="sv-SE" dirty="0" err="1" smtClean="0"/>
              <a:t>sommarcup</a:t>
            </a:r>
            <a:r>
              <a:rPr lang="sv-SE" dirty="0" smtClean="0"/>
              <a:t> – förslag på cup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D68608-7837-2C07-B16D-5014D91E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037" y="1775050"/>
            <a:ext cx="57288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Beräkning av kostnad</a:t>
            </a:r>
          </a:p>
          <a:p>
            <a:pPr marL="0" indent="0">
              <a:buNone/>
            </a:pPr>
            <a:r>
              <a:rPr lang="sv-SE" sz="1200" dirty="0" smtClean="0"/>
              <a:t>Lagavgift + deltagaravgift 36 000 kr </a:t>
            </a:r>
          </a:p>
          <a:p>
            <a:pPr marL="0" indent="0">
              <a:buNone/>
            </a:pPr>
            <a:r>
              <a:rPr lang="sv-SE" sz="1200" dirty="0" smtClean="0"/>
              <a:t>Extra natt inkl. frukost den 31 juli xxx  kr </a:t>
            </a:r>
          </a:p>
          <a:p>
            <a:pPr marL="0" indent="0">
              <a:buNone/>
            </a:pPr>
            <a:r>
              <a:rPr lang="sv-SE" sz="1200" dirty="0" smtClean="0"/>
              <a:t>Båt </a:t>
            </a:r>
            <a:r>
              <a:rPr lang="sv-SE" sz="1200" dirty="0" err="1" smtClean="0"/>
              <a:t>tor</a:t>
            </a:r>
            <a:r>
              <a:rPr lang="sv-SE" sz="1200" dirty="0" smtClean="0"/>
              <a:t> 24 spelare, 6 bilar inkl. chaufförer 10 000 kr </a:t>
            </a:r>
          </a:p>
          <a:p>
            <a:pPr marL="0" indent="0">
              <a:buNone/>
            </a:pPr>
            <a:r>
              <a:rPr lang="sv-SE" sz="1200" dirty="0" smtClean="0"/>
              <a:t>Extra: middag 31 juli och 3 aug, frukt/</a:t>
            </a:r>
            <a:r>
              <a:rPr lang="sv-SE" sz="1200" dirty="0" err="1" smtClean="0"/>
              <a:t>mellis</a:t>
            </a:r>
            <a:r>
              <a:rPr lang="sv-SE" sz="1200" dirty="0" smtClean="0"/>
              <a:t> under cupen </a:t>
            </a:r>
            <a:r>
              <a:rPr lang="sv-SE" sz="1200" dirty="0" smtClean="0"/>
              <a:t>xxx kr</a:t>
            </a:r>
            <a:endParaRPr lang="sv-SE" sz="1200" dirty="0" smtClean="0"/>
          </a:p>
          <a:p>
            <a:pPr marL="0" indent="0">
              <a:buNone/>
            </a:pPr>
            <a:r>
              <a:rPr lang="sv-SE" sz="1200" dirty="0" smtClean="0"/>
              <a:t>TOTALA KOSTNADER</a:t>
            </a:r>
            <a:r>
              <a:rPr lang="sv-SE" sz="1200" dirty="0" smtClean="0"/>
              <a:t>: XXX </a:t>
            </a:r>
            <a:endParaRPr lang="sv-SE" dirty="0" smtClean="0"/>
          </a:p>
          <a:p>
            <a:pPr marL="0" indent="0">
              <a:buNone/>
            </a:pPr>
            <a:r>
              <a:rPr lang="sv-SE" sz="1200" dirty="0"/>
              <a:t>Bidrag från </a:t>
            </a:r>
            <a:r>
              <a:rPr lang="sv-SE" sz="1200" dirty="0" smtClean="0"/>
              <a:t>IFK Visby +15 </a:t>
            </a:r>
            <a:r>
              <a:rPr lang="sv-SE" sz="1200" dirty="0"/>
              <a:t>000 </a:t>
            </a:r>
            <a:r>
              <a:rPr lang="sv-SE" sz="1200" dirty="0" smtClean="0"/>
              <a:t>kr</a:t>
            </a:r>
          </a:p>
          <a:p>
            <a:pPr marL="0" indent="0">
              <a:buNone/>
            </a:pPr>
            <a:r>
              <a:rPr lang="sv-SE" sz="1200" dirty="0" smtClean="0"/>
              <a:t>KOSTNADER EFTER BIDRAG: </a:t>
            </a:r>
            <a:r>
              <a:rPr lang="sv-SE" sz="1200" dirty="0" smtClean="0"/>
              <a:t>XXX 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 smtClean="0"/>
          </a:p>
          <a:p>
            <a:pPr marL="0" indent="0">
              <a:buNone/>
            </a:pPr>
            <a:r>
              <a:rPr lang="sv-SE" sz="1200" dirty="0" smtClean="0">
                <a:solidFill>
                  <a:srgbClr val="FF0000"/>
                </a:solidFill>
              </a:rPr>
              <a:t>Ej klar</a:t>
            </a:r>
            <a:endParaRPr lang="sv-SE" sz="1200" dirty="0">
              <a:solidFill>
                <a:srgbClr val="FF0000"/>
              </a:solidFill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26D94E9-451E-55FD-6448-6DE511A4C603}"/>
              </a:ext>
            </a:extLst>
          </p:cNvPr>
          <p:cNvGrpSpPr>
            <a:grpSpLocks/>
          </p:cNvGrpSpPr>
          <p:nvPr/>
        </p:nvGrpSpPr>
        <p:grpSpPr bwMode="auto">
          <a:xfrm>
            <a:off x="0" y="5572125"/>
            <a:ext cx="12192000" cy="1285875"/>
            <a:chOff x="0" y="5572483"/>
            <a:chExt cx="12192000" cy="128551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27404B5-C9B1-D4E0-81EB-1E06BF5924EF}"/>
                </a:ext>
              </a:extLst>
            </p:cNvPr>
            <p:cNvSpPr txBox="1"/>
            <p:nvPr/>
          </p:nvSpPr>
          <p:spPr>
            <a:xfrm>
              <a:off x="0" y="6172391"/>
              <a:ext cx="12192000" cy="6856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sv-SE" dirty="0"/>
            </a:p>
          </p:txBody>
        </p:sp>
        <p:pic>
          <p:nvPicPr>
            <p:cNvPr id="6" name="Bildobjekt 2">
              <a:extLst>
                <a:ext uri="{FF2B5EF4-FFF2-40B4-BE49-F238E27FC236}">
                  <a16:creationId xmlns:a16="http://schemas.microsoft.com/office/drawing/2014/main" id="{CC473B38-08BE-BF34-3A0A-A78E10930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538" y="5572483"/>
              <a:ext cx="1004636" cy="11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07D68608-7837-2C07-B16D-5014D91EA7F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7682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Mjällby  1 – 3 augusti </a:t>
            </a:r>
          </a:p>
          <a:p>
            <a:r>
              <a:rPr lang="sv-SE" dirty="0" smtClean="0"/>
              <a:t>Båt till Oskarshamn 31 juli  </a:t>
            </a:r>
          </a:p>
          <a:p>
            <a:r>
              <a:rPr lang="sv-SE" dirty="0" smtClean="0"/>
              <a:t>Speldagar 1, 2, 3 aug</a:t>
            </a:r>
          </a:p>
          <a:p>
            <a:r>
              <a:rPr lang="sv-SE" dirty="0" smtClean="0"/>
              <a:t>Båt till Visby 3 aug </a:t>
            </a:r>
          </a:p>
          <a:p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82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687</Words>
  <Application>Microsoft Office PowerPoint</Application>
  <PresentationFormat>Bredbild</PresentationFormat>
  <Paragraphs>124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Föräldramöte för P-13</vt:lpstr>
      <vt:lpstr>Resevanor</vt:lpstr>
      <vt:lpstr>Laget</vt:lpstr>
      <vt:lpstr>Tankar kring lagindelning </vt:lpstr>
      <vt:lpstr>Tankar kring lagindelning forts.  </vt:lpstr>
      <vt:lpstr>Seriematcher under säsongen</vt:lpstr>
      <vt:lpstr>Gotland sommarcup – ska vi anmäla?</vt:lpstr>
      <vt:lpstr>Mjällby sommarcup – förslag på cup </vt:lpstr>
      <vt:lpstr>Träningar under säsongen i änget + IP </vt:lpstr>
      <vt:lpstr>Ekonomin i laget </vt:lpstr>
      <vt:lpstr>Fokus på glädje, ansträngning och lärande </vt:lpstr>
      <vt:lpstr>Ansvarområden föräldrar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</dc:title>
  <dc:creator>Ohlsson Fredrik</dc:creator>
  <cp:lastModifiedBy>Caroline Gränefjord</cp:lastModifiedBy>
  <cp:revision>41</cp:revision>
  <dcterms:created xsi:type="dcterms:W3CDTF">2023-04-21T16:58:23Z</dcterms:created>
  <dcterms:modified xsi:type="dcterms:W3CDTF">2025-02-11T19:53:34Z</dcterms:modified>
</cp:coreProperties>
</file>