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1" r:id="rId6"/>
    <p:sldId id="270" r:id="rId7"/>
    <p:sldId id="262" r:id="rId8"/>
    <p:sldId id="269" r:id="rId9"/>
    <p:sldId id="267" r:id="rId10"/>
    <p:sldId id="259" r:id="rId11"/>
    <p:sldId id="271" r:id="rId12"/>
    <p:sldId id="266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8216" autoAdjust="0"/>
  </p:normalViewPr>
  <p:slideViewPr>
    <p:cSldViewPr snapToGrid="0">
      <p:cViewPr varScale="1">
        <p:scale>
          <a:sx n="56" d="100"/>
          <a:sy n="56" d="100"/>
        </p:scale>
        <p:origin x="163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C6268E-53F9-4C61-B6E5-4E9083E2210E}" type="datetimeFigureOut">
              <a:rPr lang="sv-SE" smtClean="0"/>
              <a:t>2024-04-20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6FB09D-279D-4A72-8BE8-364F7B7955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3574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FB09D-279D-4A72-8BE8-364F7B79555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04995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FB09D-279D-4A72-8BE8-364F7B79555F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30128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Om vi har nät, gå in på laget och visa dokument osv.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FB09D-279D-4A72-8BE8-364F7B79555F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6349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FB09D-279D-4A72-8BE8-364F7B79555F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945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FB09D-279D-4A72-8BE8-364F7B79555F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55776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Kan ev.</a:t>
            </a:r>
            <a:r>
              <a:rPr lang="sv-SE" baseline="0" dirty="0" smtClean="0"/>
              <a:t> bli ändringar efter onsdagen om vi behöver jämna ut med spelare till de olika lagen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FB09D-279D-4A72-8BE8-364F7B79555F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39377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Kan ev.</a:t>
            </a:r>
            <a:r>
              <a:rPr lang="sv-SE" baseline="0" dirty="0" smtClean="0"/>
              <a:t> bli ändringar efter onsdagen om vi behöver jämna ut med spelare till de olika lagen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FB09D-279D-4A72-8BE8-364F7B79555F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1423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FB09D-279D-4A72-8BE8-364F7B79555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8092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Redovisa</a:t>
            </a:r>
            <a:r>
              <a:rPr lang="sv-SE" baseline="0" dirty="0" smtClean="0"/>
              <a:t> hur många spelare som kommer </a:t>
            </a:r>
            <a:r>
              <a:rPr lang="sv-SE" baseline="0" dirty="0" smtClean="0"/>
              <a:t>med, idag vet vi att vi blir minst 20 spelare</a:t>
            </a:r>
            <a:endParaRPr lang="sv-SE" baseline="0" dirty="0" smtClean="0"/>
          </a:p>
          <a:p>
            <a:r>
              <a:rPr lang="sv-SE" baseline="0" dirty="0" smtClean="0"/>
              <a:t>Hur vi åker</a:t>
            </a:r>
          </a:p>
          <a:p>
            <a:r>
              <a:rPr lang="sv-SE" baseline="0" dirty="0" smtClean="0"/>
              <a:t>Föräldrarnas ansvar under cupen</a:t>
            </a:r>
          </a:p>
          <a:p>
            <a:r>
              <a:rPr lang="sv-SE" baseline="0" dirty="0" smtClean="0"/>
              <a:t>Mat under cupen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FB09D-279D-4A72-8BE8-364F7B79555F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37046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FB09D-279D-4A72-8BE8-364F7B79555F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66364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FB09D-279D-4A72-8BE8-364F7B79555F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0218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E4FB58-EFC6-525D-98F7-51EDD4A411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D6F1767-F1B6-203E-1D22-CDE27A53D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2AA7A1D-3B89-6338-13B5-8B357CF9E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E61D-8076-434E-9E9B-31283E0015F3}" type="datetimeFigureOut">
              <a:rPr lang="sv-SE" smtClean="0"/>
              <a:t>2024-04-20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B9E3A6D-806C-0886-B7C2-48A763F12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7EBFC03-D8AA-8D22-BD22-DAF0F8D13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2663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D44FE6-67C8-C55C-3BC0-5CA876697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6F293E2-BD80-F516-A746-5F75630409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4DF705-B9AB-3E55-DD5B-94789B1C4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E61D-8076-434E-9E9B-31283E0015F3}" type="datetimeFigureOut">
              <a:rPr lang="sv-SE" smtClean="0"/>
              <a:t>2024-04-20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ED433D-D8B1-4024-3B4F-4F078B9A5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A49232B-9C75-6153-2882-985A72DD0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1836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ED0338E6-59C0-EE99-3207-278DB2A956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7AFB519-7B96-349D-1587-4E3D7B9422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8E4B488-D0F3-D96D-81E8-9B1E18DD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E61D-8076-434E-9E9B-31283E0015F3}" type="datetimeFigureOut">
              <a:rPr lang="sv-SE" smtClean="0"/>
              <a:t>2024-04-20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3A78221-F635-6D0F-B978-7F3CF07C7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201BB4A-0003-7CD3-C5D5-BC4335D8A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3906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82465D-B5BF-C688-F61A-14FD12F4B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BFA568-2D37-B61C-D375-2D897A96E4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D5E2BC4-E2EB-7677-2BD8-33074B53A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E61D-8076-434E-9E9B-31283E0015F3}" type="datetimeFigureOut">
              <a:rPr lang="sv-SE" smtClean="0"/>
              <a:t>2024-04-20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218FCF7-E081-C734-0FE2-FFFD82858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5880CB9-909E-55B1-B7AA-1F937CAA4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7154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3BD3D8-31AF-F113-B360-F7AD94C3B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5D0E97C-705B-3BC2-DA45-8A3A984FD5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2E25016-D12C-E222-D0AC-957CE7D29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E61D-8076-434E-9E9B-31283E0015F3}" type="datetimeFigureOut">
              <a:rPr lang="sv-SE" smtClean="0"/>
              <a:t>2024-04-20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55D347D-BD31-1558-9D5C-83860ADB2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FEACE62-3AF0-0CE6-067D-A70318CB4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952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56055E-521B-1C15-2C1E-F2A6BAD47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BD9F60-F5A6-B822-CA11-68D71198F0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4048702-133F-70E3-6938-CA70349F2A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0CDEB8D-AE34-29B3-F31A-6DB9524E4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E61D-8076-434E-9E9B-31283E0015F3}" type="datetimeFigureOut">
              <a:rPr lang="sv-SE" smtClean="0"/>
              <a:t>2024-04-20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839F509-DF68-3E5D-9DE9-FCCF67C42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8E3F8CE-37A7-C1C1-C294-05B765FEC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0817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30FB8C-287B-2DD7-27ED-4A6BCB215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9E37AFF-6966-FB31-4D73-8C9F7CF328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3586DEC-DCE3-4271-E662-E29E93416F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688DCEC-9C66-D6FD-EC60-773DC6DB12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356B378-75DB-B4FC-2202-ECA67F46CE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FD2C85E-9015-46C4-E573-FBB1968FE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E61D-8076-434E-9E9B-31283E0015F3}" type="datetimeFigureOut">
              <a:rPr lang="sv-SE" smtClean="0"/>
              <a:t>2024-04-20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07C9B54-1C29-221A-48E9-1B0562D98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5E71E1E-8D0B-48B0-EC0D-0BD873EB2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402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EF0EB-F5C4-EA85-105F-48974F86D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1057078-D8F6-DCFF-48E9-969E28308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E61D-8076-434E-9E9B-31283E0015F3}" type="datetimeFigureOut">
              <a:rPr lang="sv-SE" smtClean="0"/>
              <a:t>2024-04-20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5B7F28F-87F9-444C-1F9E-6CA2D3B9E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5FBAB07-4DED-9808-223D-6D476653E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4305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E802584-3A67-AA71-DF28-B392F1F21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E61D-8076-434E-9E9B-31283E0015F3}" type="datetimeFigureOut">
              <a:rPr lang="sv-SE" smtClean="0"/>
              <a:t>2024-04-20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2E7924DC-F145-90BB-4376-B8CA36292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062B18A-DFEC-3270-CA08-D411310B6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6274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2A9952-5352-028A-AD6A-7DBED8AE9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19924B9-052A-6B0B-1B0E-079E9DBA1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2EB88DD-BF46-AB74-EB06-226474132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723790E-820E-8ED0-281B-B5E48642F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E61D-8076-434E-9E9B-31283E0015F3}" type="datetimeFigureOut">
              <a:rPr lang="sv-SE" smtClean="0"/>
              <a:t>2024-04-20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FD5203E-A940-28AF-C76F-607325068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63E915B-F1EB-9E2F-0DBD-D205AEF36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3312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4810EB-4D4F-8425-7B0B-B150F478B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1CB00D7-1993-EB7F-6B86-9A62438D1C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4BEF0AA-A626-01B3-D983-9C67C9932A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DCAF3C3-F4E8-9CDC-7063-5434414C5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E61D-8076-434E-9E9B-31283E0015F3}" type="datetimeFigureOut">
              <a:rPr lang="sv-SE" smtClean="0"/>
              <a:t>2024-04-20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FC7CF14-9AB0-58F0-9313-DC7E56314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DF18CD3-0E74-3E7B-F9F5-C837A6276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7520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0D5BECF-2360-D9DA-1574-4E458B4B8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075A15-A004-8740-213C-20E3A94AA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B8A838-899F-4F8A-18D2-60B2C475E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9E61D-8076-434E-9E9B-31283E0015F3}" type="datetimeFigureOut">
              <a:rPr lang="sv-SE" smtClean="0"/>
              <a:t>2024-04-20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FCEA441-7A34-F85F-0138-2E7D7F85F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9E4A2DC-B2C6-FE26-E0B4-3BE19792C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8BB48-7128-400E-8FC2-6D6479B625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9990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EAF839-DAA7-B23F-02B0-AB3C1435CD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Välkomna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1DA408-F6B0-3617-45B8-CFEB24BEFE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B3270B67-0D3E-7F89-956D-18BE31FCA69A}"/>
              </a:ext>
            </a:extLst>
          </p:cNvPr>
          <p:cNvGrpSpPr>
            <a:grpSpLocks/>
          </p:cNvGrpSpPr>
          <p:nvPr/>
        </p:nvGrpSpPr>
        <p:grpSpPr bwMode="auto">
          <a:xfrm>
            <a:off x="0" y="5572125"/>
            <a:ext cx="12192000" cy="1285875"/>
            <a:chOff x="0" y="5572483"/>
            <a:chExt cx="12192000" cy="1285517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6A7FB31A-5369-8822-26C1-1D0BCDDB45A3}"/>
                </a:ext>
              </a:extLst>
            </p:cNvPr>
            <p:cNvSpPr txBox="1"/>
            <p:nvPr/>
          </p:nvSpPr>
          <p:spPr>
            <a:xfrm>
              <a:off x="0" y="6172391"/>
              <a:ext cx="12192000" cy="6856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endParaRPr lang="sv-SE" dirty="0"/>
            </a:p>
          </p:txBody>
        </p:sp>
        <p:pic>
          <p:nvPicPr>
            <p:cNvPr id="6" name="Bildobjekt 2">
              <a:extLst>
                <a:ext uri="{FF2B5EF4-FFF2-40B4-BE49-F238E27FC236}">
                  <a16:creationId xmlns:a16="http://schemas.microsoft.com/office/drawing/2014/main" id="{725F20B5-C949-6B05-948B-28F43FC629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91538" y="5572483"/>
              <a:ext cx="1004636" cy="1108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0999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48BE37-2D56-3185-5701-56C81A9ED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Försäljning och kiosk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2E1072F-90EA-B3CB-2C98-C13592C0A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Försäljningsansvariga 3 föräldrar höst och 3 föräldrar vår</a:t>
            </a:r>
          </a:p>
          <a:p>
            <a:pPr lvl="1"/>
            <a:r>
              <a:rPr lang="sv-SE" dirty="0" smtClean="0"/>
              <a:t>Vår 2024 (Ludde L, Malte, Max)</a:t>
            </a:r>
          </a:p>
          <a:p>
            <a:pPr lvl="1"/>
            <a:r>
              <a:rPr lang="sv-SE" dirty="0" smtClean="0"/>
              <a:t>Höst </a:t>
            </a:r>
            <a:r>
              <a:rPr lang="sv-SE" smtClean="0"/>
              <a:t>2024 (Ben, Elis, Elmer)</a:t>
            </a:r>
            <a:endParaRPr lang="sv-SE" dirty="0" smtClean="0"/>
          </a:p>
          <a:p>
            <a:pPr lvl="1"/>
            <a:r>
              <a:rPr lang="sv-SE" dirty="0" smtClean="0"/>
              <a:t>En egen försäljning till laget och en till klubben (idrottsrabatten) </a:t>
            </a:r>
          </a:p>
          <a:p>
            <a:pPr marL="457200" lvl="1" indent="0">
              <a:buNone/>
            </a:pPr>
            <a:endParaRPr lang="sv-SE" dirty="0" smtClean="0"/>
          </a:p>
          <a:p>
            <a:pPr marL="228600" lvl="1"/>
            <a:r>
              <a:rPr lang="sv-SE" sz="2800" dirty="0"/>
              <a:t>Kiosk säsongen </a:t>
            </a:r>
            <a:r>
              <a:rPr lang="sv-SE" sz="2800" dirty="0" smtClean="0"/>
              <a:t>2024</a:t>
            </a:r>
          </a:p>
          <a:p>
            <a:pPr marL="685800" lvl="2"/>
            <a:r>
              <a:rPr lang="sv-SE" sz="2400" dirty="0" smtClean="0"/>
              <a:t>Schema finns uppladdat på laget.se under dokument (2 </a:t>
            </a:r>
            <a:r>
              <a:rPr lang="sv-SE" sz="2400" dirty="0" err="1" smtClean="0"/>
              <a:t>st</a:t>
            </a:r>
            <a:r>
              <a:rPr lang="sv-SE" sz="2400" dirty="0" smtClean="0"/>
              <a:t>/match)</a:t>
            </a:r>
          </a:p>
          <a:p>
            <a:pPr marL="685800" lvl="2"/>
            <a:r>
              <a:rPr lang="sv-SE" sz="2400" dirty="0" smtClean="0"/>
              <a:t>Kioskrutiner finns på samma ställe</a:t>
            </a:r>
          </a:p>
          <a:p>
            <a:pPr marL="685800" lvl="2"/>
            <a:r>
              <a:rPr lang="sv-SE" sz="2400" dirty="0" smtClean="0"/>
              <a:t>Starta upp kiosken när vi har samlingstid</a:t>
            </a:r>
          </a:p>
          <a:p>
            <a:pPr marL="685800" lvl="2"/>
            <a:r>
              <a:rPr lang="sv-SE" sz="2400" dirty="0" smtClean="0"/>
              <a:t>Kan du inte, byt med något (eget ansvar)</a:t>
            </a:r>
            <a:endParaRPr lang="sv-SE" sz="2400" dirty="0"/>
          </a:p>
          <a:p>
            <a:pPr marL="457200" lvl="1" indent="0">
              <a:buNone/>
            </a:pPr>
            <a:endParaRPr lang="sv-SE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5E7EB5F7-7115-AD5C-BF95-148EF4DBFAF8}"/>
              </a:ext>
            </a:extLst>
          </p:cNvPr>
          <p:cNvGrpSpPr>
            <a:grpSpLocks/>
          </p:cNvGrpSpPr>
          <p:nvPr/>
        </p:nvGrpSpPr>
        <p:grpSpPr bwMode="auto">
          <a:xfrm>
            <a:off x="0" y="5572125"/>
            <a:ext cx="12192000" cy="1285875"/>
            <a:chOff x="0" y="5572483"/>
            <a:chExt cx="12192000" cy="1285517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5DCF2A73-F807-B0D4-0D50-C584FFD670C7}"/>
                </a:ext>
              </a:extLst>
            </p:cNvPr>
            <p:cNvSpPr txBox="1"/>
            <p:nvPr/>
          </p:nvSpPr>
          <p:spPr>
            <a:xfrm>
              <a:off x="0" y="6172391"/>
              <a:ext cx="12192000" cy="6856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endParaRPr lang="sv-SE" dirty="0"/>
            </a:p>
          </p:txBody>
        </p:sp>
        <p:pic>
          <p:nvPicPr>
            <p:cNvPr id="6" name="Bildobjekt 2">
              <a:extLst>
                <a:ext uri="{FF2B5EF4-FFF2-40B4-BE49-F238E27FC236}">
                  <a16:creationId xmlns:a16="http://schemas.microsoft.com/office/drawing/2014/main" id="{05F7D897-3328-C79C-304B-8CF362B792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91538" y="5572483"/>
              <a:ext cx="1004636" cy="1108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2988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8" name="Platshållare för innehåll 7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63127" y="365124"/>
            <a:ext cx="11762374" cy="5571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28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7AB4835-DDBF-B1DF-3E81-80391BB5E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0C71AD-FFCB-E59E-DCF8-EABAA97BAB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Har ni någon återkoppling till oss</a:t>
            </a:r>
            <a:r>
              <a:rPr lang="sv-SE" dirty="0" smtClean="0"/>
              <a:t>?</a:t>
            </a:r>
            <a:endParaRPr lang="sv-SE" dirty="0"/>
          </a:p>
          <a:p>
            <a:r>
              <a:rPr lang="sv-SE" dirty="0"/>
              <a:t>IFK-kläder  - Intersport </a:t>
            </a:r>
          </a:p>
          <a:p>
            <a:r>
              <a:rPr lang="sv-SE" dirty="0" smtClean="0"/>
              <a:t>Fagning </a:t>
            </a:r>
            <a:r>
              <a:rPr lang="sv-SE" dirty="0"/>
              <a:t>på </a:t>
            </a:r>
            <a:r>
              <a:rPr lang="sv-SE" dirty="0" err="1"/>
              <a:t>Kneippbyn</a:t>
            </a:r>
            <a:r>
              <a:rPr lang="sv-SE" dirty="0"/>
              <a:t> </a:t>
            </a:r>
            <a:r>
              <a:rPr lang="sv-SE" dirty="0" smtClean="0"/>
              <a:t>den 5 maj </a:t>
            </a:r>
          </a:p>
          <a:p>
            <a:r>
              <a:rPr lang="sv-SE" dirty="0" smtClean="0"/>
              <a:t>Strandstädning Tofta 12 maj</a:t>
            </a:r>
            <a:endParaRPr lang="sv-SE" dirty="0"/>
          </a:p>
          <a:p>
            <a:r>
              <a:rPr lang="sv-SE" dirty="0"/>
              <a:t>Andra frågor?</a:t>
            </a:r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1D8320F2-0F20-E9B2-5386-C754DEA9A83B}"/>
              </a:ext>
            </a:extLst>
          </p:cNvPr>
          <p:cNvGrpSpPr>
            <a:grpSpLocks/>
          </p:cNvGrpSpPr>
          <p:nvPr/>
        </p:nvGrpSpPr>
        <p:grpSpPr bwMode="auto">
          <a:xfrm>
            <a:off x="0" y="5572125"/>
            <a:ext cx="12192000" cy="1285875"/>
            <a:chOff x="0" y="5572483"/>
            <a:chExt cx="12192000" cy="1285517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2CDF4CF6-1FD9-B252-BED2-02BFC4154A7B}"/>
                </a:ext>
              </a:extLst>
            </p:cNvPr>
            <p:cNvSpPr txBox="1"/>
            <p:nvPr/>
          </p:nvSpPr>
          <p:spPr>
            <a:xfrm>
              <a:off x="0" y="6172391"/>
              <a:ext cx="12192000" cy="6856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endParaRPr lang="sv-SE" dirty="0"/>
            </a:p>
          </p:txBody>
        </p:sp>
        <p:pic>
          <p:nvPicPr>
            <p:cNvPr id="6" name="Bildobjekt 2">
              <a:extLst>
                <a:ext uri="{FF2B5EF4-FFF2-40B4-BE49-F238E27FC236}">
                  <a16:creationId xmlns:a16="http://schemas.microsoft.com/office/drawing/2014/main" id="{CC63C9D9-5F56-349E-5159-B53A748BA4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91538" y="5572483"/>
              <a:ext cx="1004636" cy="1108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2473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F98BC3-E657-F634-38F2-79031E66F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Föräldramöte för </a:t>
            </a:r>
            <a:r>
              <a:rPr lang="sv-SE" dirty="0" smtClean="0"/>
              <a:t>PF-13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A071D43-06A1-584B-5A17-99F584D22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Agenda </a:t>
            </a:r>
          </a:p>
          <a:p>
            <a:pPr lvl="1"/>
            <a:r>
              <a:rPr lang="sv-SE" dirty="0"/>
              <a:t>Laget och ledare </a:t>
            </a:r>
          </a:p>
          <a:p>
            <a:pPr lvl="1"/>
            <a:r>
              <a:rPr lang="sv-SE" dirty="0"/>
              <a:t>Träningar under </a:t>
            </a:r>
            <a:r>
              <a:rPr lang="sv-SE" dirty="0" smtClean="0"/>
              <a:t>säsongen</a:t>
            </a:r>
            <a:endParaRPr lang="sv-SE" dirty="0"/>
          </a:p>
          <a:p>
            <a:pPr lvl="1"/>
            <a:r>
              <a:rPr lang="sv-SE" dirty="0"/>
              <a:t>Matcher under </a:t>
            </a:r>
            <a:r>
              <a:rPr lang="sv-SE" dirty="0" smtClean="0"/>
              <a:t>säsongen</a:t>
            </a:r>
            <a:endParaRPr lang="sv-SE" dirty="0"/>
          </a:p>
          <a:p>
            <a:pPr lvl="1"/>
            <a:r>
              <a:rPr lang="sv-SE" dirty="0" smtClean="0"/>
              <a:t>Gotland </a:t>
            </a:r>
            <a:r>
              <a:rPr lang="sv-SE" dirty="0" err="1" smtClean="0"/>
              <a:t>sommarcup</a:t>
            </a:r>
            <a:endParaRPr lang="sv-SE" dirty="0" smtClean="0"/>
          </a:p>
          <a:p>
            <a:pPr lvl="1"/>
            <a:r>
              <a:rPr lang="sv-SE" dirty="0" smtClean="0"/>
              <a:t>Ölandscupen</a:t>
            </a:r>
          </a:p>
          <a:p>
            <a:pPr lvl="1"/>
            <a:r>
              <a:rPr lang="sv-SE" dirty="0"/>
              <a:t>Ekonomin i laget </a:t>
            </a:r>
          </a:p>
          <a:p>
            <a:pPr lvl="1"/>
            <a:r>
              <a:rPr lang="sv-SE" dirty="0" smtClean="0"/>
              <a:t>Försäljning och kiosk</a:t>
            </a:r>
          </a:p>
          <a:p>
            <a:pPr lvl="1"/>
            <a:r>
              <a:rPr lang="sv-SE" dirty="0" smtClean="0"/>
              <a:t>Övrigt</a:t>
            </a:r>
            <a:endParaRPr lang="sv-SE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0E897246-7BC4-084F-F50B-405CD7FABB6F}"/>
              </a:ext>
            </a:extLst>
          </p:cNvPr>
          <p:cNvGrpSpPr>
            <a:grpSpLocks/>
          </p:cNvGrpSpPr>
          <p:nvPr/>
        </p:nvGrpSpPr>
        <p:grpSpPr bwMode="auto">
          <a:xfrm>
            <a:off x="0" y="5572125"/>
            <a:ext cx="12192000" cy="1285875"/>
            <a:chOff x="0" y="5572483"/>
            <a:chExt cx="12192000" cy="1285517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2EAD1771-C714-FF30-5121-B136D2D6AC4C}"/>
                </a:ext>
              </a:extLst>
            </p:cNvPr>
            <p:cNvSpPr txBox="1"/>
            <p:nvPr/>
          </p:nvSpPr>
          <p:spPr>
            <a:xfrm>
              <a:off x="0" y="6172391"/>
              <a:ext cx="12192000" cy="6856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endParaRPr lang="sv-SE" dirty="0"/>
            </a:p>
          </p:txBody>
        </p:sp>
        <p:pic>
          <p:nvPicPr>
            <p:cNvPr id="6" name="Bildobjekt 2">
              <a:extLst>
                <a:ext uri="{FF2B5EF4-FFF2-40B4-BE49-F238E27FC236}">
                  <a16:creationId xmlns:a16="http://schemas.microsoft.com/office/drawing/2014/main" id="{78D2E836-FC00-4AA3-EF44-AB3522F497F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91538" y="5572483"/>
              <a:ext cx="1004636" cy="1108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7776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7DDFBD-3B82-2AA0-B613-A1E610C3C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Laget och ledarna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932DF57-53EA-ADC3-079C-08D41B215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0641"/>
            <a:ext cx="10515600" cy="4046322"/>
          </a:xfrm>
        </p:spPr>
        <p:txBody>
          <a:bodyPr/>
          <a:lstStyle/>
          <a:p>
            <a:r>
              <a:rPr lang="sv-SE" dirty="0" smtClean="0"/>
              <a:t>22 aktiva </a:t>
            </a:r>
            <a:r>
              <a:rPr lang="sv-SE" dirty="0" smtClean="0"/>
              <a:t>spelar</a:t>
            </a:r>
          </a:p>
          <a:p>
            <a:r>
              <a:rPr lang="sv-SE" dirty="0" smtClean="0"/>
              <a:t>Vi har kö </a:t>
            </a:r>
            <a:endParaRPr lang="sv-SE" dirty="0" smtClean="0"/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3 ledare</a:t>
            </a:r>
          </a:p>
          <a:p>
            <a:pPr lvl="1"/>
            <a:r>
              <a:rPr lang="sv-SE" dirty="0" smtClean="0"/>
              <a:t>Elin </a:t>
            </a:r>
            <a:r>
              <a:rPr lang="sv-SE" dirty="0" err="1" smtClean="0"/>
              <a:t>Akkanen</a:t>
            </a:r>
            <a:endParaRPr lang="sv-SE" dirty="0"/>
          </a:p>
          <a:p>
            <a:pPr lvl="1"/>
            <a:r>
              <a:rPr lang="sv-SE" dirty="0" smtClean="0"/>
              <a:t>Caroline Gränefjord </a:t>
            </a:r>
            <a:endParaRPr lang="sv-SE" dirty="0"/>
          </a:p>
          <a:p>
            <a:pPr lvl="1"/>
            <a:r>
              <a:rPr lang="sv-SE" dirty="0" smtClean="0"/>
              <a:t>Mikael Rynell </a:t>
            </a:r>
            <a:endParaRPr lang="sv-SE" dirty="0"/>
          </a:p>
          <a:p>
            <a:pPr lvl="2"/>
            <a:endParaRPr lang="sv-SE" dirty="0"/>
          </a:p>
          <a:p>
            <a:pPr lvl="2"/>
            <a:endParaRPr lang="sv-SE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0FBB3989-96E3-5838-E1D4-7D86FB0073B8}"/>
              </a:ext>
            </a:extLst>
          </p:cNvPr>
          <p:cNvGrpSpPr>
            <a:grpSpLocks/>
          </p:cNvGrpSpPr>
          <p:nvPr/>
        </p:nvGrpSpPr>
        <p:grpSpPr bwMode="auto">
          <a:xfrm>
            <a:off x="0" y="5572125"/>
            <a:ext cx="12192000" cy="1285875"/>
            <a:chOff x="0" y="5572483"/>
            <a:chExt cx="12192000" cy="1285517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EAC59F2D-D157-06A4-13A2-D83F56743F1B}"/>
                </a:ext>
              </a:extLst>
            </p:cNvPr>
            <p:cNvSpPr txBox="1"/>
            <p:nvPr/>
          </p:nvSpPr>
          <p:spPr>
            <a:xfrm>
              <a:off x="0" y="6172391"/>
              <a:ext cx="12192000" cy="6856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endParaRPr lang="sv-SE" dirty="0"/>
            </a:p>
          </p:txBody>
        </p:sp>
        <p:pic>
          <p:nvPicPr>
            <p:cNvPr id="6" name="Bildobjekt 2">
              <a:extLst>
                <a:ext uri="{FF2B5EF4-FFF2-40B4-BE49-F238E27FC236}">
                  <a16:creationId xmlns:a16="http://schemas.microsoft.com/office/drawing/2014/main" id="{E64498B2-6564-3F9B-42E4-5BED04F4DAF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91538" y="5572483"/>
              <a:ext cx="1004636" cy="1108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1063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74D0E2-0CA7-1233-7C22-53A054E9F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 under </a:t>
            </a:r>
            <a:r>
              <a:rPr lang="sv-SE" dirty="0" smtClean="0"/>
              <a:t>säsongen i änget 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7D9B550-440D-D6BD-E60E-A675D1B5D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Vi </a:t>
            </a:r>
            <a:r>
              <a:rPr lang="sv-SE" dirty="0" smtClean="0"/>
              <a:t>kommer att träna </a:t>
            </a:r>
            <a:r>
              <a:rPr lang="sv-SE" dirty="0"/>
              <a:t>2 gånger i veckan, </a:t>
            </a:r>
            <a:r>
              <a:rPr lang="sv-SE" dirty="0" smtClean="0"/>
              <a:t>tiderna är ej klara</a:t>
            </a:r>
          </a:p>
          <a:p>
            <a:pPr marL="0" indent="0">
              <a:buNone/>
            </a:pPr>
            <a:endParaRPr lang="sv-SE" dirty="0" smtClean="0"/>
          </a:p>
          <a:p>
            <a:r>
              <a:rPr lang="sv-SE" dirty="0"/>
              <a:t>Skapa en bra utvecklingsmiljö (motivation och lärande</a:t>
            </a:r>
            <a:r>
              <a:rPr lang="sv-SE" dirty="0" smtClean="0"/>
              <a:t>)</a:t>
            </a:r>
          </a:p>
          <a:p>
            <a:r>
              <a:rPr lang="sv-SE" dirty="0" smtClean="0"/>
              <a:t>Addera </a:t>
            </a:r>
            <a:r>
              <a:rPr lang="sv-SE" dirty="0" err="1" smtClean="0"/>
              <a:t>fys</a:t>
            </a:r>
            <a:r>
              <a:rPr lang="sv-SE" dirty="0" smtClean="0"/>
              <a:t>/löpträning till en träning</a:t>
            </a:r>
          </a:p>
          <a:p>
            <a:r>
              <a:rPr lang="sv-SE" dirty="0" smtClean="0"/>
              <a:t>Knäkontroll</a:t>
            </a:r>
          </a:p>
          <a:p>
            <a:r>
              <a:rPr lang="sv-SE" dirty="0" smtClean="0"/>
              <a:t>Vi tränar inför match</a:t>
            </a:r>
          </a:p>
          <a:p>
            <a:r>
              <a:rPr lang="sv-SE" dirty="0" smtClean="0"/>
              <a:t>Kallelse kommer alltid, anmäl i god tid till träningarna</a:t>
            </a:r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8FF5D40A-54AB-24C7-ACA1-85B2BB836428}"/>
              </a:ext>
            </a:extLst>
          </p:cNvPr>
          <p:cNvGrpSpPr>
            <a:grpSpLocks/>
          </p:cNvGrpSpPr>
          <p:nvPr/>
        </p:nvGrpSpPr>
        <p:grpSpPr bwMode="auto">
          <a:xfrm>
            <a:off x="0" y="5572125"/>
            <a:ext cx="12192000" cy="1285875"/>
            <a:chOff x="0" y="5572483"/>
            <a:chExt cx="12192000" cy="1285517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775D24E9-3C6D-AF60-4804-528B5B0D9DA0}"/>
                </a:ext>
              </a:extLst>
            </p:cNvPr>
            <p:cNvSpPr txBox="1"/>
            <p:nvPr/>
          </p:nvSpPr>
          <p:spPr>
            <a:xfrm>
              <a:off x="0" y="6172391"/>
              <a:ext cx="12192000" cy="6856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endParaRPr lang="sv-SE" dirty="0"/>
            </a:p>
          </p:txBody>
        </p:sp>
        <p:pic>
          <p:nvPicPr>
            <p:cNvPr id="6" name="Bildobjekt 2">
              <a:extLst>
                <a:ext uri="{FF2B5EF4-FFF2-40B4-BE49-F238E27FC236}">
                  <a16:creationId xmlns:a16="http://schemas.microsoft.com/office/drawing/2014/main" id="{36961B03-CD96-00D3-D5A0-427AFF59014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91538" y="5572483"/>
              <a:ext cx="1004636" cy="1108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3810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E7F064-685F-45D7-C71D-A33177F27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Matcher under säsongen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B269F3-8385-6371-BA5E-CAD79D17E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Matchschema ligger på laget </a:t>
            </a:r>
            <a:r>
              <a:rPr lang="sv-SE" dirty="0" smtClean="0"/>
              <a:t>– prenumerera gärna</a:t>
            </a:r>
            <a:endParaRPr lang="sv-SE" dirty="0"/>
          </a:p>
          <a:p>
            <a:r>
              <a:rPr lang="sv-SE" dirty="0"/>
              <a:t>Vi </a:t>
            </a:r>
            <a:r>
              <a:rPr lang="sv-SE" dirty="0" smtClean="0"/>
              <a:t>spelar i </a:t>
            </a:r>
            <a:r>
              <a:rPr lang="sv-SE" dirty="0"/>
              <a:t>två </a:t>
            </a:r>
            <a:r>
              <a:rPr lang="sv-SE" dirty="0" smtClean="0"/>
              <a:t>serier barn </a:t>
            </a:r>
            <a:r>
              <a:rPr lang="sv-SE" dirty="0"/>
              <a:t>som fyller </a:t>
            </a:r>
            <a:r>
              <a:rPr lang="sv-SE" dirty="0" smtClean="0"/>
              <a:t>11 år och </a:t>
            </a:r>
            <a:r>
              <a:rPr lang="sv-SE" dirty="0"/>
              <a:t>barn som fyller </a:t>
            </a:r>
            <a:r>
              <a:rPr lang="sv-SE" dirty="0" smtClean="0"/>
              <a:t>12 år </a:t>
            </a:r>
          </a:p>
          <a:p>
            <a:r>
              <a:rPr lang="sv-SE" dirty="0" smtClean="0"/>
              <a:t>7 </a:t>
            </a:r>
            <a:r>
              <a:rPr lang="sv-SE" dirty="0"/>
              <a:t>mot </a:t>
            </a:r>
            <a:r>
              <a:rPr lang="sv-SE" dirty="0" smtClean="0"/>
              <a:t>7, 3x20 min</a:t>
            </a:r>
          </a:p>
          <a:p>
            <a:r>
              <a:rPr lang="sv-SE" dirty="0" smtClean="0"/>
              <a:t>Matcherna är oftast på lördagar </a:t>
            </a:r>
            <a:endParaRPr lang="sv-SE" dirty="0"/>
          </a:p>
          <a:p>
            <a:r>
              <a:rPr lang="sv-SE" dirty="0" smtClean="0"/>
              <a:t>Laguppställningen kan se olika ut från match till match</a:t>
            </a:r>
          </a:p>
          <a:p>
            <a:r>
              <a:rPr lang="sv-SE" dirty="0" smtClean="0"/>
              <a:t>Alla får en kallelse till match (i någon av serierna)</a:t>
            </a:r>
          </a:p>
          <a:p>
            <a:r>
              <a:rPr lang="sv-SE" dirty="0" smtClean="0"/>
              <a:t>Kallelsen kommer om möjligt på söndagen – svara innan onsdag 15.00</a:t>
            </a:r>
            <a:endParaRPr lang="sv-SE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B2EF57D9-57DA-F16D-0115-2BBC7F69F28A}"/>
              </a:ext>
            </a:extLst>
          </p:cNvPr>
          <p:cNvGrpSpPr>
            <a:grpSpLocks/>
          </p:cNvGrpSpPr>
          <p:nvPr/>
        </p:nvGrpSpPr>
        <p:grpSpPr bwMode="auto">
          <a:xfrm>
            <a:off x="0" y="5572125"/>
            <a:ext cx="12192000" cy="1285875"/>
            <a:chOff x="0" y="5572483"/>
            <a:chExt cx="12192000" cy="1285517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4B0E6DDA-C922-E707-0C46-F3D43A284F12}"/>
                </a:ext>
              </a:extLst>
            </p:cNvPr>
            <p:cNvSpPr txBox="1"/>
            <p:nvPr/>
          </p:nvSpPr>
          <p:spPr>
            <a:xfrm>
              <a:off x="0" y="6172391"/>
              <a:ext cx="12192000" cy="6856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endParaRPr lang="sv-SE" dirty="0"/>
            </a:p>
          </p:txBody>
        </p:sp>
        <p:pic>
          <p:nvPicPr>
            <p:cNvPr id="6" name="Bildobjekt 2">
              <a:extLst>
                <a:ext uri="{FF2B5EF4-FFF2-40B4-BE49-F238E27FC236}">
                  <a16:creationId xmlns:a16="http://schemas.microsoft.com/office/drawing/2014/main" id="{4F659A34-7AC3-B0CF-C31C-66EA9C9D04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91538" y="5572483"/>
              <a:ext cx="1004636" cy="1108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1409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E7F064-685F-45D7-C71D-A33177F27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Fokus på glädje, ansträngning och lärande 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B269F3-8385-6371-BA5E-CAD79D17E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Är en av riktlinjerna inom SFF för barn och ungdomsfotboll</a:t>
            </a:r>
          </a:p>
          <a:p>
            <a:r>
              <a:rPr lang="sv-SE" dirty="0" smtClean="0"/>
              <a:t>Utgångspunkten är omtanke om individen</a:t>
            </a:r>
          </a:p>
          <a:p>
            <a:r>
              <a:rPr lang="sv-SE" dirty="0" smtClean="0"/>
              <a:t>Långsiktig utveckling är överordnad det kortsiktiga resultatet</a:t>
            </a:r>
          </a:p>
          <a:p>
            <a:r>
              <a:rPr lang="sv-SE" dirty="0" smtClean="0"/>
              <a:t>Egen utveckling är överordnad jämförelse med andra</a:t>
            </a:r>
          </a:p>
          <a:p>
            <a:r>
              <a:rPr lang="sv-SE" dirty="0" smtClean="0"/>
              <a:t>I spelet får spelaren ta egna beslut och lära sig av </a:t>
            </a:r>
            <a:r>
              <a:rPr lang="sv-SE" dirty="0" err="1" smtClean="0"/>
              <a:t>framgåg</a:t>
            </a:r>
            <a:r>
              <a:rPr lang="sv-SE" dirty="0" err="1" smtClean="0"/>
              <a:t>ng</a:t>
            </a:r>
            <a:r>
              <a:rPr lang="sv-SE" dirty="0" smtClean="0"/>
              <a:t> och motgång</a:t>
            </a:r>
          </a:p>
          <a:p>
            <a:r>
              <a:rPr lang="sv-SE" dirty="0" smtClean="0"/>
              <a:t>Föräldrar stöttar spelarna men överlåter coachningen till tränarna </a:t>
            </a:r>
            <a:endParaRPr lang="sv-SE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B2EF57D9-57DA-F16D-0115-2BBC7F69F28A}"/>
              </a:ext>
            </a:extLst>
          </p:cNvPr>
          <p:cNvGrpSpPr>
            <a:grpSpLocks/>
          </p:cNvGrpSpPr>
          <p:nvPr/>
        </p:nvGrpSpPr>
        <p:grpSpPr bwMode="auto">
          <a:xfrm>
            <a:off x="0" y="5572125"/>
            <a:ext cx="12192000" cy="1285875"/>
            <a:chOff x="0" y="5572483"/>
            <a:chExt cx="12192000" cy="1285517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4B0E6DDA-C922-E707-0C46-F3D43A284F12}"/>
                </a:ext>
              </a:extLst>
            </p:cNvPr>
            <p:cNvSpPr txBox="1"/>
            <p:nvPr/>
          </p:nvSpPr>
          <p:spPr>
            <a:xfrm>
              <a:off x="0" y="6172391"/>
              <a:ext cx="12192000" cy="6856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endParaRPr lang="sv-SE" dirty="0"/>
            </a:p>
          </p:txBody>
        </p:sp>
        <p:pic>
          <p:nvPicPr>
            <p:cNvPr id="6" name="Bildobjekt 2">
              <a:extLst>
                <a:ext uri="{FF2B5EF4-FFF2-40B4-BE49-F238E27FC236}">
                  <a16:creationId xmlns:a16="http://schemas.microsoft.com/office/drawing/2014/main" id="{4F659A34-7AC3-B0CF-C31C-66EA9C9D04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91538" y="5572483"/>
              <a:ext cx="1004636" cy="1108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6365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DA29A6-0B4D-7CD0-1F91-9ED1E2086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Gotland </a:t>
            </a:r>
            <a:r>
              <a:rPr lang="sv-SE" dirty="0" err="1" smtClean="0"/>
              <a:t>sommarcup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7D68608-7837-2C07-B16D-5014D91EA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Visby </a:t>
            </a:r>
            <a:r>
              <a:rPr lang="sv-SE" dirty="0" smtClean="0"/>
              <a:t>16 </a:t>
            </a:r>
            <a:r>
              <a:rPr lang="sv-SE" dirty="0"/>
              <a:t>– </a:t>
            </a:r>
            <a:r>
              <a:rPr lang="sv-SE" dirty="0" smtClean="0"/>
              <a:t>18 </a:t>
            </a:r>
            <a:r>
              <a:rPr lang="sv-SE" dirty="0"/>
              <a:t>juni </a:t>
            </a:r>
          </a:p>
          <a:p>
            <a:r>
              <a:rPr lang="sv-SE" dirty="0" err="1"/>
              <a:t>Rävhagen</a:t>
            </a:r>
            <a:r>
              <a:rPr lang="sv-SE" dirty="0"/>
              <a:t> Visby</a:t>
            </a:r>
          </a:p>
          <a:p>
            <a:r>
              <a:rPr lang="sv-SE" dirty="0"/>
              <a:t>2 lag anmälda (pojkar </a:t>
            </a:r>
            <a:r>
              <a:rPr lang="sv-SE" dirty="0" smtClean="0"/>
              <a:t>11 år)</a:t>
            </a:r>
            <a:endParaRPr lang="sv-SE" dirty="0"/>
          </a:p>
          <a:p>
            <a:r>
              <a:rPr lang="sv-SE" dirty="0"/>
              <a:t>Minst 5 </a:t>
            </a:r>
            <a:r>
              <a:rPr lang="sv-SE" dirty="0" err="1"/>
              <a:t>st</a:t>
            </a:r>
            <a:r>
              <a:rPr lang="sv-SE" dirty="0"/>
              <a:t> matcher a 2x20 </a:t>
            </a:r>
            <a:r>
              <a:rPr lang="sv-SE" dirty="0" smtClean="0"/>
              <a:t>minuter</a:t>
            </a:r>
          </a:p>
          <a:p>
            <a:r>
              <a:rPr lang="sv-SE" dirty="0" smtClean="0"/>
              <a:t>Det är bra om </a:t>
            </a:r>
            <a:r>
              <a:rPr lang="sv-SE" dirty="0" smtClean="0"/>
              <a:t>föräldrar finns </a:t>
            </a:r>
            <a:r>
              <a:rPr lang="sv-SE" dirty="0" smtClean="0"/>
              <a:t>på plats under dagarna</a:t>
            </a:r>
          </a:p>
          <a:p>
            <a:pPr marL="0" indent="0">
              <a:buNone/>
            </a:pPr>
            <a:endParaRPr lang="sv-SE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E26D94E9-451E-55FD-6448-6DE511A4C603}"/>
              </a:ext>
            </a:extLst>
          </p:cNvPr>
          <p:cNvGrpSpPr>
            <a:grpSpLocks/>
          </p:cNvGrpSpPr>
          <p:nvPr/>
        </p:nvGrpSpPr>
        <p:grpSpPr bwMode="auto">
          <a:xfrm>
            <a:off x="0" y="5572125"/>
            <a:ext cx="12192000" cy="1285875"/>
            <a:chOff x="0" y="5572483"/>
            <a:chExt cx="12192000" cy="1285517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E27404B5-C9B1-D4E0-81EB-1E06BF5924EF}"/>
                </a:ext>
              </a:extLst>
            </p:cNvPr>
            <p:cNvSpPr txBox="1"/>
            <p:nvPr/>
          </p:nvSpPr>
          <p:spPr>
            <a:xfrm>
              <a:off x="0" y="6172391"/>
              <a:ext cx="12192000" cy="6856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endParaRPr lang="sv-SE" dirty="0"/>
            </a:p>
          </p:txBody>
        </p:sp>
        <p:pic>
          <p:nvPicPr>
            <p:cNvPr id="6" name="Bildobjekt 2">
              <a:extLst>
                <a:ext uri="{FF2B5EF4-FFF2-40B4-BE49-F238E27FC236}">
                  <a16:creationId xmlns:a16="http://schemas.microsoft.com/office/drawing/2014/main" id="{CC473B38-08BE-BF34-3A0A-A78E10930F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91538" y="5572483"/>
              <a:ext cx="1004636" cy="1108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6163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DA29A6-0B4D-7CD0-1F91-9ED1E2086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Ölandscupen 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7D68608-7837-2C07-B16D-5014D91EA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Öland 1 – 4 augusti </a:t>
            </a:r>
          </a:p>
          <a:p>
            <a:r>
              <a:rPr lang="sv-SE" dirty="0" smtClean="0"/>
              <a:t>Båt till </a:t>
            </a:r>
            <a:r>
              <a:rPr lang="sv-SE" dirty="0"/>
              <a:t>O</a:t>
            </a:r>
            <a:r>
              <a:rPr lang="sv-SE" dirty="0" smtClean="0"/>
              <a:t>skarshamn 1 aug (tidiga) </a:t>
            </a:r>
          </a:p>
          <a:p>
            <a:r>
              <a:rPr lang="sv-SE" dirty="0" smtClean="0"/>
              <a:t>Speldagar 2, 3, 4 aug</a:t>
            </a:r>
          </a:p>
          <a:p>
            <a:r>
              <a:rPr lang="sv-SE" dirty="0" smtClean="0"/>
              <a:t>Båt till Visby 4 aug (sena)</a:t>
            </a:r>
            <a:endParaRPr lang="sv-SE" dirty="0"/>
          </a:p>
          <a:p>
            <a:r>
              <a:rPr lang="sv-SE" dirty="0" smtClean="0"/>
              <a:t>2 </a:t>
            </a:r>
            <a:r>
              <a:rPr lang="sv-SE" dirty="0"/>
              <a:t>lag anmälda (pojkar </a:t>
            </a:r>
            <a:r>
              <a:rPr lang="sv-SE" dirty="0" smtClean="0"/>
              <a:t>11 år)</a:t>
            </a:r>
            <a:endParaRPr lang="sv-SE" dirty="0"/>
          </a:p>
          <a:p>
            <a:r>
              <a:rPr lang="sv-SE" dirty="0" smtClean="0"/>
              <a:t>Föräldrar som kommer med</a:t>
            </a:r>
          </a:p>
          <a:p>
            <a:pPr lvl="1"/>
            <a:r>
              <a:rPr lang="sv-SE" dirty="0"/>
              <a:t>S</a:t>
            </a:r>
            <a:r>
              <a:rPr lang="sv-SE" dirty="0" smtClean="0"/>
              <a:t>tötta med frukost 2 aug</a:t>
            </a:r>
          </a:p>
          <a:p>
            <a:pPr lvl="1"/>
            <a:r>
              <a:rPr lang="sv-SE" dirty="0" smtClean="0"/>
              <a:t>Aktivitet tillsammans på kvällen 2 och/eller 3 aug</a:t>
            </a:r>
            <a:endParaRPr lang="sv-SE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E26D94E9-451E-55FD-6448-6DE511A4C603}"/>
              </a:ext>
            </a:extLst>
          </p:cNvPr>
          <p:cNvGrpSpPr>
            <a:grpSpLocks/>
          </p:cNvGrpSpPr>
          <p:nvPr/>
        </p:nvGrpSpPr>
        <p:grpSpPr bwMode="auto">
          <a:xfrm>
            <a:off x="0" y="5572125"/>
            <a:ext cx="12192000" cy="1285875"/>
            <a:chOff x="0" y="5572483"/>
            <a:chExt cx="12192000" cy="1285517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E27404B5-C9B1-D4E0-81EB-1E06BF5924EF}"/>
                </a:ext>
              </a:extLst>
            </p:cNvPr>
            <p:cNvSpPr txBox="1"/>
            <p:nvPr/>
          </p:nvSpPr>
          <p:spPr>
            <a:xfrm>
              <a:off x="0" y="6172391"/>
              <a:ext cx="12192000" cy="6856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endParaRPr lang="sv-SE" dirty="0"/>
            </a:p>
          </p:txBody>
        </p:sp>
        <p:pic>
          <p:nvPicPr>
            <p:cNvPr id="6" name="Bildobjekt 2">
              <a:extLst>
                <a:ext uri="{FF2B5EF4-FFF2-40B4-BE49-F238E27FC236}">
                  <a16:creationId xmlns:a16="http://schemas.microsoft.com/office/drawing/2014/main" id="{CC473B38-08BE-BF34-3A0A-A78E10930F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91538" y="5572483"/>
              <a:ext cx="1004636" cy="1108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820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48BE37-2D56-3185-5701-56C81A9ED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Ekonomin i laget 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2E1072F-90EA-B3CB-2C98-C13592C0A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Vi har idag 28 000 kr</a:t>
            </a:r>
          </a:p>
          <a:p>
            <a:r>
              <a:rPr lang="sv-SE" dirty="0" smtClean="0"/>
              <a:t>Vi har bl.a. fått in pengar via bingolotterna och strandstädning</a:t>
            </a:r>
          </a:p>
          <a:p>
            <a:r>
              <a:rPr lang="sv-SE" dirty="0" smtClean="0"/>
              <a:t>Idrottsrabatten går till klubben</a:t>
            </a:r>
          </a:p>
          <a:p>
            <a:r>
              <a:rPr lang="sv-SE" dirty="0" smtClean="0"/>
              <a:t>Behöver fortsätta dra in pengar till laget för framtida cuper och aktiviteter</a:t>
            </a:r>
            <a:endParaRPr lang="sv-SE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5E7EB5F7-7115-AD5C-BF95-148EF4DBFAF8}"/>
              </a:ext>
            </a:extLst>
          </p:cNvPr>
          <p:cNvGrpSpPr>
            <a:grpSpLocks/>
          </p:cNvGrpSpPr>
          <p:nvPr/>
        </p:nvGrpSpPr>
        <p:grpSpPr bwMode="auto">
          <a:xfrm>
            <a:off x="0" y="5572125"/>
            <a:ext cx="12192000" cy="1285875"/>
            <a:chOff x="0" y="5572483"/>
            <a:chExt cx="12192000" cy="1285517"/>
          </a:xfrm>
        </p:grpSpPr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5DCF2A73-F807-B0D4-0D50-C584FFD670C7}"/>
                </a:ext>
              </a:extLst>
            </p:cNvPr>
            <p:cNvSpPr txBox="1"/>
            <p:nvPr/>
          </p:nvSpPr>
          <p:spPr>
            <a:xfrm>
              <a:off x="0" y="6172391"/>
              <a:ext cx="12192000" cy="6856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endParaRPr lang="sv-SE" dirty="0"/>
            </a:p>
          </p:txBody>
        </p:sp>
        <p:pic>
          <p:nvPicPr>
            <p:cNvPr id="6" name="Bildobjekt 2">
              <a:extLst>
                <a:ext uri="{FF2B5EF4-FFF2-40B4-BE49-F238E27FC236}">
                  <a16:creationId xmlns:a16="http://schemas.microsoft.com/office/drawing/2014/main" id="{05F7D897-3328-C79C-304B-8CF362B792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91538" y="5572483"/>
              <a:ext cx="1004636" cy="1108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6926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2908</TotalTime>
  <Words>530</Words>
  <Application>Microsoft Office PowerPoint</Application>
  <PresentationFormat>Bredbild</PresentationFormat>
  <Paragraphs>97</Paragraphs>
  <Slides>12</Slides>
  <Notes>11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Välkomna</vt:lpstr>
      <vt:lpstr>Föräldramöte för PF-13</vt:lpstr>
      <vt:lpstr>Laget och ledarna</vt:lpstr>
      <vt:lpstr>Träningar under säsongen i änget </vt:lpstr>
      <vt:lpstr>Matcher under säsongen</vt:lpstr>
      <vt:lpstr>Fokus på glädje, ansträngning och lärande </vt:lpstr>
      <vt:lpstr>Gotland sommarcup</vt:lpstr>
      <vt:lpstr>Ölandscupen </vt:lpstr>
      <vt:lpstr>Ekonomin i laget </vt:lpstr>
      <vt:lpstr>Försäljning och kiosk</vt:lpstr>
      <vt:lpstr>PowerPoint-presentation</vt:lpstr>
      <vt:lpstr>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Välkomna</dc:title>
  <dc:creator>Ohlsson Fredrik</dc:creator>
  <cp:lastModifiedBy>Caroline Gränefjord</cp:lastModifiedBy>
  <cp:revision>23</cp:revision>
  <dcterms:created xsi:type="dcterms:W3CDTF">2023-04-21T16:58:23Z</dcterms:created>
  <dcterms:modified xsi:type="dcterms:W3CDTF">2024-04-20T07:38:26Z</dcterms:modified>
</cp:coreProperties>
</file>