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0" r:id="rId5"/>
    <p:sldId id="261" r:id="rId6"/>
    <p:sldId id="262" r:id="rId7"/>
    <p:sldId id="267" r:id="rId8"/>
    <p:sldId id="259" r:id="rId9"/>
    <p:sldId id="264" r:id="rId10"/>
    <p:sldId id="266" r:id="rId11"/>
    <p:sldId id="268"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216" autoAdjust="0"/>
  </p:normalViewPr>
  <p:slideViewPr>
    <p:cSldViewPr snapToGrid="0">
      <p:cViewPr varScale="1">
        <p:scale>
          <a:sx n="56" d="100"/>
          <a:sy n="56" d="100"/>
        </p:scale>
        <p:origin x="163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C6268E-53F9-4C61-B6E5-4E9083E2210E}" type="datetimeFigureOut">
              <a:rPr lang="sv-SE" smtClean="0"/>
              <a:t>2023-04-30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6FB09D-279D-4A72-8BE8-364F7B79555F}" type="slidenum">
              <a:rPr lang="sv-SE" smtClean="0"/>
              <a:t>‹#›</a:t>
            </a:fld>
            <a:endParaRPr lang="sv-SE"/>
          </a:p>
        </p:txBody>
      </p:sp>
    </p:spTree>
    <p:extLst>
      <p:ext uri="{BB962C8B-B14F-4D97-AF65-F5344CB8AC3E}">
        <p14:creationId xmlns:p14="http://schemas.microsoft.com/office/powerpoint/2010/main" val="2973574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C6FB09D-279D-4A72-8BE8-364F7B79555F}" type="slidenum">
              <a:rPr lang="sv-SE" smtClean="0"/>
              <a:t>2</a:t>
            </a:fld>
            <a:endParaRPr lang="sv-SE"/>
          </a:p>
        </p:txBody>
      </p:sp>
    </p:spTree>
    <p:extLst>
      <p:ext uri="{BB962C8B-B14F-4D97-AF65-F5344CB8AC3E}">
        <p14:creationId xmlns:p14="http://schemas.microsoft.com/office/powerpoint/2010/main" val="52049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C6FB09D-279D-4A72-8BE8-364F7B79555F}" type="slidenum">
              <a:rPr lang="sv-SE" smtClean="0"/>
              <a:t>3</a:t>
            </a:fld>
            <a:endParaRPr lang="sv-SE"/>
          </a:p>
        </p:txBody>
      </p:sp>
    </p:spTree>
    <p:extLst>
      <p:ext uri="{BB962C8B-B14F-4D97-AF65-F5344CB8AC3E}">
        <p14:creationId xmlns:p14="http://schemas.microsoft.com/office/powerpoint/2010/main" val="80945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Vi planerar träningarna utifrån hur</a:t>
            </a:r>
            <a:r>
              <a:rPr lang="sv-SE" baseline="0" dirty="0" smtClean="0"/>
              <a:t> stor gruppen är, kommer dela upp för att kunna möta alla på sin nivå</a:t>
            </a:r>
          </a:p>
          <a:p>
            <a:endParaRPr lang="sv-SE" baseline="0" dirty="0" smtClean="0"/>
          </a:p>
          <a:p>
            <a:r>
              <a:rPr lang="sv-SE" baseline="0" dirty="0" smtClean="0"/>
              <a:t>Tisdagar – spelare håller i uppvärmningen</a:t>
            </a:r>
          </a:p>
          <a:p>
            <a:endParaRPr lang="sv-SE" baseline="0" dirty="0" smtClean="0"/>
          </a:p>
          <a:p>
            <a:r>
              <a:rPr lang="sv-SE" baseline="0" dirty="0" smtClean="0"/>
              <a:t>Vi har frågat spelare om de vill vara målvakt främst eller utespelare främst</a:t>
            </a:r>
            <a:endParaRPr lang="sv-SE" dirty="0"/>
          </a:p>
        </p:txBody>
      </p:sp>
      <p:sp>
        <p:nvSpPr>
          <p:cNvPr id="4" name="Platshållare för bildnummer 3"/>
          <p:cNvSpPr>
            <a:spLocks noGrp="1"/>
          </p:cNvSpPr>
          <p:nvPr>
            <p:ph type="sldNum" sz="quarter" idx="5"/>
          </p:nvPr>
        </p:nvSpPr>
        <p:spPr/>
        <p:txBody>
          <a:bodyPr/>
          <a:lstStyle/>
          <a:p>
            <a:fld id="{0C6FB09D-279D-4A72-8BE8-364F7B79555F}" type="slidenum">
              <a:rPr lang="sv-SE" smtClean="0"/>
              <a:t>4</a:t>
            </a:fld>
            <a:endParaRPr lang="sv-SE"/>
          </a:p>
        </p:txBody>
      </p:sp>
    </p:spTree>
    <p:extLst>
      <p:ext uri="{BB962C8B-B14F-4D97-AF65-F5344CB8AC3E}">
        <p14:creationId xmlns:p14="http://schemas.microsoft.com/office/powerpoint/2010/main" val="1735577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Kan ev.</a:t>
            </a:r>
            <a:r>
              <a:rPr lang="sv-SE" baseline="0" dirty="0" smtClean="0"/>
              <a:t> bli ändringar efter onsdagen om </a:t>
            </a:r>
            <a:r>
              <a:rPr lang="sv-SE" baseline="0" dirty="0" smtClean="0"/>
              <a:t>vi behöver jämna ut </a:t>
            </a:r>
            <a:r>
              <a:rPr lang="sv-SE" baseline="0" dirty="0" smtClean="0"/>
              <a:t>med spelare till de olika lagen </a:t>
            </a:r>
            <a:endParaRPr lang="sv-SE" dirty="0"/>
          </a:p>
        </p:txBody>
      </p:sp>
      <p:sp>
        <p:nvSpPr>
          <p:cNvPr id="4" name="Platshållare för bildnummer 3"/>
          <p:cNvSpPr>
            <a:spLocks noGrp="1"/>
          </p:cNvSpPr>
          <p:nvPr>
            <p:ph type="sldNum" sz="quarter" idx="10"/>
          </p:nvPr>
        </p:nvSpPr>
        <p:spPr/>
        <p:txBody>
          <a:bodyPr/>
          <a:lstStyle/>
          <a:p>
            <a:fld id="{0C6FB09D-279D-4A72-8BE8-364F7B79555F}" type="slidenum">
              <a:rPr lang="sv-SE" smtClean="0"/>
              <a:t>5</a:t>
            </a:fld>
            <a:endParaRPr lang="sv-SE"/>
          </a:p>
        </p:txBody>
      </p:sp>
    </p:spTree>
    <p:extLst>
      <p:ext uri="{BB962C8B-B14F-4D97-AF65-F5344CB8AC3E}">
        <p14:creationId xmlns:p14="http://schemas.microsoft.com/office/powerpoint/2010/main" val="4083937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C6FB09D-279D-4A72-8BE8-364F7B79555F}" type="slidenum">
              <a:rPr lang="sv-SE" smtClean="0"/>
              <a:t>6</a:t>
            </a:fld>
            <a:endParaRPr lang="sv-SE"/>
          </a:p>
        </p:txBody>
      </p:sp>
    </p:spTree>
    <p:extLst>
      <p:ext uri="{BB962C8B-B14F-4D97-AF65-F5344CB8AC3E}">
        <p14:creationId xmlns:p14="http://schemas.microsoft.com/office/powerpoint/2010/main" val="1484809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C6FB09D-279D-4A72-8BE8-364F7B79555F}" type="slidenum">
              <a:rPr lang="sv-SE" smtClean="0"/>
              <a:t>7</a:t>
            </a:fld>
            <a:endParaRPr lang="sv-SE"/>
          </a:p>
        </p:txBody>
      </p:sp>
    </p:spTree>
    <p:extLst>
      <p:ext uri="{BB962C8B-B14F-4D97-AF65-F5344CB8AC3E}">
        <p14:creationId xmlns:p14="http://schemas.microsoft.com/office/powerpoint/2010/main" val="40666364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1"/>
            <a:r>
              <a:rPr lang="sv-SE" dirty="0" smtClean="0"/>
              <a:t>Försäljning har varit Lisa</a:t>
            </a:r>
          </a:p>
          <a:p>
            <a:pPr lvl="1"/>
            <a:r>
              <a:rPr lang="sv-SE" dirty="0" smtClean="0"/>
              <a:t>Aktivitet har varit Lena</a:t>
            </a:r>
            <a:r>
              <a:rPr lang="sv-SE" baseline="0" dirty="0" smtClean="0"/>
              <a:t> och Annie </a:t>
            </a:r>
            <a:endParaRPr lang="sv-SE" dirty="0"/>
          </a:p>
          <a:p>
            <a:endParaRPr lang="sv-SE" dirty="0"/>
          </a:p>
        </p:txBody>
      </p:sp>
      <p:sp>
        <p:nvSpPr>
          <p:cNvPr id="4" name="Platshållare för bildnummer 3"/>
          <p:cNvSpPr>
            <a:spLocks noGrp="1"/>
          </p:cNvSpPr>
          <p:nvPr>
            <p:ph type="sldNum" sz="quarter" idx="5"/>
          </p:nvPr>
        </p:nvSpPr>
        <p:spPr/>
        <p:txBody>
          <a:bodyPr/>
          <a:lstStyle/>
          <a:p>
            <a:fld id="{0C6FB09D-279D-4A72-8BE8-364F7B79555F}" type="slidenum">
              <a:rPr lang="sv-SE" smtClean="0"/>
              <a:t>8</a:t>
            </a:fld>
            <a:endParaRPr lang="sv-SE"/>
          </a:p>
        </p:txBody>
      </p:sp>
    </p:spTree>
    <p:extLst>
      <p:ext uri="{BB962C8B-B14F-4D97-AF65-F5344CB8AC3E}">
        <p14:creationId xmlns:p14="http://schemas.microsoft.com/office/powerpoint/2010/main" val="450218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a:p>
            <a:r>
              <a:rPr lang="sv-SE" dirty="0" smtClean="0"/>
              <a:t>Kiosken – Schema</a:t>
            </a:r>
            <a:r>
              <a:rPr lang="sv-SE" baseline="0" dirty="0" smtClean="0"/>
              <a:t> finns för bemanning, byt när det inte funkar för er, finns även skriven guide för kiosken, kontroller om något annat lag är innan eller ej, starta upp ca 40 min innan matchstart</a:t>
            </a:r>
          </a:p>
          <a:p>
            <a:r>
              <a:rPr lang="sv-SE" baseline="0" dirty="0" smtClean="0"/>
              <a:t>Domar – får arvode, behöver ej ha utbildning</a:t>
            </a:r>
            <a:endParaRPr lang="sv-SE" dirty="0"/>
          </a:p>
        </p:txBody>
      </p:sp>
      <p:sp>
        <p:nvSpPr>
          <p:cNvPr id="4" name="Platshållare för bildnummer 3"/>
          <p:cNvSpPr>
            <a:spLocks noGrp="1"/>
          </p:cNvSpPr>
          <p:nvPr>
            <p:ph type="sldNum" sz="quarter" idx="5"/>
          </p:nvPr>
        </p:nvSpPr>
        <p:spPr/>
        <p:txBody>
          <a:bodyPr/>
          <a:lstStyle/>
          <a:p>
            <a:fld id="{0C6FB09D-279D-4A72-8BE8-364F7B79555F}" type="slidenum">
              <a:rPr lang="sv-SE" smtClean="0"/>
              <a:t>9</a:t>
            </a:fld>
            <a:endParaRPr lang="sv-SE"/>
          </a:p>
        </p:txBody>
      </p:sp>
    </p:spTree>
    <p:extLst>
      <p:ext uri="{BB962C8B-B14F-4D97-AF65-F5344CB8AC3E}">
        <p14:creationId xmlns:p14="http://schemas.microsoft.com/office/powerpoint/2010/main" val="206038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Om vi har nät, gå in på laget och </a:t>
            </a:r>
            <a:r>
              <a:rPr lang="sv-SE" smtClean="0"/>
              <a:t>visa dokument osv. </a:t>
            </a:r>
            <a:endParaRPr lang="sv-SE"/>
          </a:p>
        </p:txBody>
      </p:sp>
      <p:sp>
        <p:nvSpPr>
          <p:cNvPr id="4" name="Platshållare för bildnummer 3"/>
          <p:cNvSpPr>
            <a:spLocks noGrp="1"/>
          </p:cNvSpPr>
          <p:nvPr>
            <p:ph type="sldNum" sz="quarter" idx="10"/>
          </p:nvPr>
        </p:nvSpPr>
        <p:spPr/>
        <p:txBody>
          <a:bodyPr/>
          <a:lstStyle/>
          <a:p>
            <a:fld id="{0C6FB09D-279D-4A72-8BE8-364F7B79555F}" type="slidenum">
              <a:rPr lang="sv-SE" smtClean="0"/>
              <a:t>10</a:t>
            </a:fld>
            <a:endParaRPr lang="sv-SE"/>
          </a:p>
        </p:txBody>
      </p:sp>
    </p:spTree>
    <p:extLst>
      <p:ext uri="{BB962C8B-B14F-4D97-AF65-F5344CB8AC3E}">
        <p14:creationId xmlns:p14="http://schemas.microsoft.com/office/powerpoint/2010/main" val="3506349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E4FB58-EFC6-525D-98F7-51EDD4A411C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D6F1767-F1B6-203E-1D22-CDE27A53D7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2AA7A1D-3B89-6338-13B5-8B357CF9E3D9}"/>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5" name="Platshållare för sidfot 4">
            <a:extLst>
              <a:ext uri="{FF2B5EF4-FFF2-40B4-BE49-F238E27FC236}">
                <a16:creationId xmlns:a16="http://schemas.microsoft.com/office/drawing/2014/main" id="{6B9E3A6D-806C-0886-B7C2-48A763F1227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7EBFC03-D8AA-8D22-BD22-DAF0F8D1348C}"/>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1542663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D44FE6-67C8-C55C-3BC0-5CA876697F0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6F293E2-BD80-F516-A746-5F7563040920}"/>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64DF705-B9AB-3E55-DD5B-94789B1C468C}"/>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5" name="Platshållare för sidfot 4">
            <a:extLst>
              <a:ext uri="{FF2B5EF4-FFF2-40B4-BE49-F238E27FC236}">
                <a16:creationId xmlns:a16="http://schemas.microsoft.com/office/drawing/2014/main" id="{63ED433D-D8B1-4024-3B4F-4F078B9A59C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49232B-9C75-6153-2882-985A72DD02B7}"/>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2471836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ED0338E6-59C0-EE99-3207-278DB2A9568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7AFB519-7B96-349D-1587-4E3D7B94229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8E4B488-D0F3-D96D-81E8-9B1E18DDBDAA}"/>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5" name="Platshållare för sidfot 4">
            <a:extLst>
              <a:ext uri="{FF2B5EF4-FFF2-40B4-BE49-F238E27FC236}">
                <a16:creationId xmlns:a16="http://schemas.microsoft.com/office/drawing/2014/main" id="{33A78221-F635-6D0F-B978-7F3CF07C7B3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201BB4A-0003-7CD3-C5D5-BC4335D8A2F5}"/>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2433906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82465D-B5BF-C688-F61A-14FD12F4B05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4BFA568-2D37-B61C-D375-2D897A96E42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D5E2BC4-E2EB-7677-2BD8-33074B53A8EF}"/>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5" name="Platshållare för sidfot 4">
            <a:extLst>
              <a:ext uri="{FF2B5EF4-FFF2-40B4-BE49-F238E27FC236}">
                <a16:creationId xmlns:a16="http://schemas.microsoft.com/office/drawing/2014/main" id="{B218FCF7-E081-C734-0FE2-FFFD82858CA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5880CB9-909E-55B1-B7AA-1F937CAA485E}"/>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3387154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3BD3D8-31AF-F113-B360-F7AD94C3B34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45D0E97C-705B-3BC2-DA45-8A3A984FD5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2E25016-D12C-E222-D0AC-957CE7D2991A}"/>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5" name="Platshållare för sidfot 4">
            <a:extLst>
              <a:ext uri="{FF2B5EF4-FFF2-40B4-BE49-F238E27FC236}">
                <a16:creationId xmlns:a16="http://schemas.microsoft.com/office/drawing/2014/main" id="{655D347D-BD31-1558-9D5C-83860ADB2AD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FEACE62-3AF0-0CE6-067D-A70318CB4A2E}"/>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2639524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56055E-521B-1C15-2C1E-F2A6BAD4774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BD9F60-F5A6-B822-CA11-68D71198F02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4048702-133F-70E3-6938-CA70349F2A7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E0CDEB8D-AE34-29B3-F31A-6DB9524E4056}"/>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6" name="Platshållare för sidfot 5">
            <a:extLst>
              <a:ext uri="{FF2B5EF4-FFF2-40B4-BE49-F238E27FC236}">
                <a16:creationId xmlns:a16="http://schemas.microsoft.com/office/drawing/2014/main" id="{3839F509-DF68-3E5D-9DE9-FCCF67C4205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8E3F8CE-37A7-C1C1-C294-05B765FEC2D8}"/>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860817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30FB8C-287B-2DD7-27ED-4A6BCB21546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9E37AFF-6966-FB31-4D73-8C9F7CF328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3586DEC-DCE3-4271-E662-E29E93416F0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688DCEC-9C66-D6FD-EC60-773DC6DB12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356B378-75DB-B4FC-2202-ECA67F46CE14}"/>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FD2C85E-9015-46C4-E573-FBB1968FEB86}"/>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8" name="Platshållare för sidfot 7">
            <a:extLst>
              <a:ext uri="{FF2B5EF4-FFF2-40B4-BE49-F238E27FC236}">
                <a16:creationId xmlns:a16="http://schemas.microsoft.com/office/drawing/2014/main" id="{107C9B54-1C29-221A-48E9-1B0562D98B0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5E71E1E-8D0B-48B0-EC0D-0BD873EB26CD}"/>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42840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BEF0EB-F5C4-EA85-105F-48974F86D85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1057078-D8F6-DCFF-48E9-969E28308F2D}"/>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4" name="Platshållare för sidfot 3">
            <a:extLst>
              <a:ext uri="{FF2B5EF4-FFF2-40B4-BE49-F238E27FC236}">
                <a16:creationId xmlns:a16="http://schemas.microsoft.com/office/drawing/2014/main" id="{85B7F28F-87F9-444C-1F9E-6CA2D3B9E79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5FBAB07-4DED-9808-223D-6D476653EF54}"/>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153430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E802584-3A67-AA71-DF28-B392F1F219A0}"/>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3" name="Platshållare för sidfot 2">
            <a:extLst>
              <a:ext uri="{FF2B5EF4-FFF2-40B4-BE49-F238E27FC236}">
                <a16:creationId xmlns:a16="http://schemas.microsoft.com/office/drawing/2014/main" id="{2E7924DC-F145-90BB-4376-B8CA36292F0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062B18A-DFEC-3270-CA08-D411310B622F}"/>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2086274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2A9952-5352-028A-AD6A-7DBED8AE9CD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19924B9-052A-6B0B-1B0E-079E9DBA1C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C2EB88DD-BF46-AB74-EB06-2264741329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723790E-820E-8ED0-281B-B5E48642FE3E}"/>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6" name="Platshållare för sidfot 5">
            <a:extLst>
              <a:ext uri="{FF2B5EF4-FFF2-40B4-BE49-F238E27FC236}">
                <a16:creationId xmlns:a16="http://schemas.microsoft.com/office/drawing/2014/main" id="{CFD5203E-A940-28AF-C76F-60732506844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63E915B-F1EB-9E2F-0DBD-D205AEF3625F}"/>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3833312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4810EB-4D4F-8425-7B0B-B150F478B92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1CB00D7-1993-EB7F-6B86-9A62438D1C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4BEF0AA-A626-01B3-D983-9C67C9932A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DCAF3C3-F4E8-9CDC-7063-5434414C562B}"/>
              </a:ext>
            </a:extLst>
          </p:cNvPr>
          <p:cNvSpPr>
            <a:spLocks noGrp="1"/>
          </p:cNvSpPr>
          <p:nvPr>
            <p:ph type="dt" sz="half" idx="10"/>
          </p:nvPr>
        </p:nvSpPr>
        <p:spPr/>
        <p:txBody>
          <a:bodyPr/>
          <a:lstStyle/>
          <a:p>
            <a:fld id="{AA69E61D-8076-434E-9E9B-31283E0015F3}" type="datetimeFigureOut">
              <a:rPr lang="sv-SE" smtClean="0"/>
              <a:t>2023-04-30</a:t>
            </a:fld>
            <a:endParaRPr lang="sv-SE"/>
          </a:p>
        </p:txBody>
      </p:sp>
      <p:sp>
        <p:nvSpPr>
          <p:cNvPr id="6" name="Platshållare för sidfot 5">
            <a:extLst>
              <a:ext uri="{FF2B5EF4-FFF2-40B4-BE49-F238E27FC236}">
                <a16:creationId xmlns:a16="http://schemas.microsoft.com/office/drawing/2014/main" id="{7FC7CF14-9AB0-58F0-9313-DC7E56314C7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DF18CD3-0E74-3E7B-F9F5-C837A6276BC9}"/>
              </a:ext>
            </a:extLst>
          </p:cNvPr>
          <p:cNvSpPr>
            <a:spLocks noGrp="1"/>
          </p:cNvSpPr>
          <p:nvPr>
            <p:ph type="sldNum" sz="quarter" idx="12"/>
          </p:nvPr>
        </p:nvSpPr>
        <p:spPr/>
        <p:txBody>
          <a:bodyPr/>
          <a:lstStyle/>
          <a:p>
            <a:fld id="{A348BB48-7128-400E-8FC2-6D6479B62563}" type="slidenum">
              <a:rPr lang="sv-SE" smtClean="0"/>
              <a:t>‹#›</a:t>
            </a:fld>
            <a:endParaRPr lang="sv-SE"/>
          </a:p>
        </p:txBody>
      </p:sp>
    </p:spTree>
    <p:extLst>
      <p:ext uri="{BB962C8B-B14F-4D97-AF65-F5344CB8AC3E}">
        <p14:creationId xmlns:p14="http://schemas.microsoft.com/office/powerpoint/2010/main" val="557520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0D5BECF-2360-D9DA-1574-4E458B4B89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F075A15-A004-8740-213C-20E3A94AA1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EB8A838-899F-4F8A-18D2-60B2C475E1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69E61D-8076-434E-9E9B-31283E0015F3}" type="datetimeFigureOut">
              <a:rPr lang="sv-SE" smtClean="0"/>
              <a:t>2023-04-30</a:t>
            </a:fld>
            <a:endParaRPr lang="sv-SE"/>
          </a:p>
        </p:txBody>
      </p:sp>
      <p:sp>
        <p:nvSpPr>
          <p:cNvPr id="5" name="Platshållare för sidfot 4">
            <a:extLst>
              <a:ext uri="{FF2B5EF4-FFF2-40B4-BE49-F238E27FC236}">
                <a16:creationId xmlns:a16="http://schemas.microsoft.com/office/drawing/2014/main" id="{0FCEA441-7A34-F85F-0138-2E7D7F85F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9E4A2DC-B2C6-FE26-E0B4-3BE19792C0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8BB48-7128-400E-8FC2-6D6479B62563}" type="slidenum">
              <a:rPr lang="sv-SE" smtClean="0"/>
              <a:t>‹#›</a:t>
            </a:fld>
            <a:endParaRPr lang="sv-SE"/>
          </a:p>
        </p:txBody>
      </p:sp>
    </p:spTree>
    <p:extLst>
      <p:ext uri="{BB962C8B-B14F-4D97-AF65-F5344CB8AC3E}">
        <p14:creationId xmlns:p14="http://schemas.microsoft.com/office/powerpoint/2010/main" val="1109990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EAF839-DAA7-B23F-02B0-AB3C1435CD0F}"/>
              </a:ext>
            </a:extLst>
          </p:cNvPr>
          <p:cNvSpPr>
            <a:spLocks noGrp="1"/>
          </p:cNvSpPr>
          <p:nvPr>
            <p:ph type="ctrTitle"/>
          </p:nvPr>
        </p:nvSpPr>
        <p:spPr/>
        <p:txBody>
          <a:bodyPr/>
          <a:lstStyle/>
          <a:p>
            <a:r>
              <a:rPr lang="sv-SE" dirty="0"/>
              <a:t>Välkomna</a:t>
            </a:r>
          </a:p>
        </p:txBody>
      </p:sp>
      <p:sp>
        <p:nvSpPr>
          <p:cNvPr id="3" name="Underrubrik 2">
            <a:extLst>
              <a:ext uri="{FF2B5EF4-FFF2-40B4-BE49-F238E27FC236}">
                <a16:creationId xmlns:a16="http://schemas.microsoft.com/office/drawing/2014/main" id="{6D1DA408-F6B0-3617-45B8-CFEB24BEFE34}"/>
              </a:ext>
            </a:extLst>
          </p:cNvPr>
          <p:cNvSpPr>
            <a:spLocks noGrp="1"/>
          </p:cNvSpPr>
          <p:nvPr>
            <p:ph type="subTitle" idx="1"/>
          </p:nvPr>
        </p:nvSpPr>
        <p:spPr/>
        <p:txBody>
          <a:bodyPr/>
          <a:lstStyle/>
          <a:p>
            <a:endParaRPr lang="sv-SE" dirty="0"/>
          </a:p>
        </p:txBody>
      </p:sp>
      <p:grpSp>
        <p:nvGrpSpPr>
          <p:cNvPr id="4" name="Grupp 3">
            <a:extLst>
              <a:ext uri="{FF2B5EF4-FFF2-40B4-BE49-F238E27FC236}">
                <a16:creationId xmlns:a16="http://schemas.microsoft.com/office/drawing/2014/main" id="{B3270B67-0D3E-7F89-956D-18BE31FCA69A}"/>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6A7FB31A-5369-8822-26C1-1D0BCDDB45A3}"/>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725F20B5-C949-6B05-948B-28F43FC629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9996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AB4835-DDBF-B1DF-3E81-80391BB5E83E}"/>
              </a:ext>
            </a:extLst>
          </p:cNvPr>
          <p:cNvSpPr>
            <a:spLocks noGrp="1"/>
          </p:cNvSpPr>
          <p:nvPr>
            <p:ph type="title"/>
          </p:nvPr>
        </p:nvSpPr>
        <p:spPr/>
        <p:txBody>
          <a:bodyPr/>
          <a:lstStyle/>
          <a:p>
            <a:r>
              <a:rPr lang="sv-SE" dirty="0"/>
              <a:t>Övrigt</a:t>
            </a:r>
          </a:p>
        </p:txBody>
      </p:sp>
      <p:sp>
        <p:nvSpPr>
          <p:cNvPr id="3" name="Platshållare för innehåll 2">
            <a:extLst>
              <a:ext uri="{FF2B5EF4-FFF2-40B4-BE49-F238E27FC236}">
                <a16:creationId xmlns:a16="http://schemas.microsoft.com/office/drawing/2014/main" id="{320C71AD-FFCB-E59E-DCF8-EABAA97BAB09}"/>
              </a:ext>
            </a:extLst>
          </p:cNvPr>
          <p:cNvSpPr>
            <a:spLocks noGrp="1"/>
          </p:cNvSpPr>
          <p:nvPr>
            <p:ph idx="1"/>
          </p:nvPr>
        </p:nvSpPr>
        <p:spPr/>
        <p:txBody>
          <a:bodyPr/>
          <a:lstStyle/>
          <a:p>
            <a:r>
              <a:rPr lang="sv-SE" dirty="0"/>
              <a:t>Har ni någon återkoppling till oss</a:t>
            </a:r>
            <a:r>
              <a:rPr lang="sv-SE" dirty="0" smtClean="0"/>
              <a:t>?</a:t>
            </a:r>
            <a:endParaRPr lang="sv-SE" dirty="0"/>
          </a:p>
          <a:p>
            <a:r>
              <a:rPr lang="sv-SE" dirty="0"/>
              <a:t>IFK-kläder  - Intersport </a:t>
            </a:r>
          </a:p>
          <a:p>
            <a:r>
              <a:rPr lang="sv-SE" dirty="0" err="1"/>
              <a:t>Kneippbyn</a:t>
            </a:r>
            <a:r>
              <a:rPr lang="sv-SE" dirty="0"/>
              <a:t> – rabatt på årskort</a:t>
            </a:r>
          </a:p>
          <a:p>
            <a:r>
              <a:rPr lang="sv-SE" dirty="0"/>
              <a:t>Fagning på </a:t>
            </a:r>
            <a:r>
              <a:rPr lang="sv-SE" dirty="0" err="1"/>
              <a:t>Kneippbyn</a:t>
            </a:r>
            <a:r>
              <a:rPr lang="sv-SE" dirty="0"/>
              <a:t> </a:t>
            </a:r>
            <a:r>
              <a:rPr lang="sv-SE" dirty="0" smtClean="0"/>
              <a:t>den 7 maj </a:t>
            </a:r>
            <a:endParaRPr lang="sv-SE" dirty="0"/>
          </a:p>
          <a:p>
            <a:r>
              <a:rPr lang="sv-SE" dirty="0"/>
              <a:t>Andra frågor?</a:t>
            </a:r>
          </a:p>
        </p:txBody>
      </p:sp>
      <p:grpSp>
        <p:nvGrpSpPr>
          <p:cNvPr id="4" name="Grupp 3">
            <a:extLst>
              <a:ext uri="{FF2B5EF4-FFF2-40B4-BE49-F238E27FC236}">
                <a16:creationId xmlns:a16="http://schemas.microsoft.com/office/drawing/2014/main" id="{1D8320F2-0F20-E9B2-5386-C754DEA9A83B}"/>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2CDF4CF6-1FD9-B252-BED2-02BFC4154A7B}"/>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CC63C9D9-5F56-349E-5159-B53A748BA4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224733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AB4835-DDBF-B1DF-3E81-80391BB5E83E}"/>
              </a:ext>
            </a:extLst>
          </p:cNvPr>
          <p:cNvSpPr>
            <a:spLocks noGrp="1"/>
          </p:cNvSpPr>
          <p:nvPr>
            <p:ph type="title"/>
          </p:nvPr>
        </p:nvSpPr>
        <p:spPr/>
        <p:txBody>
          <a:bodyPr/>
          <a:lstStyle/>
          <a:p>
            <a:r>
              <a:rPr lang="sv-SE" dirty="0"/>
              <a:t>Övrigt</a:t>
            </a:r>
          </a:p>
        </p:txBody>
      </p:sp>
      <p:pic>
        <p:nvPicPr>
          <p:cNvPr id="7" name="Platshållare för innehåll 6"/>
          <p:cNvPicPr>
            <a:picLocks noGrp="1" noChangeAspect="1"/>
          </p:cNvPicPr>
          <p:nvPr>
            <p:ph idx="1"/>
          </p:nvPr>
        </p:nvPicPr>
        <p:blipFill>
          <a:blip r:embed="rId2"/>
          <a:stretch>
            <a:fillRect/>
          </a:stretch>
        </p:blipFill>
        <p:spPr>
          <a:xfrm rot="610409">
            <a:off x="3269243" y="382071"/>
            <a:ext cx="4156152" cy="5811667"/>
          </a:xfrm>
          <a:prstGeom prst="rect">
            <a:avLst/>
          </a:prstGeom>
        </p:spPr>
      </p:pic>
      <p:grpSp>
        <p:nvGrpSpPr>
          <p:cNvPr id="4" name="Grupp 3">
            <a:extLst>
              <a:ext uri="{FF2B5EF4-FFF2-40B4-BE49-F238E27FC236}">
                <a16:creationId xmlns:a16="http://schemas.microsoft.com/office/drawing/2014/main" id="{1D8320F2-0F20-E9B2-5386-C754DEA9A83B}"/>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2CDF4CF6-1FD9-B252-BED2-02BFC4154A7B}"/>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CC63C9D9-5F56-349E-5159-B53A748BA40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96358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F98BC3-E657-F634-38F2-79031E66FC60}"/>
              </a:ext>
            </a:extLst>
          </p:cNvPr>
          <p:cNvSpPr>
            <a:spLocks noGrp="1"/>
          </p:cNvSpPr>
          <p:nvPr>
            <p:ph type="title"/>
          </p:nvPr>
        </p:nvSpPr>
        <p:spPr/>
        <p:txBody>
          <a:bodyPr/>
          <a:lstStyle/>
          <a:p>
            <a:r>
              <a:rPr lang="sv-SE" dirty="0"/>
              <a:t>Föräldramöte för </a:t>
            </a:r>
            <a:r>
              <a:rPr lang="sv-SE" dirty="0" smtClean="0"/>
              <a:t>PF-13</a:t>
            </a:r>
            <a:endParaRPr lang="sv-SE" dirty="0"/>
          </a:p>
        </p:txBody>
      </p:sp>
      <p:sp>
        <p:nvSpPr>
          <p:cNvPr id="3" name="Platshållare för innehåll 2">
            <a:extLst>
              <a:ext uri="{FF2B5EF4-FFF2-40B4-BE49-F238E27FC236}">
                <a16:creationId xmlns:a16="http://schemas.microsoft.com/office/drawing/2014/main" id="{0A071D43-06A1-584B-5A17-99F584D228EC}"/>
              </a:ext>
            </a:extLst>
          </p:cNvPr>
          <p:cNvSpPr>
            <a:spLocks noGrp="1"/>
          </p:cNvSpPr>
          <p:nvPr>
            <p:ph idx="1"/>
          </p:nvPr>
        </p:nvSpPr>
        <p:spPr/>
        <p:txBody>
          <a:bodyPr/>
          <a:lstStyle/>
          <a:p>
            <a:r>
              <a:rPr lang="sv-SE" dirty="0"/>
              <a:t>Agenda </a:t>
            </a:r>
          </a:p>
          <a:p>
            <a:pPr lvl="1"/>
            <a:r>
              <a:rPr lang="sv-SE" dirty="0"/>
              <a:t>Laget och ledare </a:t>
            </a:r>
          </a:p>
          <a:p>
            <a:pPr lvl="1"/>
            <a:r>
              <a:rPr lang="sv-SE" dirty="0"/>
              <a:t>Träningar under </a:t>
            </a:r>
            <a:r>
              <a:rPr lang="sv-SE" dirty="0" smtClean="0"/>
              <a:t>säsongen</a:t>
            </a:r>
            <a:endParaRPr lang="sv-SE" dirty="0"/>
          </a:p>
          <a:p>
            <a:pPr lvl="1"/>
            <a:r>
              <a:rPr lang="sv-SE" dirty="0"/>
              <a:t>Matcher under </a:t>
            </a:r>
            <a:r>
              <a:rPr lang="sv-SE" dirty="0" smtClean="0"/>
              <a:t>säsongen</a:t>
            </a:r>
            <a:endParaRPr lang="sv-SE" dirty="0"/>
          </a:p>
          <a:p>
            <a:pPr lvl="1"/>
            <a:r>
              <a:rPr lang="sv-SE" dirty="0" smtClean="0"/>
              <a:t>Fotbollsveckorna på Gotland</a:t>
            </a:r>
          </a:p>
          <a:p>
            <a:pPr lvl="1"/>
            <a:r>
              <a:rPr lang="sv-SE" dirty="0" smtClean="0"/>
              <a:t>Ekonomin i laget </a:t>
            </a:r>
            <a:endParaRPr lang="sv-SE" dirty="0"/>
          </a:p>
          <a:p>
            <a:pPr lvl="1"/>
            <a:r>
              <a:rPr lang="sv-SE" dirty="0"/>
              <a:t>Föräldrar som </a:t>
            </a:r>
            <a:r>
              <a:rPr lang="sv-SE" dirty="0" smtClean="0"/>
              <a:t>stöttar</a:t>
            </a:r>
            <a:endParaRPr lang="sv-SE" dirty="0"/>
          </a:p>
          <a:p>
            <a:pPr lvl="1"/>
            <a:r>
              <a:rPr lang="sv-SE" dirty="0"/>
              <a:t>Övrigt</a:t>
            </a:r>
          </a:p>
        </p:txBody>
      </p:sp>
      <p:grpSp>
        <p:nvGrpSpPr>
          <p:cNvPr id="4" name="Grupp 3">
            <a:extLst>
              <a:ext uri="{FF2B5EF4-FFF2-40B4-BE49-F238E27FC236}">
                <a16:creationId xmlns:a16="http://schemas.microsoft.com/office/drawing/2014/main" id="{0E897246-7BC4-084F-F50B-405CD7FABB6F}"/>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2EAD1771-C714-FF30-5121-B136D2D6AC4C}"/>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78D2E836-FC00-4AA3-EF44-AB3522F497F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0777691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7DDFBD-3B82-2AA0-B613-A1E610C3CDD5}"/>
              </a:ext>
            </a:extLst>
          </p:cNvPr>
          <p:cNvSpPr>
            <a:spLocks noGrp="1"/>
          </p:cNvSpPr>
          <p:nvPr>
            <p:ph type="title"/>
          </p:nvPr>
        </p:nvSpPr>
        <p:spPr/>
        <p:txBody>
          <a:bodyPr/>
          <a:lstStyle/>
          <a:p>
            <a:r>
              <a:rPr lang="sv-SE" dirty="0"/>
              <a:t>Laget och ledarna</a:t>
            </a:r>
          </a:p>
        </p:txBody>
      </p:sp>
      <p:sp>
        <p:nvSpPr>
          <p:cNvPr id="3" name="Platshållare för innehåll 2">
            <a:extLst>
              <a:ext uri="{FF2B5EF4-FFF2-40B4-BE49-F238E27FC236}">
                <a16:creationId xmlns:a16="http://schemas.microsoft.com/office/drawing/2014/main" id="{6932DF57-53EA-ADC3-079C-08D41B21520F}"/>
              </a:ext>
            </a:extLst>
          </p:cNvPr>
          <p:cNvSpPr>
            <a:spLocks noGrp="1"/>
          </p:cNvSpPr>
          <p:nvPr>
            <p:ph idx="1"/>
          </p:nvPr>
        </p:nvSpPr>
        <p:spPr>
          <a:xfrm>
            <a:off x="838200" y="2130641"/>
            <a:ext cx="10515600" cy="4046322"/>
          </a:xfrm>
        </p:spPr>
        <p:txBody>
          <a:bodyPr/>
          <a:lstStyle/>
          <a:p>
            <a:r>
              <a:rPr lang="sv-SE" dirty="0" smtClean="0"/>
              <a:t>26 registrerade spelar</a:t>
            </a:r>
          </a:p>
          <a:p>
            <a:pPr marL="0" indent="0">
              <a:buNone/>
            </a:pPr>
            <a:endParaRPr lang="sv-SE" dirty="0"/>
          </a:p>
          <a:p>
            <a:r>
              <a:rPr lang="sv-SE" dirty="0"/>
              <a:t>3 ledare</a:t>
            </a:r>
          </a:p>
          <a:p>
            <a:pPr lvl="1"/>
            <a:r>
              <a:rPr lang="sv-SE" dirty="0" smtClean="0"/>
              <a:t>Elin </a:t>
            </a:r>
            <a:r>
              <a:rPr lang="sv-SE" dirty="0" err="1" smtClean="0"/>
              <a:t>Akkanen</a:t>
            </a:r>
            <a:endParaRPr lang="sv-SE" dirty="0"/>
          </a:p>
          <a:p>
            <a:pPr lvl="1"/>
            <a:r>
              <a:rPr lang="sv-SE" dirty="0" smtClean="0"/>
              <a:t>Caroline Gränefjord </a:t>
            </a:r>
            <a:endParaRPr lang="sv-SE" dirty="0"/>
          </a:p>
          <a:p>
            <a:pPr lvl="1"/>
            <a:r>
              <a:rPr lang="sv-SE" dirty="0" smtClean="0"/>
              <a:t>Mikael Rynell </a:t>
            </a:r>
            <a:endParaRPr lang="sv-SE" dirty="0"/>
          </a:p>
          <a:p>
            <a:pPr lvl="2"/>
            <a:endParaRPr lang="sv-SE" dirty="0"/>
          </a:p>
          <a:p>
            <a:pPr lvl="2"/>
            <a:endParaRPr lang="sv-SE" dirty="0"/>
          </a:p>
        </p:txBody>
      </p:sp>
      <p:grpSp>
        <p:nvGrpSpPr>
          <p:cNvPr id="4" name="Grupp 3">
            <a:extLst>
              <a:ext uri="{FF2B5EF4-FFF2-40B4-BE49-F238E27FC236}">
                <a16:creationId xmlns:a16="http://schemas.microsoft.com/office/drawing/2014/main" id="{0FBB3989-96E3-5838-E1D4-7D86FB0073B8}"/>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EAC59F2D-D157-06A4-13A2-D83F56743F1B}"/>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E64498B2-6564-3F9B-42E4-5BED04F4DAF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10633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74D0E2-0CA7-1233-7C22-53A054E9F2F5}"/>
              </a:ext>
            </a:extLst>
          </p:cNvPr>
          <p:cNvSpPr>
            <a:spLocks noGrp="1"/>
          </p:cNvSpPr>
          <p:nvPr>
            <p:ph type="title"/>
          </p:nvPr>
        </p:nvSpPr>
        <p:spPr/>
        <p:txBody>
          <a:bodyPr/>
          <a:lstStyle/>
          <a:p>
            <a:r>
              <a:rPr lang="sv-SE" dirty="0"/>
              <a:t>Träningar under </a:t>
            </a:r>
            <a:r>
              <a:rPr lang="sv-SE" dirty="0" smtClean="0"/>
              <a:t>säsongen i änget </a:t>
            </a:r>
            <a:endParaRPr lang="sv-SE" dirty="0"/>
          </a:p>
        </p:txBody>
      </p:sp>
      <p:sp>
        <p:nvSpPr>
          <p:cNvPr id="3" name="Platshållare för innehåll 2">
            <a:extLst>
              <a:ext uri="{FF2B5EF4-FFF2-40B4-BE49-F238E27FC236}">
                <a16:creationId xmlns:a16="http://schemas.microsoft.com/office/drawing/2014/main" id="{D7D9B550-440D-D6BD-E60E-A675D1B5D2F0}"/>
              </a:ext>
            </a:extLst>
          </p:cNvPr>
          <p:cNvSpPr>
            <a:spLocks noGrp="1"/>
          </p:cNvSpPr>
          <p:nvPr>
            <p:ph idx="1"/>
          </p:nvPr>
        </p:nvSpPr>
        <p:spPr/>
        <p:txBody>
          <a:bodyPr/>
          <a:lstStyle/>
          <a:p>
            <a:pPr marL="0" indent="0">
              <a:buNone/>
            </a:pPr>
            <a:r>
              <a:rPr lang="sv-SE" dirty="0"/>
              <a:t>Vi tränar 2 gånger i veckan, från maj gäller:</a:t>
            </a:r>
          </a:p>
          <a:p>
            <a:r>
              <a:rPr lang="sv-SE" dirty="0" smtClean="0"/>
              <a:t>Tisdagar 18:00 </a:t>
            </a:r>
            <a:r>
              <a:rPr lang="sv-SE" dirty="0"/>
              <a:t>– </a:t>
            </a:r>
            <a:r>
              <a:rPr lang="sv-SE" dirty="0" smtClean="0"/>
              <a:t>19:30 </a:t>
            </a:r>
          </a:p>
          <a:p>
            <a:r>
              <a:rPr lang="sv-SE" dirty="0" smtClean="0"/>
              <a:t>Torsdagar 17:00 </a:t>
            </a:r>
            <a:r>
              <a:rPr lang="sv-SE" dirty="0"/>
              <a:t>– </a:t>
            </a:r>
            <a:r>
              <a:rPr lang="sv-SE" dirty="0" smtClean="0"/>
              <a:t>18:00 (</a:t>
            </a:r>
            <a:r>
              <a:rPr lang="sv-SE" dirty="0" smtClean="0"/>
              <a:t>tränare </a:t>
            </a:r>
            <a:r>
              <a:rPr lang="sv-SE" dirty="0" smtClean="0"/>
              <a:t>är där från 16.45) </a:t>
            </a:r>
            <a:endParaRPr lang="sv-SE" dirty="0"/>
          </a:p>
          <a:p>
            <a:r>
              <a:rPr lang="sv-SE" dirty="0" smtClean="0"/>
              <a:t>Kallelse kommer alltid, anmäl i god tid till träningarna</a:t>
            </a:r>
          </a:p>
          <a:p>
            <a:r>
              <a:rPr lang="sv-SE" dirty="0" smtClean="0"/>
              <a:t>Fokusera mer på </a:t>
            </a:r>
            <a:r>
              <a:rPr lang="sv-SE" dirty="0" smtClean="0"/>
              <a:t>målvakt</a:t>
            </a:r>
          </a:p>
          <a:p>
            <a:r>
              <a:rPr lang="sv-SE" dirty="0" smtClean="0"/>
              <a:t>Möta och utveckla varje spelare där de är i sin nivå</a:t>
            </a:r>
            <a:endParaRPr lang="sv-SE" dirty="0"/>
          </a:p>
        </p:txBody>
      </p:sp>
      <p:grpSp>
        <p:nvGrpSpPr>
          <p:cNvPr id="4" name="Grupp 3">
            <a:extLst>
              <a:ext uri="{FF2B5EF4-FFF2-40B4-BE49-F238E27FC236}">
                <a16:creationId xmlns:a16="http://schemas.microsoft.com/office/drawing/2014/main" id="{8FF5D40A-54AB-24C7-ACA1-85B2BB836428}"/>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775D24E9-3C6D-AF60-4804-528B5B0D9DA0}"/>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36961B03-CD96-00D3-D5A0-427AFF59014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38104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E7F064-685F-45D7-C71D-A33177F2724B}"/>
              </a:ext>
            </a:extLst>
          </p:cNvPr>
          <p:cNvSpPr>
            <a:spLocks noGrp="1"/>
          </p:cNvSpPr>
          <p:nvPr>
            <p:ph type="title"/>
          </p:nvPr>
        </p:nvSpPr>
        <p:spPr/>
        <p:txBody>
          <a:bodyPr/>
          <a:lstStyle/>
          <a:p>
            <a:r>
              <a:rPr lang="sv-SE" dirty="0"/>
              <a:t>Matcher under säsongen</a:t>
            </a:r>
          </a:p>
        </p:txBody>
      </p:sp>
      <p:sp>
        <p:nvSpPr>
          <p:cNvPr id="3" name="Platshållare för innehåll 2">
            <a:extLst>
              <a:ext uri="{FF2B5EF4-FFF2-40B4-BE49-F238E27FC236}">
                <a16:creationId xmlns:a16="http://schemas.microsoft.com/office/drawing/2014/main" id="{14B269F3-8385-6371-BA5E-CAD79D17E6F1}"/>
              </a:ext>
            </a:extLst>
          </p:cNvPr>
          <p:cNvSpPr>
            <a:spLocks noGrp="1"/>
          </p:cNvSpPr>
          <p:nvPr>
            <p:ph idx="1"/>
          </p:nvPr>
        </p:nvSpPr>
        <p:spPr/>
        <p:txBody>
          <a:bodyPr/>
          <a:lstStyle/>
          <a:p>
            <a:r>
              <a:rPr lang="sv-SE" dirty="0"/>
              <a:t>Matchschema ligger på laget </a:t>
            </a:r>
            <a:r>
              <a:rPr lang="sv-SE" dirty="0" smtClean="0"/>
              <a:t>– prenumerera gärna</a:t>
            </a:r>
            <a:endParaRPr lang="sv-SE" dirty="0"/>
          </a:p>
          <a:p>
            <a:r>
              <a:rPr lang="sv-SE" dirty="0"/>
              <a:t>Vi </a:t>
            </a:r>
            <a:r>
              <a:rPr lang="sv-SE" dirty="0" smtClean="0"/>
              <a:t>spelar i </a:t>
            </a:r>
            <a:r>
              <a:rPr lang="sv-SE" dirty="0"/>
              <a:t>två </a:t>
            </a:r>
            <a:r>
              <a:rPr lang="sv-SE" dirty="0" smtClean="0"/>
              <a:t>serier barn </a:t>
            </a:r>
            <a:r>
              <a:rPr lang="sv-SE" dirty="0"/>
              <a:t>som fyller 10 </a:t>
            </a:r>
            <a:r>
              <a:rPr lang="sv-SE" dirty="0" smtClean="0"/>
              <a:t>år och </a:t>
            </a:r>
            <a:r>
              <a:rPr lang="sv-SE" dirty="0"/>
              <a:t>barn som fyller </a:t>
            </a:r>
            <a:r>
              <a:rPr lang="sv-SE" dirty="0" smtClean="0"/>
              <a:t>11 år </a:t>
            </a:r>
            <a:endParaRPr lang="sv-SE" dirty="0" smtClean="0"/>
          </a:p>
          <a:p>
            <a:r>
              <a:rPr lang="sv-SE" dirty="0" smtClean="0"/>
              <a:t>7 </a:t>
            </a:r>
            <a:r>
              <a:rPr lang="sv-SE" dirty="0"/>
              <a:t>mot </a:t>
            </a:r>
            <a:r>
              <a:rPr lang="sv-SE" dirty="0" smtClean="0"/>
              <a:t>7, 3x20 min</a:t>
            </a:r>
            <a:endParaRPr lang="sv-SE" dirty="0" smtClean="0"/>
          </a:p>
          <a:p>
            <a:r>
              <a:rPr lang="sv-SE" dirty="0" smtClean="0"/>
              <a:t>Matcherna är oftast på lördagar </a:t>
            </a:r>
            <a:endParaRPr lang="sv-SE" dirty="0"/>
          </a:p>
          <a:p>
            <a:r>
              <a:rPr lang="sv-SE" dirty="0" smtClean="0"/>
              <a:t>Laguppställningen kan se olika ut från match till match</a:t>
            </a:r>
          </a:p>
          <a:p>
            <a:r>
              <a:rPr lang="sv-SE" dirty="0" smtClean="0"/>
              <a:t>Alla får en kallelse till match (i någon av serierna)</a:t>
            </a:r>
          </a:p>
          <a:p>
            <a:r>
              <a:rPr lang="sv-SE" dirty="0" smtClean="0"/>
              <a:t>Kallelsen kommer om möjligt på söndagen – svara innan onsdag 15.00</a:t>
            </a:r>
            <a:endParaRPr lang="sv-SE" dirty="0"/>
          </a:p>
        </p:txBody>
      </p:sp>
      <p:grpSp>
        <p:nvGrpSpPr>
          <p:cNvPr id="4" name="Grupp 3">
            <a:extLst>
              <a:ext uri="{FF2B5EF4-FFF2-40B4-BE49-F238E27FC236}">
                <a16:creationId xmlns:a16="http://schemas.microsoft.com/office/drawing/2014/main" id="{B2EF57D9-57DA-F16D-0115-2BBC7F69F28A}"/>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4B0E6DDA-C922-E707-0C46-F3D43A284F12}"/>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4F659A34-7AC3-B0CF-C31C-66EA9C9D04C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140955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3DA29A6-0B4D-7CD0-1F91-9ED1E2086168}"/>
              </a:ext>
            </a:extLst>
          </p:cNvPr>
          <p:cNvSpPr>
            <a:spLocks noGrp="1"/>
          </p:cNvSpPr>
          <p:nvPr>
            <p:ph type="title"/>
          </p:nvPr>
        </p:nvSpPr>
        <p:spPr/>
        <p:txBody>
          <a:bodyPr/>
          <a:lstStyle/>
          <a:p>
            <a:r>
              <a:rPr lang="sv-SE" dirty="0"/>
              <a:t>Fotbollsveckorna på Gotland</a:t>
            </a:r>
          </a:p>
        </p:txBody>
      </p:sp>
      <p:sp>
        <p:nvSpPr>
          <p:cNvPr id="3" name="Platshållare för innehåll 2">
            <a:extLst>
              <a:ext uri="{FF2B5EF4-FFF2-40B4-BE49-F238E27FC236}">
                <a16:creationId xmlns:a16="http://schemas.microsoft.com/office/drawing/2014/main" id="{07D68608-7837-2C07-B16D-5014D91EA7FC}"/>
              </a:ext>
            </a:extLst>
          </p:cNvPr>
          <p:cNvSpPr>
            <a:spLocks noGrp="1"/>
          </p:cNvSpPr>
          <p:nvPr>
            <p:ph idx="1"/>
          </p:nvPr>
        </p:nvSpPr>
        <p:spPr/>
        <p:txBody>
          <a:bodyPr/>
          <a:lstStyle/>
          <a:p>
            <a:r>
              <a:rPr lang="sv-SE" dirty="0"/>
              <a:t>Visby 18 – </a:t>
            </a:r>
            <a:r>
              <a:rPr lang="sv-SE" dirty="0" smtClean="0"/>
              <a:t>20 </a:t>
            </a:r>
            <a:r>
              <a:rPr lang="sv-SE" dirty="0"/>
              <a:t>juni </a:t>
            </a:r>
          </a:p>
          <a:p>
            <a:r>
              <a:rPr lang="sv-SE" dirty="0" err="1"/>
              <a:t>Rävhagen</a:t>
            </a:r>
            <a:r>
              <a:rPr lang="sv-SE" dirty="0"/>
              <a:t> Visby</a:t>
            </a:r>
          </a:p>
          <a:p>
            <a:r>
              <a:rPr lang="sv-SE" dirty="0"/>
              <a:t>2 lag anmälda (pojkar </a:t>
            </a:r>
            <a:r>
              <a:rPr lang="sv-SE" dirty="0" smtClean="0"/>
              <a:t>10 år)</a:t>
            </a:r>
            <a:endParaRPr lang="sv-SE" dirty="0"/>
          </a:p>
          <a:p>
            <a:r>
              <a:rPr lang="sv-SE" dirty="0"/>
              <a:t>Minst 5 </a:t>
            </a:r>
            <a:r>
              <a:rPr lang="sv-SE" dirty="0" err="1"/>
              <a:t>st</a:t>
            </a:r>
            <a:r>
              <a:rPr lang="sv-SE" dirty="0"/>
              <a:t> matcher a 2x20 </a:t>
            </a:r>
            <a:r>
              <a:rPr lang="sv-SE" dirty="0" smtClean="0"/>
              <a:t>minuter</a:t>
            </a:r>
          </a:p>
          <a:p>
            <a:r>
              <a:rPr lang="sv-SE" dirty="0" smtClean="0"/>
              <a:t>Spelschema släpps 15 </a:t>
            </a:r>
            <a:r>
              <a:rPr lang="sv-SE" dirty="0" smtClean="0"/>
              <a:t>maj</a:t>
            </a:r>
          </a:p>
          <a:p>
            <a:r>
              <a:rPr lang="sv-SE" dirty="0" smtClean="0"/>
              <a:t>Behöver fler föräldrar på plats under dagarna</a:t>
            </a:r>
            <a:endParaRPr lang="sv-SE" dirty="0"/>
          </a:p>
          <a:p>
            <a:endParaRPr lang="sv-SE" dirty="0"/>
          </a:p>
        </p:txBody>
      </p:sp>
      <p:grpSp>
        <p:nvGrpSpPr>
          <p:cNvPr id="4" name="Grupp 3">
            <a:extLst>
              <a:ext uri="{FF2B5EF4-FFF2-40B4-BE49-F238E27FC236}">
                <a16:creationId xmlns:a16="http://schemas.microsoft.com/office/drawing/2014/main" id="{E26D94E9-451E-55FD-6448-6DE511A4C603}"/>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E27404B5-C9B1-D4E0-81EB-1E06BF5924EF}"/>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CC473B38-08BE-BF34-3A0A-A78E10930F8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616371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48BE37-2D56-3185-5701-56C81A9EDC3B}"/>
              </a:ext>
            </a:extLst>
          </p:cNvPr>
          <p:cNvSpPr>
            <a:spLocks noGrp="1"/>
          </p:cNvSpPr>
          <p:nvPr>
            <p:ph type="title"/>
          </p:nvPr>
        </p:nvSpPr>
        <p:spPr/>
        <p:txBody>
          <a:bodyPr/>
          <a:lstStyle/>
          <a:p>
            <a:r>
              <a:rPr lang="sv-SE" dirty="0" smtClean="0"/>
              <a:t>Ekonomin i laget </a:t>
            </a:r>
            <a:endParaRPr lang="sv-SE" dirty="0"/>
          </a:p>
        </p:txBody>
      </p:sp>
      <p:sp>
        <p:nvSpPr>
          <p:cNvPr id="3" name="Platshållare för innehåll 2">
            <a:extLst>
              <a:ext uri="{FF2B5EF4-FFF2-40B4-BE49-F238E27FC236}">
                <a16:creationId xmlns:a16="http://schemas.microsoft.com/office/drawing/2014/main" id="{72E1072F-90EA-B3CB-2C98-C13592C0A77E}"/>
              </a:ext>
            </a:extLst>
          </p:cNvPr>
          <p:cNvSpPr>
            <a:spLocks noGrp="1"/>
          </p:cNvSpPr>
          <p:nvPr>
            <p:ph idx="1"/>
          </p:nvPr>
        </p:nvSpPr>
        <p:spPr/>
        <p:txBody>
          <a:bodyPr/>
          <a:lstStyle/>
          <a:p>
            <a:r>
              <a:rPr lang="sv-SE" dirty="0" smtClean="0"/>
              <a:t>Vi har idag 12 800 kr</a:t>
            </a:r>
          </a:p>
          <a:p>
            <a:r>
              <a:rPr lang="sv-SE" dirty="0" smtClean="0"/>
              <a:t>I dagsläget går inga pengar direkt till laget vid försäljning (idrottsrabatten)  </a:t>
            </a:r>
          </a:p>
          <a:p>
            <a:r>
              <a:rPr lang="sv-SE" dirty="0" smtClean="0"/>
              <a:t>Behov att framöver kunna finansiera resor och avgifter </a:t>
            </a:r>
            <a:r>
              <a:rPr lang="sv-SE" smtClean="0"/>
              <a:t>till cuper mm</a:t>
            </a:r>
            <a:endParaRPr lang="sv-SE" dirty="0"/>
          </a:p>
        </p:txBody>
      </p:sp>
      <p:grpSp>
        <p:nvGrpSpPr>
          <p:cNvPr id="4" name="Grupp 3">
            <a:extLst>
              <a:ext uri="{FF2B5EF4-FFF2-40B4-BE49-F238E27FC236}">
                <a16:creationId xmlns:a16="http://schemas.microsoft.com/office/drawing/2014/main" id="{5E7EB5F7-7115-AD5C-BF95-148EF4DBFAF8}"/>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5DCF2A73-F807-B0D4-0D50-C584FFD670C7}"/>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05F7D897-3328-C79C-304B-8CF362B7927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0692626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48BE37-2D56-3185-5701-56C81A9EDC3B}"/>
              </a:ext>
            </a:extLst>
          </p:cNvPr>
          <p:cNvSpPr>
            <a:spLocks noGrp="1"/>
          </p:cNvSpPr>
          <p:nvPr>
            <p:ph type="title"/>
          </p:nvPr>
        </p:nvSpPr>
        <p:spPr/>
        <p:txBody>
          <a:bodyPr/>
          <a:lstStyle/>
          <a:p>
            <a:r>
              <a:rPr lang="sv-SE" dirty="0"/>
              <a:t>Föräldrar som stöttar</a:t>
            </a:r>
          </a:p>
        </p:txBody>
      </p:sp>
      <p:sp>
        <p:nvSpPr>
          <p:cNvPr id="3" name="Platshållare för innehåll 2">
            <a:extLst>
              <a:ext uri="{FF2B5EF4-FFF2-40B4-BE49-F238E27FC236}">
                <a16:creationId xmlns:a16="http://schemas.microsoft.com/office/drawing/2014/main" id="{72E1072F-90EA-B3CB-2C98-C13592C0A77E}"/>
              </a:ext>
            </a:extLst>
          </p:cNvPr>
          <p:cNvSpPr>
            <a:spLocks noGrp="1"/>
          </p:cNvSpPr>
          <p:nvPr>
            <p:ph idx="1"/>
          </p:nvPr>
        </p:nvSpPr>
        <p:spPr/>
        <p:txBody>
          <a:bodyPr/>
          <a:lstStyle/>
          <a:p>
            <a:r>
              <a:rPr lang="sv-SE" dirty="0"/>
              <a:t>Försäljning </a:t>
            </a:r>
          </a:p>
          <a:p>
            <a:pPr lvl="1"/>
            <a:r>
              <a:rPr lang="sv-SE" dirty="0" smtClean="0"/>
              <a:t>Några frivilliga?</a:t>
            </a:r>
          </a:p>
          <a:p>
            <a:pPr lvl="2"/>
            <a:r>
              <a:rPr lang="sv-SE" dirty="0" smtClean="0"/>
              <a:t>Idrottsrabatt 2 ggr/år (vår och höst)</a:t>
            </a:r>
          </a:p>
          <a:p>
            <a:pPr lvl="2"/>
            <a:r>
              <a:rPr lang="sv-SE" dirty="0" smtClean="0"/>
              <a:t>Mer? </a:t>
            </a:r>
            <a:endParaRPr lang="sv-SE" dirty="0" smtClean="0"/>
          </a:p>
          <a:p>
            <a:pPr marL="457200" lvl="1" indent="0">
              <a:buNone/>
            </a:pPr>
            <a:endParaRPr lang="sv-SE" dirty="0"/>
          </a:p>
          <a:p>
            <a:r>
              <a:rPr lang="sv-SE" dirty="0"/>
              <a:t>Trivselaktivitet</a:t>
            </a:r>
          </a:p>
          <a:p>
            <a:pPr lvl="1"/>
            <a:r>
              <a:rPr lang="sv-SE" dirty="0" smtClean="0"/>
              <a:t>Föräldragrupp </a:t>
            </a:r>
            <a:r>
              <a:rPr lang="sv-SE" dirty="0"/>
              <a:t>kan sätta ihop program och </a:t>
            </a:r>
            <a:r>
              <a:rPr lang="sv-SE" dirty="0" smtClean="0"/>
              <a:t>organiserar? </a:t>
            </a:r>
            <a:endParaRPr lang="sv-SE" dirty="0"/>
          </a:p>
        </p:txBody>
      </p:sp>
      <p:grpSp>
        <p:nvGrpSpPr>
          <p:cNvPr id="4" name="Grupp 3">
            <a:extLst>
              <a:ext uri="{FF2B5EF4-FFF2-40B4-BE49-F238E27FC236}">
                <a16:creationId xmlns:a16="http://schemas.microsoft.com/office/drawing/2014/main" id="{5E7EB5F7-7115-AD5C-BF95-148EF4DBFAF8}"/>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5DCF2A73-F807-B0D4-0D50-C584FFD670C7}"/>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05F7D897-3328-C79C-304B-8CF362B7927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829887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F5EDA35-1531-4213-1C28-2CE952467EBE}"/>
              </a:ext>
            </a:extLst>
          </p:cNvPr>
          <p:cNvSpPr>
            <a:spLocks noGrp="1"/>
          </p:cNvSpPr>
          <p:nvPr>
            <p:ph type="title"/>
          </p:nvPr>
        </p:nvSpPr>
        <p:spPr/>
        <p:txBody>
          <a:bodyPr/>
          <a:lstStyle/>
          <a:p>
            <a:r>
              <a:rPr lang="sv-SE" dirty="0"/>
              <a:t>Föräldrar som stöttar </a:t>
            </a:r>
          </a:p>
        </p:txBody>
      </p:sp>
      <p:sp>
        <p:nvSpPr>
          <p:cNvPr id="3" name="Platshållare för innehåll 2">
            <a:extLst>
              <a:ext uri="{FF2B5EF4-FFF2-40B4-BE49-F238E27FC236}">
                <a16:creationId xmlns:a16="http://schemas.microsoft.com/office/drawing/2014/main" id="{FAB41E58-E13E-8663-4EC6-CBA11581B23C}"/>
              </a:ext>
            </a:extLst>
          </p:cNvPr>
          <p:cNvSpPr>
            <a:spLocks noGrp="1"/>
          </p:cNvSpPr>
          <p:nvPr>
            <p:ph idx="1"/>
          </p:nvPr>
        </p:nvSpPr>
        <p:spPr/>
        <p:txBody>
          <a:bodyPr>
            <a:normAutofit/>
          </a:bodyPr>
          <a:lstStyle/>
          <a:p>
            <a:r>
              <a:rPr lang="sv-SE" dirty="0"/>
              <a:t>Matcher</a:t>
            </a:r>
          </a:p>
          <a:p>
            <a:pPr lvl="1"/>
            <a:r>
              <a:rPr lang="sv-SE" dirty="0"/>
              <a:t>Hjälp med </a:t>
            </a:r>
            <a:r>
              <a:rPr lang="sv-SE" dirty="0" smtClean="0"/>
              <a:t>byten samt leda laget – Jacob Widange</a:t>
            </a:r>
            <a:endParaRPr lang="sv-SE" dirty="0"/>
          </a:p>
          <a:p>
            <a:pPr lvl="1"/>
            <a:r>
              <a:rPr lang="sv-SE" dirty="0" smtClean="0"/>
              <a:t>Kiosken </a:t>
            </a:r>
            <a:endParaRPr lang="sv-SE" dirty="0"/>
          </a:p>
          <a:p>
            <a:pPr lvl="1"/>
            <a:r>
              <a:rPr lang="sv-SE" dirty="0"/>
              <a:t>Fixa domare </a:t>
            </a:r>
          </a:p>
          <a:p>
            <a:r>
              <a:rPr lang="sv-SE" dirty="0" smtClean="0"/>
              <a:t>Träning</a:t>
            </a:r>
          </a:p>
          <a:p>
            <a:pPr lvl="1"/>
            <a:r>
              <a:rPr lang="sv-SE" dirty="0" smtClean="0"/>
              <a:t>Jacob Widange</a:t>
            </a:r>
            <a:endParaRPr lang="sv-SE" dirty="0"/>
          </a:p>
          <a:p>
            <a:r>
              <a:rPr lang="sv-SE" dirty="0" smtClean="0"/>
              <a:t>Fotbollsveckorna </a:t>
            </a:r>
            <a:r>
              <a:rPr lang="sv-SE" dirty="0"/>
              <a:t>på Gotland</a:t>
            </a:r>
          </a:p>
          <a:p>
            <a:pPr lvl="1"/>
            <a:r>
              <a:rPr lang="sv-SE" dirty="0"/>
              <a:t>Vi behöver vara 2 ledare/ vuxna per lag</a:t>
            </a:r>
          </a:p>
          <a:p>
            <a:pPr lvl="1"/>
            <a:r>
              <a:rPr lang="sv-SE" dirty="0"/>
              <a:t>Finns mat att köpa på </a:t>
            </a:r>
            <a:r>
              <a:rPr lang="sv-SE" dirty="0" smtClean="0"/>
              <a:t>plats, ta med matsäck </a:t>
            </a:r>
            <a:endParaRPr lang="sv-SE" dirty="0"/>
          </a:p>
        </p:txBody>
      </p:sp>
      <p:grpSp>
        <p:nvGrpSpPr>
          <p:cNvPr id="4" name="Grupp 3">
            <a:extLst>
              <a:ext uri="{FF2B5EF4-FFF2-40B4-BE49-F238E27FC236}">
                <a16:creationId xmlns:a16="http://schemas.microsoft.com/office/drawing/2014/main" id="{511A8AFF-3CC1-E600-C631-06009CDEABE2}"/>
              </a:ext>
            </a:extLst>
          </p:cNvPr>
          <p:cNvGrpSpPr>
            <a:grpSpLocks/>
          </p:cNvGrpSpPr>
          <p:nvPr/>
        </p:nvGrpSpPr>
        <p:grpSpPr bwMode="auto">
          <a:xfrm>
            <a:off x="0" y="5572125"/>
            <a:ext cx="12192000" cy="1285875"/>
            <a:chOff x="0" y="5572483"/>
            <a:chExt cx="12192000" cy="1285517"/>
          </a:xfrm>
        </p:grpSpPr>
        <p:sp>
          <p:nvSpPr>
            <p:cNvPr id="5" name="textruta 4">
              <a:extLst>
                <a:ext uri="{FF2B5EF4-FFF2-40B4-BE49-F238E27FC236}">
                  <a16:creationId xmlns:a16="http://schemas.microsoft.com/office/drawing/2014/main" id="{E6C663CB-1B2F-DEBD-2C75-D2FD4EBA568A}"/>
                </a:ext>
              </a:extLst>
            </p:cNvPr>
            <p:cNvSpPr txBox="1"/>
            <p:nvPr/>
          </p:nvSpPr>
          <p:spPr>
            <a:xfrm>
              <a:off x="0" y="6172391"/>
              <a:ext cx="12192000" cy="685609"/>
            </a:xfrm>
            <a:prstGeom prst="rect">
              <a:avLst/>
            </a:prstGeom>
            <a:solidFill>
              <a:schemeClr val="bg2">
                <a:lumMod val="50000"/>
              </a:schemeClr>
            </a:solidFill>
          </p:spPr>
          <p:txBody>
            <a:bodyPr>
              <a:spAutoFit/>
            </a:bodyPr>
            <a:lstStyle/>
            <a:p>
              <a:pPr>
                <a:defRPr/>
              </a:pPr>
              <a:endParaRPr lang="sv-SE" dirty="0"/>
            </a:p>
          </p:txBody>
        </p:sp>
        <p:pic>
          <p:nvPicPr>
            <p:cNvPr id="6" name="Bildobjekt 2">
              <a:extLst>
                <a:ext uri="{FF2B5EF4-FFF2-40B4-BE49-F238E27FC236}">
                  <a16:creationId xmlns:a16="http://schemas.microsoft.com/office/drawing/2014/main" id="{4066A6E8-8210-A562-8D2A-7130966E7C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1538" y="5572483"/>
              <a:ext cx="1004636" cy="110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313451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2837</TotalTime>
  <Words>463</Words>
  <Application>Microsoft Office PowerPoint</Application>
  <PresentationFormat>Bredbild</PresentationFormat>
  <Paragraphs>89</Paragraphs>
  <Slides>11</Slides>
  <Notes>9</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Arial</vt:lpstr>
      <vt:lpstr>Calibri</vt:lpstr>
      <vt:lpstr>Calibri Light</vt:lpstr>
      <vt:lpstr>Office-tema</vt:lpstr>
      <vt:lpstr>Välkomna</vt:lpstr>
      <vt:lpstr>Föräldramöte för PF-13</vt:lpstr>
      <vt:lpstr>Laget och ledarna</vt:lpstr>
      <vt:lpstr>Träningar under säsongen i änget </vt:lpstr>
      <vt:lpstr>Matcher under säsongen</vt:lpstr>
      <vt:lpstr>Fotbollsveckorna på Gotland</vt:lpstr>
      <vt:lpstr>Ekonomin i laget </vt:lpstr>
      <vt:lpstr>Föräldrar som stöttar</vt:lpstr>
      <vt:lpstr>Föräldrar som stöttar </vt:lpstr>
      <vt:lpstr>Övrigt</vt:lpstr>
      <vt:lpstr>Övrigt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Välkomna</dc:title>
  <dc:creator>Ohlsson Fredrik</dc:creator>
  <cp:lastModifiedBy>Caroline Gränefjord</cp:lastModifiedBy>
  <cp:revision>14</cp:revision>
  <dcterms:created xsi:type="dcterms:W3CDTF">2023-04-21T16:58:23Z</dcterms:created>
  <dcterms:modified xsi:type="dcterms:W3CDTF">2023-04-30T07:17:48Z</dcterms:modified>
</cp:coreProperties>
</file>