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59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68216" autoAdjust="0"/>
  </p:normalViewPr>
  <p:slideViewPr>
    <p:cSldViewPr snapToGrid="0">
      <p:cViewPr varScale="1">
        <p:scale>
          <a:sx n="58" d="100"/>
          <a:sy n="58" d="100"/>
        </p:scale>
        <p:origin x="164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C6268E-53F9-4C61-B6E5-4E9083E2210E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6FB09D-279D-4A72-8BE8-364F7B79555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3574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sv-SE" altLang="sv-SE" dirty="0"/>
              <a:t>Något om att vi gärna ser att de kontaktar oss om det skulle vara något. Bara att skicka ett sms eller ringa – laget är inte det bästa forumet. 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sv-SE" altLang="sv-SE" dirty="0"/>
              <a:t>Något om hur vi jobbar med laget för att ha skoj, skapa ett lag, bygga kamratskap och få med alla – ni får gärna hjälpa till att peppa hemma.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sv-SE" altLang="sv-SE" dirty="0"/>
              <a:t>Något om att vi tränar för att alla spelare ska få chans att utvecklas och att matcher också är en del av träningen. Ingen toppning av laget. 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FB09D-279D-4A72-8BE8-364F7B79555F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945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Första halvtimmen är fritt för barnen att komma och köra själva. Planer är vår att disponera. Vid 18 måste vi lämna planen, sista halvtimmen kommer vara </a:t>
            </a:r>
            <a:r>
              <a:rPr lang="sv-SE" dirty="0" err="1"/>
              <a:t>fys</a:t>
            </a:r>
            <a:r>
              <a:rPr lang="sv-SE" dirty="0"/>
              <a:t> med moment av kondition, styrka och knäkontroll.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FB09D-279D-4A72-8BE8-364F7B79555F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55776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FB09D-279D-4A72-8BE8-364F7B79555F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48252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sv-SE" dirty="0"/>
              <a:t>Försäljning</a:t>
            </a:r>
          </a:p>
          <a:p>
            <a:pPr lvl="2"/>
            <a:r>
              <a:rPr lang="sv-SE" dirty="0"/>
              <a:t>Liz Bogren</a:t>
            </a:r>
          </a:p>
          <a:p>
            <a:pPr lvl="2"/>
            <a:r>
              <a:rPr lang="sv-SE" dirty="0"/>
              <a:t>Johanna Hallin</a:t>
            </a:r>
          </a:p>
          <a:p>
            <a:pPr lvl="1"/>
            <a:r>
              <a:rPr lang="sv-SE" dirty="0"/>
              <a:t>Trivselaktivitet</a:t>
            </a:r>
          </a:p>
          <a:p>
            <a:pPr lvl="1"/>
            <a:r>
              <a:rPr lang="sv-SE" dirty="0"/>
              <a:t>	Isabell och Stefan (Marlons mamma och Theos pappa)</a:t>
            </a:r>
          </a:p>
          <a:p>
            <a:pPr lvl="1"/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FB09D-279D-4A72-8BE8-364F7B79555F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0218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Matcher</a:t>
            </a:r>
          </a:p>
          <a:p>
            <a:r>
              <a:rPr lang="sv-SE" dirty="0"/>
              <a:t>	Hjälp med byten, fråga någon. Stefan (Toms pappa) Dan, Marlons pappa, Edvin, Rufus pappa)</a:t>
            </a:r>
          </a:p>
          <a:p>
            <a:r>
              <a:rPr lang="sv-SE" dirty="0"/>
              <a:t>Kiosk – gör två listor</a:t>
            </a:r>
          </a:p>
          <a:p>
            <a:r>
              <a:rPr lang="sv-SE" dirty="0"/>
              <a:t>Fixa domare – tomt</a:t>
            </a:r>
          </a:p>
          <a:p>
            <a:endParaRPr lang="sv-SE" dirty="0"/>
          </a:p>
          <a:p>
            <a:r>
              <a:rPr lang="sv-SE" dirty="0"/>
              <a:t>Träning – se samma som match, fråga med framförhållning</a:t>
            </a:r>
          </a:p>
          <a:p>
            <a:endParaRPr lang="sv-SE" dirty="0"/>
          </a:p>
          <a:p>
            <a:r>
              <a:rPr lang="sv-SE" dirty="0"/>
              <a:t>Fotbollsveckorna</a:t>
            </a:r>
          </a:p>
          <a:p>
            <a:r>
              <a:rPr lang="sv-SE" dirty="0"/>
              <a:t>	Johanna Hallin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FB09D-279D-4A72-8BE8-364F7B79555F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0384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Ölandscupen</a:t>
            </a:r>
          </a:p>
          <a:p>
            <a:r>
              <a:rPr lang="sv-SE" dirty="0"/>
              <a:t>	Svantes mamma och pappa, </a:t>
            </a:r>
            <a:r>
              <a:rPr lang="sv-SE" dirty="0" err="1"/>
              <a:t>Moltas</a:t>
            </a:r>
            <a:r>
              <a:rPr lang="sv-SE" dirty="0"/>
              <a:t> pappa, </a:t>
            </a:r>
            <a:r>
              <a:rPr lang="sv-SE" dirty="0" err="1"/>
              <a:t>Mateos</a:t>
            </a:r>
            <a:r>
              <a:rPr lang="sv-SE" dirty="0"/>
              <a:t> pappa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FB09D-279D-4A72-8BE8-364F7B79555F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2451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E4FB58-EFC6-525D-98F7-51EDD4A411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D6F1767-F1B6-203E-1D22-CDE27A53D7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2AA7A1D-3B89-6338-13B5-8B357CF9E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E61D-8076-434E-9E9B-31283E0015F3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B9E3A6D-806C-0886-B7C2-48A763F12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7EBFC03-D8AA-8D22-BD22-DAF0F8D13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BB48-7128-400E-8FC2-6D6479B625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2663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D44FE6-67C8-C55C-3BC0-5CA876697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6F293E2-BD80-F516-A746-5F75630409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64DF705-B9AB-3E55-DD5B-94789B1C4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E61D-8076-434E-9E9B-31283E0015F3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ED433D-D8B1-4024-3B4F-4F078B9A5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A49232B-9C75-6153-2882-985A72DD0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BB48-7128-400E-8FC2-6D6479B625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1836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ED0338E6-59C0-EE99-3207-278DB2A956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7AFB519-7B96-349D-1587-4E3D7B9422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8E4B488-D0F3-D96D-81E8-9B1E18DD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E61D-8076-434E-9E9B-31283E0015F3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3A78221-F635-6D0F-B978-7F3CF07C7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201BB4A-0003-7CD3-C5D5-BC4335D8A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BB48-7128-400E-8FC2-6D6479B625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3906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82465D-B5BF-C688-F61A-14FD12F4B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4BFA568-2D37-B61C-D375-2D897A96E4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D5E2BC4-E2EB-7677-2BD8-33074B53A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E61D-8076-434E-9E9B-31283E0015F3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218FCF7-E081-C734-0FE2-FFFD82858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5880CB9-909E-55B1-B7AA-1F937CAA4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BB48-7128-400E-8FC2-6D6479B625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7154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3BD3D8-31AF-F113-B360-F7AD94C3B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5D0E97C-705B-3BC2-DA45-8A3A984FD5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2E25016-D12C-E222-D0AC-957CE7D29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E61D-8076-434E-9E9B-31283E0015F3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55D347D-BD31-1558-9D5C-83860ADB2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FEACE62-3AF0-0CE6-067D-A70318CB4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BB48-7128-400E-8FC2-6D6479B625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952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56055E-521B-1C15-2C1E-F2A6BAD47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BD9F60-F5A6-B822-CA11-68D71198F0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4048702-133F-70E3-6938-CA70349F2A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0CDEB8D-AE34-29B3-F31A-6DB9524E4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E61D-8076-434E-9E9B-31283E0015F3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839F509-DF68-3E5D-9DE9-FCCF67C42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8E3F8CE-37A7-C1C1-C294-05B765FEC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BB48-7128-400E-8FC2-6D6479B625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0817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30FB8C-287B-2DD7-27ED-4A6BCB215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9E37AFF-6966-FB31-4D73-8C9F7CF328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3586DEC-DCE3-4271-E662-E29E93416F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688DCEC-9C66-D6FD-EC60-773DC6DB12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356B378-75DB-B4FC-2202-ECA67F46CE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DFD2C85E-9015-46C4-E573-FBB1968FE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E61D-8076-434E-9E9B-31283E0015F3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07C9B54-1C29-221A-48E9-1B0562D98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5E71E1E-8D0B-48B0-EC0D-0BD873EB2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BB48-7128-400E-8FC2-6D6479B625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402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BEF0EB-F5C4-EA85-105F-48974F86D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1057078-D8F6-DCFF-48E9-969E28308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E61D-8076-434E-9E9B-31283E0015F3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5B7F28F-87F9-444C-1F9E-6CA2D3B9E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5FBAB07-4DED-9808-223D-6D476653E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BB48-7128-400E-8FC2-6D6479B625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4305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FE802584-3A67-AA71-DF28-B392F1F21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E61D-8076-434E-9E9B-31283E0015F3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2E7924DC-F145-90BB-4376-B8CA36292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062B18A-DFEC-3270-CA08-D411310B6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BB48-7128-400E-8FC2-6D6479B625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6274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2A9952-5352-028A-AD6A-7DBED8AE9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19924B9-052A-6B0B-1B0E-079E9DBA1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2EB88DD-BF46-AB74-EB06-2264741329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723790E-820E-8ED0-281B-B5E48642F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E61D-8076-434E-9E9B-31283E0015F3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FD5203E-A940-28AF-C76F-607325068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63E915B-F1EB-9E2F-0DBD-D205AEF36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BB48-7128-400E-8FC2-6D6479B625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3312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4810EB-4D4F-8425-7B0B-B150F478B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1CB00D7-1993-EB7F-6B86-9A62438D1C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4BEF0AA-A626-01B3-D983-9C67C9932A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DCAF3C3-F4E8-9CDC-7063-5434414C5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E61D-8076-434E-9E9B-31283E0015F3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FC7CF14-9AB0-58F0-9313-DC7E56314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DF18CD3-0E74-3E7B-F9F5-C837A6276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BB48-7128-400E-8FC2-6D6479B625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7520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0D5BECF-2360-D9DA-1574-4E458B4B8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F075A15-A004-8740-213C-20E3A94AA1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EB8A838-899F-4F8A-18D2-60B2C475E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9E61D-8076-434E-9E9B-31283E0015F3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FCEA441-7A34-F85F-0138-2E7D7F85F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9E4A2DC-B2C6-FE26-E0B4-3BE19792C0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8BB48-7128-400E-8FC2-6D6479B625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9990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8EAF839-DAA7-B23F-02B0-AB3C1435CD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Välkomna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D1DA408-F6B0-3617-45B8-CFEB24BEFE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B3270B67-0D3E-7F89-956D-18BE31FCA69A}"/>
              </a:ext>
            </a:extLst>
          </p:cNvPr>
          <p:cNvGrpSpPr>
            <a:grpSpLocks/>
          </p:cNvGrpSpPr>
          <p:nvPr/>
        </p:nvGrpSpPr>
        <p:grpSpPr bwMode="auto">
          <a:xfrm>
            <a:off x="0" y="5572125"/>
            <a:ext cx="12192000" cy="1285875"/>
            <a:chOff x="0" y="5572483"/>
            <a:chExt cx="12192000" cy="1285517"/>
          </a:xfrm>
        </p:grpSpPr>
        <p:sp>
          <p:nvSpPr>
            <p:cNvPr id="5" name="textruta 4">
              <a:extLst>
                <a:ext uri="{FF2B5EF4-FFF2-40B4-BE49-F238E27FC236}">
                  <a16:creationId xmlns:a16="http://schemas.microsoft.com/office/drawing/2014/main" id="{6A7FB31A-5369-8822-26C1-1D0BCDDB45A3}"/>
                </a:ext>
              </a:extLst>
            </p:cNvPr>
            <p:cNvSpPr txBox="1"/>
            <p:nvPr/>
          </p:nvSpPr>
          <p:spPr>
            <a:xfrm>
              <a:off x="0" y="6172391"/>
              <a:ext cx="12192000" cy="685609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>
              <a:spAutoFit/>
            </a:bodyPr>
            <a:lstStyle/>
            <a:p>
              <a:pPr>
                <a:defRPr/>
              </a:pPr>
              <a:endParaRPr lang="sv-SE" dirty="0"/>
            </a:p>
          </p:txBody>
        </p:sp>
        <p:pic>
          <p:nvPicPr>
            <p:cNvPr id="6" name="Bildobjekt 2">
              <a:extLst>
                <a:ext uri="{FF2B5EF4-FFF2-40B4-BE49-F238E27FC236}">
                  <a16:creationId xmlns:a16="http://schemas.microsoft.com/office/drawing/2014/main" id="{725F20B5-C949-6B05-948B-28F43FC6299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91538" y="5572483"/>
              <a:ext cx="1004636" cy="1108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5099968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02867E-3A4E-5EF6-EA68-92A4AEA43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Föräldrar som stöttar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47F0B01-2724-422B-2712-C58EAF2732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Ölandscupen</a:t>
            </a:r>
          </a:p>
          <a:p>
            <a:pPr lvl="1"/>
            <a:r>
              <a:rPr lang="sv-SE" dirty="0"/>
              <a:t>Föräldragrupp som kan planera cupen tillsammans med Kristina på kansliet</a:t>
            </a:r>
          </a:p>
          <a:p>
            <a:pPr lvl="2"/>
            <a:r>
              <a:rPr lang="sv-SE" dirty="0"/>
              <a:t>Middag på torsdag</a:t>
            </a:r>
          </a:p>
          <a:p>
            <a:pPr lvl="2"/>
            <a:r>
              <a:rPr lang="sv-SE" dirty="0"/>
              <a:t>Frukost och lunch på fredag</a:t>
            </a:r>
          </a:p>
          <a:p>
            <a:pPr lvl="2"/>
            <a:r>
              <a:rPr lang="sv-SE" dirty="0"/>
              <a:t>Aktivitet på söndag</a:t>
            </a:r>
          </a:p>
          <a:p>
            <a:pPr lvl="2"/>
            <a:r>
              <a:rPr lang="sv-SE" dirty="0"/>
              <a:t>Middag söndag</a:t>
            </a:r>
          </a:p>
          <a:p>
            <a:pPr marL="914400" lvl="2" indent="0">
              <a:buNone/>
            </a:pPr>
            <a:endParaRPr lang="sv-SE" dirty="0"/>
          </a:p>
          <a:p>
            <a:pPr lvl="1"/>
            <a:r>
              <a:rPr lang="sv-SE" dirty="0"/>
              <a:t>Föräldrar som följer med på cupen </a:t>
            </a:r>
          </a:p>
          <a:p>
            <a:pPr lvl="2"/>
            <a:r>
              <a:rPr lang="sv-SE" dirty="0"/>
              <a:t>Minst 4 vuxna per lag</a:t>
            </a:r>
          </a:p>
          <a:p>
            <a:endParaRPr lang="sv-SE" dirty="0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4C8C5717-6C42-98EA-2E2D-99D72B294831}"/>
              </a:ext>
            </a:extLst>
          </p:cNvPr>
          <p:cNvGrpSpPr>
            <a:grpSpLocks/>
          </p:cNvGrpSpPr>
          <p:nvPr/>
        </p:nvGrpSpPr>
        <p:grpSpPr bwMode="auto">
          <a:xfrm>
            <a:off x="0" y="5572125"/>
            <a:ext cx="12192000" cy="1285875"/>
            <a:chOff x="0" y="5572483"/>
            <a:chExt cx="12192000" cy="1285517"/>
          </a:xfrm>
        </p:grpSpPr>
        <p:sp>
          <p:nvSpPr>
            <p:cNvPr id="5" name="textruta 4">
              <a:extLst>
                <a:ext uri="{FF2B5EF4-FFF2-40B4-BE49-F238E27FC236}">
                  <a16:creationId xmlns:a16="http://schemas.microsoft.com/office/drawing/2014/main" id="{7B568999-C889-87F5-8D3B-7E85B76D31CB}"/>
                </a:ext>
              </a:extLst>
            </p:cNvPr>
            <p:cNvSpPr txBox="1"/>
            <p:nvPr/>
          </p:nvSpPr>
          <p:spPr>
            <a:xfrm>
              <a:off x="0" y="6172391"/>
              <a:ext cx="12192000" cy="685609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>
              <a:spAutoFit/>
            </a:bodyPr>
            <a:lstStyle/>
            <a:p>
              <a:pPr>
                <a:defRPr/>
              </a:pPr>
              <a:endParaRPr lang="sv-SE" dirty="0"/>
            </a:p>
          </p:txBody>
        </p:sp>
        <p:pic>
          <p:nvPicPr>
            <p:cNvPr id="6" name="Bildobjekt 2">
              <a:extLst>
                <a:ext uri="{FF2B5EF4-FFF2-40B4-BE49-F238E27FC236}">
                  <a16:creationId xmlns:a16="http://schemas.microsoft.com/office/drawing/2014/main" id="{2A15EB86-5277-FE59-7C5A-0E8712E2DEC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91538" y="5572483"/>
              <a:ext cx="1004636" cy="1108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523590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7AB4835-DDBF-B1DF-3E81-80391BB5E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20C71AD-FFCB-E59E-DCF8-EABAA97BAB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Har ni någon återkoppling till oss? Något vi borde göra, inte borde göra? Vad säger barnen om laget, hur upplever de stämningen i laget?</a:t>
            </a:r>
          </a:p>
          <a:p>
            <a:r>
              <a:rPr lang="sv-SE" dirty="0"/>
              <a:t>IFK-kläder  - Intersport </a:t>
            </a:r>
          </a:p>
          <a:p>
            <a:r>
              <a:rPr lang="sv-SE" dirty="0" err="1"/>
              <a:t>Kneippbyn</a:t>
            </a:r>
            <a:r>
              <a:rPr lang="sv-SE" dirty="0"/>
              <a:t> – rabatt på årskort</a:t>
            </a:r>
          </a:p>
          <a:p>
            <a:r>
              <a:rPr lang="sv-SE" dirty="0"/>
              <a:t>Fagning på </a:t>
            </a:r>
            <a:r>
              <a:rPr lang="sv-SE" dirty="0" err="1"/>
              <a:t>Kneippbyn</a:t>
            </a:r>
            <a:r>
              <a:rPr lang="sv-SE" dirty="0"/>
              <a:t> </a:t>
            </a:r>
          </a:p>
          <a:p>
            <a:r>
              <a:rPr lang="sv-SE" dirty="0"/>
              <a:t>Andra frågor?</a:t>
            </a:r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1D8320F2-0F20-E9B2-5386-C754DEA9A83B}"/>
              </a:ext>
            </a:extLst>
          </p:cNvPr>
          <p:cNvGrpSpPr>
            <a:grpSpLocks/>
          </p:cNvGrpSpPr>
          <p:nvPr/>
        </p:nvGrpSpPr>
        <p:grpSpPr bwMode="auto">
          <a:xfrm>
            <a:off x="0" y="5572125"/>
            <a:ext cx="12192000" cy="1285875"/>
            <a:chOff x="0" y="5572483"/>
            <a:chExt cx="12192000" cy="1285517"/>
          </a:xfrm>
        </p:grpSpPr>
        <p:sp>
          <p:nvSpPr>
            <p:cNvPr id="5" name="textruta 4">
              <a:extLst>
                <a:ext uri="{FF2B5EF4-FFF2-40B4-BE49-F238E27FC236}">
                  <a16:creationId xmlns:a16="http://schemas.microsoft.com/office/drawing/2014/main" id="{2CDF4CF6-1FD9-B252-BED2-02BFC4154A7B}"/>
                </a:ext>
              </a:extLst>
            </p:cNvPr>
            <p:cNvSpPr txBox="1"/>
            <p:nvPr/>
          </p:nvSpPr>
          <p:spPr>
            <a:xfrm>
              <a:off x="0" y="6172391"/>
              <a:ext cx="12192000" cy="685609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>
              <a:spAutoFit/>
            </a:bodyPr>
            <a:lstStyle/>
            <a:p>
              <a:pPr>
                <a:defRPr/>
              </a:pPr>
              <a:endParaRPr lang="sv-SE" dirty="0"/>
            </a:p>
          </p:txBody>
        </p:sp>
        <p:pic>
          <p:nvPicPr>
            <p:cNvPr id="6" name="Bildobjekt 2">
              <a:extLst>
                <a:ext uri="{FF2B5EF4-FFF2-40B4-BE49-F238E27FC236}">
                  <a16:creationId xmlns:a16="http://schemas.microsoft.com/office/drawing/2014/main" id="{CC63C9D9-5F56-349E-5159-B53A748BA40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91538" y="5572483"/>
              <a:ext cx="1004636" cy="1108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224733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F98BC3-E657-F634-38F2-79031E66F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Föräldramöte för P-11/12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A071D43-06A1-584B-5A17-99F584D22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Agenda </a:t>
            </a:r>
          </a:p>
          <a:p>
            <a:pPr lvl="1"/>
            <a:r>
              <a:rPr lang="sv-SE" dirty="0"/>
              <a:t>Laget och ledare </a:t>
            </a:r>
          </a:p>
          <a:p>
            <a:pPr lvl="1"/>
            <a:r>
              <a:rPr lang="sv-SE" dirty="0"/>
              <a:t>Träningar under säsongen</a:t>
            </a:r>
          </a:p>
          <a:p>
            <a:pPr lvl="1"/>
            <a:r>
              <a:rPr lang="sv-SE" dirty="0"/>
              <a:t>Matcher under säsongen</a:t>
            </a:r>
          </a:p>
          <a:p>
            <a:pPr lvl="1"/>
            <a:r>
              <a:rPr lang="sv-SE" dirty="0"/>
              <a:t>Planerade cuper</a:t>
            </a:r>
          </a:p>
          <a:p>
            <a:pPr lvl="1"/>
            <a:r>
              <a:rPr lang="sv-SE" dirty="0"/>
              <a:t>Föräldrar som stöttar</a:t>
            </a:r>
          </a:p>
          <a:p>
            <a:pPr lvl="1"/>
            <a:r>
              <a:rPr lang="sv-SE" dirty="0"/>
              <a:t>Trivselaktivitet</a:t>
            </a:r>
          </a:p>
          <a:p>
            <a:pPr lvl="1"/>
            <a:r>
              <a:rPr lang="sv-SE" dirty="0"/>
              <a:t>Övrigt</a:t>
            </a:r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0E897246-7BC4-084F-F50B-405CD7FABB6F}"/>
              </a:ext>
            </a:extLst>
          </p:cNvPr>
          <p:cNvGrpSpPr>
            <a:grpSpLocks/>
          </p:cNvGrpSpPr>
          <p:nvPr/>
        </p:nvGrpSpPr>
        <p:grpSpPr bwMode="auto">
          <a:xfrm>
            <a:off x="0" y="5572125"/>
            <a:ext cx="12192000" cy="1285875"/>
            <a:chOff x="0" y="5572483"/>
            <a:chExt cx="12192000" cy="1285517"/>
          </a:xfrm>
        </p:grpSpPr>
        <p:sp>
          <p:nvSpPr>
            <p:cNvPr id="5" name="textruta 4">
              <a:extLst>
                <a:ext uri="{FF2B5EF4-FFF2-40B4-BE49-F238E27FC236}">
                  <a16:creationId xmlns:a16="http://schemas.microsoft.com/office/drawing/2014/main" id="{2EAD1771-C714-FF30-5121-B136D2D6AC4C}"/>
                </a:ext>
              </a:extLst>
            </p:cNvPr>
            <p:cNvSpPr txBox="1"/>
            <p:nvPr/>
          </p:nvSpPr>
          <p:spPr>
            <a:xfrm>
              <a:off x="0" y="6172391"/>
              <a:ext cx="12192000" cy="685609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>
              <a:spAutoFit/>
            </a:bodyPr>
            <a:lstStyle/>
            <a:p>
              <a:pPr>
                <a:defRPr/>
              </a:pPr>
              <a:endParaRPr lang="sv-SE" dirty="0"/>
            </a:p>
          </p:txBody>
        </p:sp>
        <p:pic>
          <p:nvPicPr>
            <p:cNvPr id="6" name="Bildobjekt 2">
              <a:extLst>
                <a:ext uri="{FF2B5EF4-FFF2-40B4-BE49-F238E27FC236}">
                  <a16:creationId xmlns:a16="http://schemas.microsoft.com/office/drawing/2014/main" id="{78D2E836-FC00-4AA3-EF44-AB3522F497F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91538" y="5572483"/>
              <a:ext cx="1004636" cy="1108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77769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37DDFBD-3B82-2AA0-B613-A1E610C3C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Laget och ledarna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932DF57-53EA-ADC3-079C-08D41B215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0641"/>
            <a:ext cx="10515600" cy="4046322"/>
          </a:xfrm>
        </p:spPr>
        <p:txBody>
          <a:bodyPr/>
          <a:lstStyle/>
          <a:p>
            <a:r>
              <a:rPr lang="sv-SE" dirty="0"/>
              <a:t>32 spelar på laget och några som är på väg in</a:t>
            </a:r>
          </a:p>
          <a:p>
            <a:endParaRPr lang="sv-SE" dirty="0"/>
          </a:p>
          <a:p>
            <a:r>
              <a:rPr lang="sv-SE" dirty="0"/>
              <a:t>3 ledare</a:t>
            </a:r>
          </a:p>
          <a:p>
            <a:pPr lvl="1"/>
            <a:r>
              <a:rPr lang="sv-SE" dirty="0"/>
              <a:t>Micke Dahlström</a:t>
            </a:r>
          </a:p>
          <a:p>
            <a:pPr lvl="1"/>
            <a:r>
              <a:rPr lang="sv-SE" dirty="0"/>
              <a:t>John Jansson</a:t>
            </a:r>
          </a:p>
          <a:p>
            <a:pPr lvl="1"/>
            <a:r>
              <a:rPr lang="sv-SE" dirty="0"/>
              <a:t>Fredrik Ohlsson</a:t>
            </a:r>
          </a:p>
          <a:p>
            <a:pPr lvl="2"/>
            <a:endParaRPr lang="sv-SE" dirty="0"/>
          </a:p>
          <a:p>
            <a:pPr lvl="2"/>
            <a:endParaRPr lang="sv-SE" dirty="0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0FBB3989-96E3-5838-E1D4-7D86FB0073B8}"/>
              </a:ext>
            </a:extLst>
          </p:cNvPr>
          <p:cNvGrpSpPr>
            <a:grpSpLocks/>
          </p:cNvGrpSpPr>
          <p:nvPr/>
        </p:nvGrpSpPr>
        <p:grpSpPr bwMode="auto">
          <a:xfrm>
            <a:off x="0" y="5572125"/>
            <a:ext cx="12192000" cy="1285875"/>
            <a:chOff x="0" y="5572483"/>
            <a:chExt cx="12192000" cy="1285517"/>
          </a:xfrm>
        </p:grpSpPr>
        <p:sp>
          <p:nvSpPr>
            <p:cNvPr id="5" name="textruta 4">
              <a:extLst>
                <a:ext uri="{FF2B5EF4-FFF2-40B4-BE49-F238E27FC236}">
                  <a16:creationId xmlns:a16="http://schemas.microsoft.com/office/drawing/2014/main" id="{EAC59F2D-D157-06A4-13A2-D83F56743F1B}"/>
                </a:ext>
              </a:extLst>
            </p:cNvPr>
            <p:cNvSpPr txBox="1"/>
            <p:nvPr/>
          </p:nvSpPr>
          <p:spPr>
            <a:xfrm>
              <a:off x="0" y="6172391"/>
              <a:ext cx="12192000" cy="685609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>
              <a:spAutoFit/>
            </a:bodyPr>
            <a:lstStyle/>
            <a:p>
              <a:pPr>
                <a:defRPr/>
              </a:pPr>
              <a:endParaRPr lang="sv-SE" dirty="0"/>
            </a:p>
          </p:txBody>
        </p:sp>
        <p:pic>
          <p:nvPicPr>
            <p:cNvPr id="6" name="Bildobjekt 2">
              <a:extLst>
                <a:ext uri="{FF2B5EF4-FFF2-40B4-BE49-F238E27FC236}">
                  <a16:creationId xmlns:a16="http://schemas.microsoft.com/office/drawing/2014/main" id="{E64498B2-6564-3F9B-42E4-5BED04F4DAF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91538" y="5572483"/>
              <a:ext cx="1004636" cy="1108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710633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74D0E2-0CA7-1233-7C22-53A054E9F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Träningar under säsongen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7D9B550-440D-D6BD-E60E-A675D1B5D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Vi tränar 2 gånger i veckan, från maj gäller:</a:t>
            </a:r>
          </a:p>
          <a:p>
            <a:r>
              <a:rPr lang="sv-SE" dirty="0"/>
              <a:t>Onsdagar 17:00 – 18:30 (vi har planen från 16:30 till 18:00)</a:t>
            </a:r>
          </a:p>
          <a:p>
            <a:r>
              <a:rPr lang="sv-SE" dirty="0"/>
              <a:t>Torsdagar 18:00 – 19:30 </a:t>
            </a:r>
          </a:p>
          <a:p>
            <a:endParaRPr lang="sv-SE" dirty="0"/>
          </a:p>
          <a:p>
            <a:r>
              <a:rPr lang="sv-SE" dirty="0"/>
              <a:t>Vi kommer träna i </a:t>
            </a:r>
            <a:r>
              <a:rPr lang="sv-SE" dirty="0" err="1"/>
              <a:t>vibbleparken</a:t>
            </a:r>
            <a:r>
              <a:rPr lang="sv-SE" dirty="0"/>
              <a:t> fram tills Änget är redo att spelas på</a:t>
            </a:r>
          </a:p>
          <a:p>
            <a:endParaRPr lang="sv-SE" dirty="0"/>
          </a:p>
          <a:p>
            <a:r>
              <a:rPr lang="sv-SE" dirty="0"/>
              <a:t>27 april blir sista träningen på Säve</a:t>
            </a:r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8FF5D40A-54AB-24C7-ACA1-85B2BB836428}"/>
              </a:ext>
            </a:extLst>
          </p:cNvPr>
          <p:cNvGrpSpPr>
            <a:grpSpLocks/>
          </p:cNvGrpSpPr>
          <p:nvPr/>
        </p:nvGrpSpPr>
        <p:grpSpPr bwMode="auto">
          <a:xfrm>
            <a:off x="0" y="5572125"/>
            <a:ext cx="12192000" cy="1285875"/>
            <a:chOff x="0" y="5572483"/>
            <a:chExt cx="12192000" cy="1285517"/>
          </a:xfrm>
        </p:grpSpPr>
        <p:sp>
          <p:nvSpPr>
            <p:cNvPr id="5" name="textruta 4">
              <a:extLst>
                <a:ext uri="{FF2B5EF4-FFF2-40B4-BE49-F238E27FC236}">
                  <a16:creationId xmlns:a16="http://schemas.microsoft.com/office/drawing/2014/main" id="{775D24E9-3C6D-AF60-4804-528B5B0D9DA0}"/>
                </a:ext>
              </a:extLst>
            </p:cNvPr>
            <p:cNvSpPr txBox="1"/>
            <p:nvPr/>
          </p:nvSpPr>
          <p:spPr>
            <a:xfrm>
              <a:off x="0" y="6172391"/>
              <a:ext cx="12192000" cy="685609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>
              <a:spAutoFit/>
            </a:bodyPr>
            <a:lstStyle/>
            <a:p>
              <a:pPr>
                <a:defRPr/>
              </a:pPr>
              <a:endParaRPr lang="sv-SE" dirty="0"/>
            </a:p>
          </p:txBody>
        </p:sp>
        <p:pic>
          <p:nvPicPr>
            <p:cNvPr id="6" name="Bildobjekt 2">
              <a:extLst>
                <a:ext uri="{FF2B5EF4-FFF2-40B4-BE49-F238E27FC236}">
                  <a16:creationId xmlns:a16="http://schemas.microsoft.com/office/drawing/2014/main" id="{36961B03-CD96-00D3-D5A0-427AFF59014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91538" y="5572483"/>
              <a:ext cx="1004636" cy="1108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38104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6E7F064-685F-45D7-C71D-A33177F27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Matcher under säsongen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4B269F3-8385-6371-BA5E-CAD79D17E6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Matchschema ligger på laget </a:t>
            </a:r>
          </a:p>
          <a:p>
            <a:r>
              <a:rPr lang="sv-SE" dirty="0"/>
              <a:t>Vi spelar 7 mot 7 i serien för barn som fyller 11 och för barn som fyller 12. </a:t>
            </a:r>
          </a:p>
          <a:p>
            <a:r>
              <a:rPr lang="sv-SE" dirty="0"/>
              <a:t>11 åringarna spelar på lördagar</a:t>
            </a:r>
          </a:p>
          <a:p>
            <a:r>
              <a:rPr lang="sv-SE" dirty="0"/>
              <a:t>12 åringarna spelar på söndagar</a:t>
            </a:r>
          </a:p>
          <a:p>
            <a:r>
              <a:rPr lang="sv-SE" dirty="0"/>
              <a:t>Vi kommer behöva blanda lite, men vår plan är att utgå från åldrarna</a:t>
            </a:r>
          </a:p>
          <a:p>
            <a:r>
              <a:rPr lang="sv-SE" dirty="0"/>
              <a:t>Vi kommer kalla 10-13 spelare utifrån träningsnärvaro, svara gärna så fort som möjligt på kallelsen så att vi kan fylla på med nya spelare</a:t>
            </a:r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B2EF57D9-57DA-F16D-0115-2BBC7F69F28A}"/>
              </a:ext>
            </a:extLst>
          </p:cNvPr>
          <p:cNvGrpSpPr>
            <a:grpSpLocks/>
          </p:cNvGrpSpPr>
          <p:nvPr/>
        </p:nvGrpSpPr>
        <p:grpSpPr bwMode="auto">
          <a:xfrm>
            <a:off x="0" y="5572125"/>
            <a:ext cx="12192000" cy="1285875"/>
            <a:chOff x="0" y="5572483"/>
            <a:chExt cx="12192000" cy="1285517"/>
          </a:xfrm>
        </p:grpSpPr>
        <p:sp>
          <p:nvSpPr>
            <p:cNvPr id="5" name="textruta 4">
              <a:extLst>
                <a:ext uri="{FF2B5EF4-FFF2-40B4-BE49-F238E27FC236}">
                  <a16:creationId xmlns:a16="http://schemas.microsoft.com/office/drawing/2014/main" id="{4B0E6DDA-C922-E707-0C46-F3D43A284F12}"/>
                </a:ext>
              </a:extLst>
            </p:cNvPr>
            <p:cNvSpPr txBox="1"/>
            <p:nvPr/>
          </p:nvSpPr>
          <p:spPr>
            <a:xfrm>
              <a:off x="0" y="6172391"/>
              <a:ext cx="12192000" cy="685609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>
              <a:spAutoFit/>
            </a:bodyPr>
            <a:lstStyle/>
            <a:p>
              <a:pPr>
                <a:defRPr/>
              </a:pPr>
              <a:endParaRPr lang="sv-SE" dirty="0"/>
            </a:p>
          </p:txBody>
        </p:sp>
        <p:pic>
          <p:nvPicPr>
            <p:cNvPr id="6" name="Bildobjekt 2">
              <a:extLst>
                <a:ext uri="{FF2B5EF4-FFF2-40B4-BE49-F238E27FC236}">
                  <a16:creationId xmlns:a16="http://schemas.microsoft.com/office/drawing/2014/main" id="{4F659A34-7AC3-B0CF-C31C-66EA9C9D04C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91538" y="5572483"/>
              <a:ext cx="1004636" cy="1108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314095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3DA29A6-0B4D-7CD0-1F91-9ED1E2086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Fotbollsveckorna på Gotland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7D68608-7837-2C07-B16D-5014D91EA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Visby 18 – 21 juni </a:t>
            </a:r>
          </a:p>
          <a:p>
            <a:r>
              <a:rPr lang="sv-SE" dirty="0" err="1"/>
              <a:t>Rävhagen</a:t>
            </a:r>
            <a:r>
              <a:rPr lang="sv-SE" dirty="0"/>
              <a:t> Visby</a:t>
            </a:r>
          </a:p>
          <a:p>
            <a:r>
              <a:rPr lang="sv-SE" dirty="0"/>
              <a:t>2 lag anmälda (pojkar 11 och pojkar 12)</a:t>
            </a:r>
          </a:p>
          <a:p>
            <a:r>
              <a:rPr lang="sv-SE" dirty="0"/>
              <a:t>Minst 5 </a:t>
            </a:r>
            <a:r>
              <a:rPr lang="sv-SE" dirty="0" err="1"/>
              <a:t>st</a:t>
            </a:r>
            <a:r>
              <a:rPr lang="sv-SE" dirty="0"/>
              <a:t> matcher a 2x20 minuter</a:t>
            </a:r>
          </a:p>
          <a:p>
            <a:r>
              <a:rPr lang="sv-SE" dirty="0"/>
              <a:t>Vi skickar ut en kallelse inom kort för att se hur många som kan vara med</a:t>
            </a:r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E26D94E9-451E-55FD-6448-6DE511A4C603}"/>
              </a:ext>
            </a:extLst>
          </p:cNvPr>
          <p:cNvGrpSpPr>
            <a:grpSpLocks/>
          </p:cNvGrpSpPr>
          <p:nvPr/>
        </p:nvGrpSpPr>
        <p:grpSpPr bwMode="auto">
          <a:xfrm>
            <a:off x="0" y="5572125"/>
            <a:ext cx="12192000" cy="1285875"/>
            <a:chOff x="0" y="5572483"/>
            <a:chExt cx="12192000" cy="1285517"/>
          </a:xfrm>
        </p:grpSpPr>
        <p:sp>
          <p:nvSpPr>
            <p:cNvPr id="5" name="textruta 4">
              <a:extLst>
                <a:ext uri="{FF2B5EF4-FFF2-40B4-BE49-F238E27FC236}">
                  <a16:creationId xmlns:a16="http://schemas.microsoft.com/office/drawing/2014/main" id="{E27404B5-C9B1-D4E0-81EB-1E06BF5924EF}"/>
                </a:ext>
              </a:extLst>
            </p:cNvPr>
            <p:cNvSpPr txBox="1"/>
            <p:nvPr/>
          </p:nvSpPr>
          <p:spPr>
            <a:xfrm>
              <a:off x="0" y="6172391"/>
              <a:ext cx="12192000" cy="685609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>
              <a:spAutoFit/>
            </a:bodyPr>
            <a:lstStyle/>
            <a:p>
              <a:pPr>
                <a:defRPr/>
              </a:pPr>
              <a:endParaRPr lang="sv-SE" dirty="0"/>
            </a:p>
          </p:txBody>
        </p:sp>
        <p:pic>
          <p:nvPicPr>
            <p:cNvPr id="6" name="Bildobjekt 2">
              <a:extLst>
                <a:ext uri="{FF2B5EF4-FFF2-40B4-BE49-F238E27FC236}">
                  <a16:creationId xmlns:a16="http://schemas.microsoft.com/office/drawing/2014/main" id="{CC473B38-08BE-BF34-3A0A-A78E10930F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91538" y="5572483"/>
              <a:ext cx="1004636" cy="1108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61637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0C3EDC1-2BD1-F7E6-B243-6001447B5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Ölandscupen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6E61E7E-0A75-D700-7B21-A9EFBC2856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Öland 4 – 6 augusti</a:t>
            </a:r>
          </a:p>
          <a:p>
            <a:r>
              <a:rPr lang="sv-SE" dirty="0"/>
              <a:t>Färjestaden Öland</a:t>
            </a:r>
          </a:p>
          <a:p>
            <a:r>
              <a:rPr lang="sv-SE" dirty="0"/>
              <a:t>2 lag anmälda (pojkar 11 och pojkar 12)</a:t>
            </a:r>
          </a:p>
          <a:p>
            <a:r>
              <a:rPr lang="sv-SE" dirty="0"/>
              <a:t>Minst 6 </a:t>
            </a:r>
            <a:r>
              <a:rPr lang="sv-SE" dirty="0" err="1"/>
              <a:t>st</a:t>
            </a:r>
            <a:r>
              <a:rPr lang="sv-SE" dirty="0"/>
              <a:t> matcher a 2x20 minuter</a:t>
            </a:r>
          </a:p>
          <a:p>
            <a:r>
              <a:rPr lang="sv-SE" dirty="0"/>
              <a:t>Utresa torsdag morgon 08:00 och hemresa söndag 23:40 </a:t>
            </a:r>
          </a:p>
          <a:p>
            <a:r>
              <a:rPr lang="sv-SE" dirty="0"/>
              <a:t>Vi skickar ut kallelse inom kort för att se hur många som kan vara med</a:t>
            </a:r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AF5240DC-703B-0506-A298-A33817365843}"/>
              </a:ext>
            </a:extLst>
          </p:cNvPr>
          <p:cNvGrpSpPr>
            <a:grpSpLocks/>
          </p:cNvGrpSpPr>
          <p:nvPr/>
        </p:nvGrpSpPr>
        <p:grpSpPr bwMode="auto">
          <a:xfrm>
            <a:off x="0" y="5572125"/>
            <a:ext cx="12192000" cy="1285875"/>
            <a:chOff x="0" y="5572483"/>
            <a:chExt cx="12192000" cy="1285517"/>
          </a:xfrm>
        </p:grpSpPr>
        <p:sp>
          <p:nvSpPr>
            <p:cNvPr id="5" name="textruta 4">
              <a:extLst>
                <a:ext uri="{FF2B5EF4-FFF2-40B4-BE49-F238E27FC236}">
                  <a16:creationId xmlns:a16="http://schemas.microsoft.com/office/drawing/2014/main" id="{BD769FFC-8046-72D5-AE64-BF0927BE710F}"/>
                </a:ext>
              </a:extLst>
            </p:cNvPr>
            <p:cNvSpPr txBox="1"/>
            <p:nvPr/>
          </p:nvSpPr>
          <p:spPr>
            <a:xfrm>
              <a:off x="0" y="6172391"/>
              <a:ext cx="12192000" cy="685609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>
              <a:spAutoFit/>
            </a:bodyPr>
            <a:lstStyle/>
            <a:p>
              <a:pPr>
                <a:defRPr/>
              </a:pPr>
              <a:endParaRPr lang="sv-SE" dirty="0"/>
            </a:p>
          </p:txBody>
        </p:sp>
        <p:pic>
          <p:nvPicPr>
            <p:cNvPr id="6" name="Bildobjekt 2">
              <a:extLst>
                <a:ext uri="{FF2B5EF4-FFF2-40B4-BE49-F238E27FC236}">
                  <a16:creationId xmlns:a16="http://schemas.microsoft.com/office/drawing/2014/main" id="{CFD9B2B0-A481-6DFB-8C27-151AEE78DF0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91538" y="5572483"/>
              <a:ext cx="1004636" cy="1108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848968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48BE37-2D56-3185-5701-56C81A9ED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Föräldrar som stöttar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2E1072F-90EA-B3CB-2C98-C13592C0A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Försäljning </a:t>
            </a:r>
          </a:p>
          <a:p>
            <a:pPr lvl="1"/>
            <a:r>
              <a:rPr lang="sv-SE" dirty="0"/>
              <a:t>Liz Bogren</a:t>
            </a:r>
          </a:p>
          <a:p>
            <a:pPr lvl="1"/>
            <a:r>
              <a:rPr lang="sv-SE" dirty="0"/>
              <a:t>Johanna Hallin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Trivselaktivitet</a:t>
            </a:r>
          </a:p>
          <a:p>
            <a:pPr lvl="1"/>
            <a:r>
              <a:rPr lang="sv-SE" dirty="0"/>
              <a:t>Bowling? </a:t>
            </a:r>
            <a:r>
              <a:rPr lang="sv-SE" dirty="0" err="1"/>
              <a:t>Tramplinpark</a:t>
            </a:r>
            <a:r>
              <a:rPr lang="sv-SE" dirty="0"/>
              <a:t>? Bågskytte?</a:t>
            </a:r>
          </a:p>
          <a:p>
            <a:pPr lvl="1"/>
            <a:r>
              <a:rPr lang="sv-SE" dirty="0"/>
              <a:t>Föräldragrupp kan sätta ihop program och organisera? </a:t>
            </a:r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5E7EB5F7-7115-AD5C-BF95-148EF4DBFAF8}"/>
              </a:ext>
            </a:extLst>
          </p:cNvPr>
          <p:cNvGrpSpPr>
            <a:grpSpLocks/>
          </p:cNvGrpSpPr>
          <p:nvPr/>
        </p:nvGrpSpPr>
        <p:grpSpPr bwMode="auto">
          <a:xfrm>
            <a:off x="0" y="5572125"/>
            <a:ext cx="12192000" cy="1285875"/>
            <a:chOff x="0" y="5572483"/>
            <a:chExt cx="12192000" cy="1285517"/>
          </a:xfrm>
        </p:grpSpPr>
        <p:sp>
          <p:nvSpPr>
            <p:cNvPr id="5" name="textruta 4">
              <a:extLst>
                <a:ext uri="{FF2B5EF4-FFF2-40B4-BE49-F238E27FC236}">
                  <a16:creationId xmlns:a16="http://schemas.microsoft.com/office/drawing/2014/main" id="{5DCF2A73-F807-B0D4-0D50-C584FFD670C7}"/>
                </a:ext>
              </a:extLst>
            </p:cNvPr>
            <p:cNvSpPr txBox="1"/>
            <p:nvPr/>
          </p:nvSpPr>
          <p:spPr>
            <a:xfrm>
              <a:off x="0" y="6172391"/>
              <a:ext cx="12192000" cy="685609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>
              <a:spAutoFit/>
            </a:bodyPr>
            <a:lstStyle/>
            <a:p>
              <a:pPr>
                <a:defRPr/>
              </a:pPr>
              <a:endParaRPr lang="sv-SE" dirty="0"/>
            </a:p>
          </p:txBody>
        </p:sp>
        <p:pic>
          <p:nvPicPr>
            <p:cNvPr id="6" name="Bildobjekt 2">
              <a:extLst>
                <a:ext uri="{FF2B5EF4-FFF2-40B4-BE49-F238E27FC236}">
                  <a16:creationId xmlns:a16="http://schemas.microsoft.com/office/drawing/2014/main" id="{05F7D897-3328-C79C-304B-8CF362B792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91538" y="5572483"/>
              <a:ext cx="1004636" cy="1108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29887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F5EDA35-1531-4213-1C28-2CE952467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Föräldrar som stöttar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AB41E58-E13E-8663-4EC6-CBA11581B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Matcher</a:t>
            </a:r>
          </a:p>
          <a:p>
            <a:pPr lvl="1"/>
            <a:r>
              <a:rPr lang="sv-SE" dirty="0"/>
              <a:t>Hjälp med byten</a:t>
            </a:r>
          </a:p>
          <a:p>
            <a:pPr lvl="1"/>
            <a:r>
              <a:rPr lang="sv-SE" dirty="0"/>
              <a:t>Kiosken</a:t>
            </a:r>
          </a:p>
          <a:p>
            <a:pPr lvl="1"/>
            <a:r>
              <a:rPr lang="sv-SE" dirty="0"/>
              <a:t>Fixa domare </a:t>
            </a:r>
          </a:p>
          <a:p>
            <a:r>
              <a:rPr lang="sv-SE" dirty="0"/>
              <a:t>Träning</a:t>
            </a:r>
          </a:p>
          <a:p>
            <a:pPr lvl="1"/>
            <a:r>
              <a:rPr lang="sv-SE" dirty="0"/>
              <a:t>Vi behöver vara minst 2 tränare per träning för att få kvalitet i träningarna. Det är lite sårbart att vi är 3 ledare idag, det finns utrymme för fler. </a:t>
            </a:r>
          </a:p>
          <a:p>
            <a:r>
              <a:rPr lang="sv-SE" dirty="0"/>
              <a:t>Fotbollsveckorna på Gotland</a:t>
            </a:r>
          </a:p>
          <a:p>
            <a:pPr lvl="1"/>
            <a:r>
              <a:rPr lang="sv-SE" dirty="0"/>
              <a:t>Vi behöver vara 2 ledare/ vuxna per lag</a:t>
            </a:r>
          </a:p>
          <a:p>
            <a:pPr lvl="1"/>
            <a:r>
              <a:rPr lang="sv-SE" dirty="0"/>
              <a:t>Finns mat att köpa på plats men det var dyrt förra året</a:t>
            </a:r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511A8AFF-3CC1-E600-C631-06009CDEABE2}"/>
              </a:ext>
            </a:extLst>
          </p:cNvPr>
          <p:cNvGrpSpPr>
            <a:grpSpLocks/>
          </p:cNvGrpSpPr>
          <p:nvPr/>
        </p:nvGrpSpPr>
        <p:grpSpPr bwMode="auto">
          <a:xfrm>
            <a:off x="0" y="5572125"/>
            <a:ext cx="12192000" cy="1285875"/>
            <a:chOff x="0" y="5572483"/>
            <a:chExt cx="12192000" cy="1285517"/>
          </a:xfrm>
        </p:grpSpPr>
        <p:sp>
          <p:nvSpPr>
            <p:cNvPr id="5" name="textruta 4">
              <a:extLst>
                <a:ext uri="{FF2B5EF4-FFF2-40B4-BE49-F238E27FC236}">
                  <a16:creationId xmlns:a16="http://schemas.microsoft.com/office/drawing/2014/main" id="{E6C663CB-1B2F-DEBD-2C75-D2FD4EBA568A}"/>
                </a:ext>
              </a:extLst>
            </p:cNvPr>
            <p:cNvSpPr txBox="1"/>
            <p:nvPr/>
          </p:nvSpPr>
          <p:spPr>
            <a:xfrm>
              <a:off x="0" y="6172391"/>
              <a:ext cx="12192000" cy="685609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>
              <a:spAutoFit/>
            </a:bodyPr>
            <a:lstStyle/>
            <a:p>
              <a:pPr>
                <a:defRPr/>
              </a:pPr>
              <a:endParaRPr lang="sv-SE" dirty="0"/>
            </a:p>
          </p:txBody>
        </p:sp>
        <p:pic>
          <p:nvPicPr>
            <p:cNvPr id="6" name="Bildobjekt 2">
              <a:extLst>
                <a:ext uri="{FF2B5EF4-FFF2-40B4-BE49-F238E27FC236}">
                  <a16:creationId xmlns:a16="http://schemas.microsoft.com/office/drawing/2014/main" id="{4066A6E8-8210-A562-8D2A-7130966E7CA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91538" y="5572483"/>
              <a:ext cx="1004636" cy="1108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531345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2801</TotalTime>
  <Words>645</Words>
  <Application>Microsoft Office PowerPoint</Application>
  <PresentationFormat>Bredbild</PresentationFormat>
  <Paragraphs>105</Paragraphs>
  <Slides>11</Slides>
  <Notes>6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Office-tema</vt:lpstr>
      <vt:lpstr>Välkomna</vt:lpstr>
      <vt:lpstr>Föräldramöte för P-11/12</vt:lpstr>
      <vt:lpstr>Laget och ledarna</vt:lpstr>
      <vt:lpstr>Träningar under säsongen</vt:lpstr>
      <vt:lpstr>Matcher under säsongen</vt:lpstr>
      <vt:lpstr>Fotbollsveckorna på Gotland</vt:lpstr>
      <vt:lpstr>Ölandscupen</vt:lpstr>
      <vt:lpstr>Föräldrar som stöttar</vt:lpstr>
      <vt:lpstr>Föräldrar som stöttar </vt:lpstr>
      <vt:lpstr>Föräldrar som stöttar </vt:lpstr>
      <vt:lpstr>Övrigt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Välkomna</dc:title>
  <dc:creator>Ohlsson Fredrik</dc:creator>
  <cp:lastModifiedBy>Ohlsson Fredrik</cp:lastModifiedBy>
  <cp:revision>3</cp:revision>
  <dcterms:created xsi:type="dcterms:W3CDTF">2023-04-21T16:58:23Z</dcterms:created>
  <dcterms:modified xsi:type="dcterms:W3CDTF">2023-04-23T16:46:32Z</dcterms:modified>
</cp:coreProperties>
</file>