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5" r:id="rId4"/>
    <p:sldId id="262" r:id="rId5"/>
    <p:sldId id="258" r:id="rId6"/>
    <p:sldId id="259" r:id="rId7"/>
    <p:sldId id="266" r:id="rId8"/>
    <p:sldId id="267" r:id="rId9"/>
    <p:sldId id="268" r:id="rId10"/>
    <p:sldId id="260" r:id="rId11"/>
    <p:sldId id="263" r:id="rId12"/>
    <p:sldId id="264" r:id="rId13"/>
    <p:sldId id="270" r:id="rId14"/>
    <p:sldId id="273" r:id="rId15"/>
    <p:sldId id="277" r:id="rId16"/>
    <p:sldId id="269" r:id="rId17"/>
  </p:sldIdLst>
  <p:sldSz cx="146304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1260" y="2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s Elb" userId="a397597b566de2df" providerId="LiveId" clId="{DD1EAAF8-4274-4A10-BA4B-138C02840E39}"/>
    <pc:docChg chg="undo custSel addSld delSld modSld sldOrd">
      <pc:chgData name="Jonas Elb" userId="a397597b566de2df" providerId="LiveId" clId="{DD1EAAF8-4274-4A10-BA4B-138C02840E39}" dt="2026-03-29T17:30:02.829" v="3811" actId="20577"/>
      <pc:docMkLst>
        <pc:docMk/>
      </pc:docMkLst>
      <pc:sldChg chg="addSp modSp mod modNotesTx">
        <pc:chgData name="Jonas Elb" userId="a397597b566de2df" providerId="LiveId" clId="{DD1EAAF8-4274-4A10-BA4B-138C02840E39}" dt="2026-03-22T20:05:52.445" v="2001" actId="20577"/>
        <pc:sldMkLst>
          <pc:docMk/>
          <pc:sldMk cId="0" sldId="256"/>
        </pc:sldMkLst>
        <pc:picChg chg="add mod">
          <ac:chgData name="Jonas Elb" userId="a397597b566de2df" providerId="LiveId" clId="{DD1EAAF8-4274-4A10-BA4B-138C02840E39}" dt="2026-03-22T19:49:36.832" v="1272" actId="1076"/>
          <ac:picMkLst>
            <pc:docMk/>
            <pc:sldMk cId="0" sldId="256"/>
            <ac:picMk id="5" creationId="{CEBB6B31-50DF-0E48-2FE3-9CA790A43FB3}"/>
          </ac:picMkLst>
        </pc:picChg>
      </pc:sldChg>
      <pc:sldChg chg="modNotesTx">
        <pc:chgData name="Jonas Elb" userId="a397597b566de2df" providerId="LiveId" clId="{DD1EAAF8-4274-4A10-BA4B-138C02840E39}" dt="2026-03-22T20:06:02.828" v="2019" actId="20577"/>
        <pc:sldMkLst>
          <pc:docMk/>
          <pc:sldMk cId="0" sldId="257"/>
        </pc:sldMkLst>
      </pc:sldChg>
      <pc:sldChg chg="modNotesTx">
        <pc:chgData name="Jonas Elb" userId="a397597b566de2df" providerId="LiveId" clId="{DD1EAAF8-4274-4A10-BA4B-138C02840E39}" dt="2026-03-22T20:05:37.137" v="1955" actId="20577"/>
        <pc:sldMkLst>
          <pc:docMk/>
          <pc:sldMk cId="0" sldId="258"/>
        </pc:sldMkLst>
      </pc:sldChg>
      <pc:sldChg chg="modNotesTx">
        <pc:chgData name="Jonas Elb" userId="a397597b566de2df" providerId="LiveId" clId="{DD1EAAF8-4274-4A10-BA4B-138C02840E39}" dt="2026-03-22T20:06:34.204" v="2064" actId="20577"/>
        <pc:sldMkLst>
          <pc:docMk/>
          <pc:sldMk cId="0" sldId="259"/>
        </pc:sldMkLst>
      </pc:sldChg>
      <pc:sldChg chg="mod modShow modNotesTx">
        <pc:chgData name="Jonas Elb" userId="a397597b566de2df" providerId="LiveId" clId="{DD1EAAF8-4274-4A10-BA4B-138C02840E39}" dt="2026-03-29T17:17:04.316" v="2317" actId="729"/>
        <pc:sldMkLst>
          <pc:docMk/>
          <pc:sldMk cId="0" sldId="260"/>
        </pc:sldMkLst>
      </pc:sldChg>
      <pc:sldChg chg="addSp delSp modSp mod ord modNotesTx">
        <pc:chgData name="Jonas Elb" userId="a397597b566de2df" providerId="LiveId" clId="{DD1EAAF8-4274-4A10-BA4B-138C02840E39}" dt="2026-03-29T17:16:36.150" v="2315" actId="20577"/>
        <pc:sldMkLst>
          <pc:docMk/>
          <pc:sldMk cId="0" sldId="262"/>
        </pc:sldMkLst>
        <pc:spChg chg="mod">
          <ac:chgData name="Jonas Elb" userId="a397597b566de2df" providerId="LiveId" clId="{DD1EAAF8-4274-4A10-BA4B-138C02840E39}" dt="2026-03-22T20:00:01.491" v="1414" actId="20577"/>
          <ac:spMkLst>
            <pc:docMk/>
            <pc:sldMk cId="0" sldId="262"/>
            <ac:spMk id="2" creationId="{00000000-0000-0000-0000-000000000000}"/>
          </ac:spMkLst>
        </pc:spChg>
        <pc:spChg chg="add">
          <ac:chgData name="Jonas Elb" userId="a397597b566de2df" providerId="LiveId" clId="{DD1EAAF8-4274-4A10-BA4B-138C02840E39}" dt="2026-03-22T19:12:12.829" v="943" actId="26606"/>
          <ac:spMkLst>
            <pc:docMk/>
            <pc:sldMk cId="0" sldId="262"/>
            <ac:spMk id="27" creationId="{B50AB553-2A96-4A92-96F2-93548E096954}"/>
          </ac:spMkLst>
        </pc:spChg>
        <pc:graphicFrameChg chg="mod modGraphic">
          <ac:chgData name="Jonas Elb" userId="a397597b566de2df" providerId="LiveId" clId="{DD1EAAF8-4274-4A10-BA4B-138C02840E39}" dt="2026-03-29T17:16:36.150" v="2315" actId="20577"/>
          <ac:graphicFrameMkLst>
            <pc:docMk/>
            <pc:sldMk cId="0" sldId="262"/>
            <ac:graphicFrameMk id="22" creationId="{EE4F6A6C-6DF4-3D63-7593-3E054F20E839}"/>
          </ac:graphicFrameMkLst>
        </pc:graphicFrameChg>
      </pc:sldChg>
      <pc:sldChg chg="modSp mod">
        <pc:chgData name="Jonas Elb" userId="a397597b566de2df" providerId="LiveId" clId="{DD1EAAF8-4274-4A10-BA4B-138C02840E39}" dt="2026-03-24T15:50:55.018" v="2249" actId="20577"/>
        <pc:sldMkLst>
          <pc:docMk/>
          <pc:sldMk cId="0" sldId="263"/>
        </pc:sldMkLst>
        <pc:spChg chg="mod">
          <ac:chgData name="Jonas Elb" userId="a397597b566de2df" providerId="LiveId" clId="{DD1EAAF8-4274-4A10-BA4B-138C02840E39}" dt="2026-03-24T15:50:55.018" v="2249" actId="20577"/>
          <ac:spMkLst>
            <pc:docMk/>
            <pc:sldMk cId="0" sldId="263"/>
            <ac:spMk id="2" creationId="{00000000-0000-0000-0000-000000000000}"/>
          </ac:spMkLst>
        </pc:spChg>
      </pc:sldChg>
      <pc:sldChg chg="modSp mod modNotesTx">
        <pc:chgData name="Jonas Elb" userId="a397597b566de2df" providerId="LiveId" clId="{DD1EAAF8-4274-4A10-BA4B-138C02840E39}" dt="2026-03-22T20:08:17.695" v="2121" actId="20577"/>
        <pc:sldMkLst>
          <pc:docMk/>
          <pc:sldMk cId="0" sldId="264"/>
        </pc:sldMkLst>
        <pc:spChg chg="mod">
          <ac:chgData name="Jonas Elb" userId="a397597b566de2df" providerId="LiveId" clId="{DD1EAAF8-4274-4A10-BA4B-138C02840E39}" dt="2026-03-22T19:44:23.348" v="1178" actId="20577"/>
          <ac:spMkLst>
            <pc:docMk/>
            <pc:sldMk cId="0" sldId="264"/>
            <ac:spMk id="3" creationId="{00000000-0000-0000-0000-000000000000}"/>
          </ac:spMkLst>
        </pc:spChg>
      </pc:sldChg>
      <pc:sldChg chg="del mod modShow">
        <pc:chgData name="Jonas Elb" userId="a397597b566de2df" providerId="LiveId" clId="{DD1EAAF8-4274-4A10-BA4B-138C02840E39}" dt="2026-03-29T17:17:17.975" v="2318" actId="2696"/>
        <pc:sldMkLst>
          <pc:docMk/>
          <pc:sldMk cId="0" sldId="265"/>
        </pc:sldMkLst>
      </pc:sldChg>
      <pc:sldChg chg="modSp mod ord modShow modNotesTx">
        <pc:chgData name="Jonas Elb" userId="a397597b566de2df" providerId="LiveId" clId="{DD1EAAF8-4274-4A10-BA4B-138C02840E39}" dt="2026-03-24T17:50:56.057" v="2251" actId="729"/>
        <pc:sldMkLst>
          <pc:docMk/>
          <pc:sldMk cId="0" sldId="266"/>
        </pc:sldMkLst>
        <pc:spChg chg="mod">
          <ac:chgData name="Jonas Elb" userId="a397597b566de2df" providerId="LiveId" clId="{DD1EAAF8-4274-4A10-BA4B-138C02840E39}" dt="2026-03-22T19:46:24.977" v="1205" actId="20577"/>
          <ac:spMkLst>
            <pc:docMk/>
            <pc:sldMk cId="0" sldId="266"/>
            <ac:spMk id="2" creationId="{00000000-0000-0000-0000-000000000000}"/>
          </ac:spMkLst>
        </pc:spChg>
        <pc:spChg chg="mod">
          <ac:chgData name="Jonas Elb" userId="a397597b566de2df" providerId="LiveId" clId="{DD1EAAF8-4274-4A10-BA4B-138C02840E39}" dt="2026-03-22T19:46:50.154" v="1214" actId="20577"/>
          <ac:spMkLst>
            <pc:docMk/>
            <pc:sldMk cId="0" sldId="266"/>
            <ac:spMk id="3" creationId="{00000000-0000-0000-0000-000000000000}"/>
          </ac:spMkLst>
        </pc:spChg>
      </pc:sldChg>
      <pc:sldChg chg="modSp mod ord modShow modNotesTx">
        <pc:chgData name="Jonas Elb" userId="a397597b566de2df" providerId="LiveId" clId="{DD1EAAF8-4274-4A10-BA4B-138C02840E39}" dt="2026-03-24T17:51:01.911" v="2252" actId="729"/>
        <pc:sldMkLst>
          <pc:docMk/>
          <pc:sldMk cId="0" sldId="267"/>
        </pc:sldMkLst>
        <pc:spChg chg="mod">
          <ac:chgData name="Jonas Elb" userId="a397597b566de2df" providerId="LiveId" clId="{DD1EAAF8-4274-4A10-BA4B-138C02840E39}" dt="2026-03-22T19:50:29.240" v="1283" actId="20577"/>
          <ac:spMkLst>
            <pc:docMk/>
            <pc:sldMk cId="0" sldId="267"/>
            <ac:spMk id="3" creationId="{00000000-0000-0000-0000-000000000000}"/>
          </ac:spMkLst>
        </pc:spChg>
      </pc:sldChg>
      <pc:sldChg chg="addSp delSp modSp mod ord modNotesTx">
        <pc:chgData name="Jonas Elb" userId="a397597b566de2df" providerId="LiveId" clId="{DD1EAAF8-4274-4A10-BA4B-138C02840E39}" dt="2026-03-22T20:07:39.275" v="2106" actId="20577"/>
        <pc:sldMkLst>
          <pc:docMk/>
          <pc:sldMk cId="0" sldId="268"/>
        </pc:sldMkLst>
        <pc:spChg chg="add">
          <ac:chgData name="Jonas Elb" userId="a397597b566de2df" providerId="LiveId" clId="{DD1EAAF8-4274-4A10-BA4B-138C02840E39}" dt="2026-03-22T19:43:34.425" v="1164" actId="26606"/>
          <ac:spMkLst>
            <pc:docMk/>
            <pc:sldMk cId="0" sldId="268"/>
            <ac:spMk id="47" creationId="{BACC6370-2D7E-4714-9D71-7542949D7D5D}"/>
          </ac:spMkLst>
        </pc:spChg>
        <pc:spChg chg="add">
          <ac:chgData name="Jonas Elb" userId="a397597b566de2df" providerId="LiveId" clId="{DD1EAAF8-4274-4A10-BA4B-138C02840E39}" dt="2026-03-22T19:43:34.425" v="1164" actId="26606"/>
          <ac:spMkLst>
            <pc:docMk/>
            <pc:sldMk cId="0" sldId="268"/>
            <ac:spMk id="49" creationId="{F68B3F68-107C-434F-AA38-110D5EA91B85}"/>
          </ac:spMkLst>
        </pc:spChg>
        <pc:spChg chg="add">
          <ac:chgData name="Jonas Elb" userId="a397597b566de2df" providerId="LiveId" clId="{DD1EAAF8-4274-4A10-BA4B-138C02840E39}" dt="2026-03-22T19:43:34.425" v="1164" actId="26606"/>
          <ac:spMkLst>
            <pc:docMk/>
            <pc:sldMk cId="0" sldId="268"/>
            <ac:spMk id="51" creationId="{AAD0DBB9-1A4B-4391-81D4-CB19F9AB918A}"/>
          </ac:spMkLst>
        </pc:spChg>
        <pc:spChg chg="add">
          <ac:chgData name="Jonas Elb" userId="a397597b566de2df" providerId="LiveId" clId="{DD1EAAF8-4274-4A10-BA4B-138C02840E39}" dt="2026-03-22T19:43:34.425" v="1164" actId="26606"/>
          <ac:spMkLst>
            <pc:docMk/>
            <pc:sldMk cId="0" sldId="268"/>
            <ac:spMk id="53" creationId="{063BBA22-50EA-4C4D-BE05-F1CE4E63AA56}"/>
          </ac:spMkLst>
        </pc:spChg>
        <pc:graphicFrameChg chg="mod modGraphic">
          <ac:chgData name="Jonas Elb" userId="a397597b566de2df" providerId="LiveId" clId="{DD1EAAF8-4274-4A10-BA4B-138C02840E39}" dt="2026-03-22T19:43:34.425" v="1164" actId="26606"/>
          <ac:graphicFrameMkLst>
            <pc:docMk/>
            <pc:sldMk cId="0" sldId="268"/>
            <ac:graphicFrameMk id="5" creationId="{D24AAE68-E6D5-E560-1964-E1437A9DC50A}"/>
          </ac:graphicFrameMkLst>
        </pc:graphicFrameChg>
      </pc:sldChg>
      <pc:sldChg chg="modSp mod modNotesTx">
        <pc:chgData name="Jonas Elb" userId="a397597b566de2df" providerId="LiveId" clId="{DD1EAAF8-4274-4A10-BA4B-138C02840E39}" dt="2026-03-29T17:30:02.829" v="3811" actId="20577"/>
        <pc:sldMkLst>
          <pc:docMk/>
          <pc:sldMk cId="0" sldId="269"/>
        </pc:sldMkLst>
        <pc:spChg chg="mod">
          <ac:chgData name="Jonas Elb" userId="a397597b566de2df" providerId="LiveId" clId="{DD1EAAF8-4274-4A10-BA4B-138C02840E39}" dt="2026-03-29T17:30:02.829" v="3811" actId="20577"/>
          <ac:spMkLst>
            <pc:docMk/>
            <pc:sldMk cId="0" sldId="269"/>
            <ac:spMk id="3" creationId="{00000000-0000-0000-0000-000000000000}"/>
          </ac:spMkLst>
        </pc:spChg>
      </pc:sldChg>
      <pc:sldChg chg="addSp delSp modSp mod ord setBg modNotesTx">
        <pc:chgData name="Jonas Elb" userId="a397597b566de2df" providerId="LiveId" clId="{DD1EAAF8-4274-4A10-BA4B-138C02840E39}" dt="2026-03-22T20:09:20.820" v="2156" actId="20577"/>
        <pc:sldMkLst>
          <pc:docMk/>
          <pc:sldMk cId="2286737360" sldId="270"/>
        </pc:sldMkLst>
        <pc:spChg chg="mod">
          <ac:chgData name="Jonas Elb" userId="a397597b566de2df" providerId="LiveId" clId="{DD1EAAF8-4274-4A10-BA4B-138C02840E39}" dt="2026-03-22T19:09:24.639" v="898" actId="20577"/>
          <ac:spMkLst>
            <pc:docMk/>
            <pc:sldMk cId="2286737360" sldId="270"/>
            <ac:spMk id="2" creationId="{DE312200-6E64-AE94-59AA-C4A3197DAEC6}"/>
          </ac:spMkLst>
        </pc:spChg>
        <pc:spChg chg="add">
          <ac:chgData name="Jonas Elb" userId="a397597b566de2df" providerId="LiveId" clId="{DD1EAAF8-4274-4A10-BA4B-138C02840E39}" dt="2026-03-22T19:03:42.851" v="680" actId="26606"/>
          <ac:spMkLst>
            <pc:docMk/>
            <pc:sldMk cId="2286737360" sldId="270"/>
            <ac:spMk id="9" creationId="{BACC6370-2D7E-4714-9D71-7542949D7D5D}"/>
          </ac:spMkLst>
        </pc:spChg>
        <pc:spChg chg="add">
          <ac:chgData name="Jonas Elb" userId="a397597b566de2df" providerId="LiveId" clId="{DD1EAAF8-4274-4A10-BA4B-138C02840E39}" dt="2026-03-22T19:03:42.851" v="680" actId="26606"/>
          <ac:spMkLst>
            <pc:docMk/>
            <pc:sldMk cId="2286737360" sldId="270"/>
            <ac:spMk id="11" creationId="{F68B3F68-107C-434F-AA38-110D5EA91B85}"/>
          </ac:spMkLst>
        </pc:spChg>
        <pc:spChg chg="add">
          <ac:chgData name="Jonas Elb" userId="a397597b566de2df" providerId="LiveId" clId="{DD1EAAF8-4274-4A10-BA4B-138C02840E39}" dt="2026-03-22T19:03:42.851" v="680" actId="26606"/>
          <ac:spMkLst>
            <pc:docMk/>
            <pc:sldMk cId="2286737360" sldId="270"/>
            <ac:spMk id="13" creationId="{AAD0DBB9-1A4B-4391-81D4-CB19F9AB918A}"/>
          </ac:spMkLst>
        </pc:spChg>
        <pc:spChg chg="add">
          <ac:chgData name="Jonas Elb" userId="a397597b566de2df" providerId="LiveId" clId="{DD1EAAF8-4274-4A10-BA4B-138C02840E39}" dt="2026-03-22T19:03:42.851" v="680" actId="26606"/>
          <ac:spMkLst>
            <pc:docMk/>
            <pc:sldMk cId="2286737360" sldId="270"/>
            <ac:spMk id="15" creationId="{063BBA22-50EA-4C4D-BE05-F1CE4E63AA56}"/>
          </ac:spMkLst>
        </pc:spChg>
        <pc:graphicFrameChg chg="add modGraphic">
          <ac:chgData name="Jonas Elb" userId="a397597b566de2df" providerId="LiveId" clId="{DD1EAAF8-4274-4A10-BA4B-138C02840E39}" dt="2026-03-22T19:44:41.839" v="1179" actId="20577"/>
          <ac:graphicFrameMkLst>
            <pc:docMk/>
            <pc:sldMk cId="2286737360" sldId="270"/>
            <ac:graphicFrameMk id="5" creationId="{381BE8BD-A2BB-F508-4ED7-6B84A6D7848E}"/>
          </ac:graphicFrameMkLst>
        </pc:graphicFrameChg>
      </pc:sldChg>
      <pc:sldChg chg="modNotesTx">
        <pc:chgData name="Jonas Elb" userId="a397597b566de2df" providerId="LiveId" clId="{DD1EAAF8-4274-4A10-BA4B-138C02840E39}" dt="2026-03-22T20:09:31.172" v="2162" actId="20577"/>
        <pc:sldMkLst>
          <pc:docMk/>
          <pc:sldMk cId="1851940160" sldId="273"/>
        </pc:sldMkLst>
      </pc:sldChg>
      <pc:sldChg chg="addSp modSp new mod setBg addAnim modNotesTx">
        <pc:chgData name="Jonas Elb" userId="a397597b566de2df" providerId="LiveId" clId="{DD1EAAF8-4274-4A10-BA4B-138C02840E39}" dt="2026-03-22T20:06:08.252" v="2027" actId="20577"/>
        <pc:sldMkLst>
          <pc:docMk/>
          <pc:sldMk cId="3676027687" sldId="275"/>
        </pc:sldMkLst>
        <pc:spChg chg="mod">
          <ac:chgData name="Jonas Elb" userId="a397597b566de2df" providerId="LiveId" clId="{DD1EAAF8-4274-4A10-BA4B-138C02840E39}" dt="2026-03-22T18:45:11.719" v="179" actId="26606"/>
          <ac:spMkLst>
            <pc:docMk/>
            <pc:sldMk cId="3676027687" sldId="275"/>
            <ac:spMk id="2" creationId="{2784422C-77C3-EFD6-667B-F082454EA18E}"/>
          </ac:spMkLst>
        </pc:spChg>
        <pc:spChg chg="add">
          <ac:chgData name="Jonas Elb" userId="a397597b566de2df" providerId="LiveId" clId="{DD1EAAF8-4274-4A10-BA4B-138C02840E39}" dt="2026-03-22T18:45:11.719" v="179" actId="26606"/>
          <ac:spMkLst>
            <pc:docMk/>
            <pc:sldMk cId="3676027687" sldId="275"/>
            <ac:spMk id="7" creationId="{6F5A5072-7B47-4D32-B52A-4EBBF590B8A5}"/>
          </ac:spMkLst>
        </pc:spChg>
        <pc:spChg chg="add">
          <ac:chgData name="Jonas Elb" userId="a397597b566de2df" providerId="LiveId" clId="{DD1EAAF8-4274-4A10-BA4B-138C02840E39}" dt="2026-03-22T18:45:11.719" v="179" actId="26606"/>
          <ac:spMkLst>
            <pc:docMk/>
            <pc:sldMk cId="3676027687" sldId="275"/>
            <ac:spMk id="9" creationId="{9715DAF0-AE1B-46C9-8A6B-DB2AA05AB91D}"/>
          </ac:spMkLst>
        </pc:spChg>
        <pc:spChg chg="add">
          <ac:chgData name="Jonas Elb" userId="a397597b566de2df" providerId="LiveId" clId="{DD1EAAF8-4274-4A10-BA4B-138C02840E39}" dt="2026-03-22T18:45:11.719" v="179" actId="26606"/>
          <ac:spMkLst>
            <pc:docMk/>
            <pc:sldMk cId="3676027687" sldId="275"/>
            <ac:spMk id="11" creationId="{6016219D-510E-4184-9090-6D5578A87BD1}"/>
          </ac:spMkLst>
        </pc:spChg>
        <pc:spChg chg="add">
          <ac:chgData name="Jonas Elb" userId="a397597b566de2df" providerId="LiveId" clId="{DD1EAAF8-4274-4A10-BA4B-138C02840E39}" dt="2026-03-22T18:45:11.719" v="179" actId="26606"/>
          <ac:spMkLst>
            <pc:docMk/>
            <pc:sldMk cId="3676027687" sldId="275"/>
            <ac:spMk id="13" creationId="{AFF4A713-7B75-4B21-90D7-5AB19547C728}"/>
          </ac:spMkLst>
        </pc:spChg>
        <pc:spChg chg="add">
          <ac:chgData name="Jonas Elb" userId="a397597b566de2df" providerId="LiveId" clId="{DD1EAAF8-4274-4A10-BA4B-138C02840E39}" dt="2026-03-22T18:45:11.719" v="179" actId="26606"/>
          <ac:spMkLst>
            <pc:docMk/>
            <pc:sldMk cId="3676027687" sldId="275"/>
            <ac:spMk id="15" creationId="{DC631C0B-6DA6-4E57-8231-CE32B3434A7E}"/>
          </ac:spMkLst>
        </pc:spChg>
        <pc:spChg chg="add">
          <ac:chgData name="Jonas Elb" userId="a397597b566de2df" providerId="LiveId" clId="{DD1EAAF8-4274-4A10-BA4B-138C02840E39}" dt="2026-03-22T18:45:11.719" v="179" actId="26606"/>
          <ac:spMkLst>
            <pc:docMk/>
            <pc:sldMk cId="3676027687" sldId="275"/>
            <ac:spMk id="17" creationId="{C29501E6-A978-4A61-9689-9085AF97A53A}"/>
          </ac:spMkLst>
        </pc:spChg>
      </pc:sldChg>
      <pc:sldChg chg="addSp delSp modSp add del mod modTransition setBg modShow modNotesTx">
        <pc:chgData name="Jonas Elb" userId="a397597b566de2df" providerId="LiveId" clId="{DD1EAAF8-4274-4A10-BA4B-138C02840E39}" dt="2026-03-29T17:16:47.993" v="2316" actId="2696"/>
        <pc:sldMkLst>
          <pc:docMk/>
          <pc:sldMk cId="41241068" sldId="276"/>
        </pc:sldMkLst>
      </pc:sldChg>
      <pc:sldChg chg="addSp modSp new mod setBg modNotesTx">
        <pc:chgData name="Jonas Elb" userId="a397597b566de2df" providerId="LiveId" clId="{DD1EAAF8-4274-4A10-BA4B-138C02840E39}" dt="2026-03-22T20:09:50.856" v="2228" actId="20577"/>
        <pc:sldMkLst>
          <pc:docMk/>
          <pc:sldMk cId="372682881" sldId="277"/>
        </pc:sldMkLst>
        <pc:spChg chg="add">
          <ac:chgData name="Jonas Elb" userId="a397597b566de2df" providerId="LiveId" clId="{DD1EAAF8-4274-4A10-BA4B-138C02840E39}" dt="2026-03-22T19:34:07.307" v="1023" actId="26606"/>
          <ac:spMkLst>
            <pc:docMk/>
            <pc:sldMk cId="372682881" sldId="277"/>
            <ac:spMk id="8" creationId="{AB8C311F-7253-4AED-9701-7FC0708C41C7}"/>
          </ac:spMkLst>
        </pc:spChg>
        <pc:spChg chg="add">
          <ac:chgData name="Jonas Elb" userId="a397597b566de2df" providerId="LiveId" clId="{DD1EAAF8-4274-4A10-BA4B-138C02840E39}" dt="2026-03-22T19:34:07.307" v="1023" actId="26606"/>
          <ac:spMkLst>
            <pc:docMk/>
            <pc:sldMk cId="372682881" sldId="277"/>
            <ac:spMk id="10" creationId="{FD073016-B734-483B-8953-5BADEE145112}"/>
          </ac:spMkLst>
        </pc:spChg>
        <pc:spChg chg="add">
          <ac:chgData name="Jonas Elb" userId="a397597b566de2df" providerId="LiveId" clId="{DD1EAAF8-4274-4A10-BA4B-138C02840E39}" dt="2026-03-22T19:34:07.307" v="1023" actId="26606"/>
          <ac:spMkLst>
            <pc:docMk/>
            <pc:sldMk cId="372682881" sldId="277"/>
            <ac:spMk id="12" creationId="{90A7EAB6-59D3-4325-8DE6-E0CA4009CE53}"/>
          </ac:spMkLst>
        </pc:spChg>
        <pc:spChg chg="add">
          <ac:chgData name="Jonas Elb" userId="a397597b566de2df" providerId="LiveId" clId="{DD1EAAF8-4274-4A10-BA4B-138C02840E39}" dt="2026-03-22T19:34:07.307" v="1023" actId="26606"/>
          <ac:spMkLst>
            <pc:docMk/>
            <pc:sldMk cId="372682881" sldId="277"/>
            <ac:spMk id="14" creationId="{A8D57A06-A426-446D-B02C-A2DC6B62E45E}"/>
          </ac:spMkLst>
        </pc:spChg>
        <pc:picChg chg="add mod">
          <ac:chgData name="Jonas Elb" userId="a397597b566de2df" providerId="LiveId" clId="{DD1EAAF8-4274-4A10-BA4B-138C02840E39}" dt="2026-03-22T19:34:07.307" v="1023" actId="26606"/>
          <ac:picMkLst>
            <pc:docMk/>
            <pc:sldMk cId="372682881" sldId="277"/>
            <ac:picMk id="3" creationId="{88B7E012-A6D4-130B-828B-95B9415203A8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image" Target="../media/image6.svg"/><Relationship Id="rId4" Type="http://schemas.openxmlformats.org/officeDocument/2006/relationships/image" Target="../media/image9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svg"/><Relationship Id="rId1" Type="http://schemas.openxmlformats.org/officeDocument/2006/relationships/image" Target="../media/image13.svg"/><Relationship Id="rId5" Type="http://schemas.openxmlformats.org/officeDocument/2006/relationships/image" Target="../media/image17.svg"/><Relationship Id="rId4" Type="http://schemas.openxmlformats.org/officeDocument/2006/relationships/image" Target="../media/image16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image" Target="../media/image6.svg"/><Relationship Id="rId4" Type="http://schemas.openxmlformats.org/officeDocument/2006/relationships/image" Target="../media/image9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svg"/><Relationship Id="rId1" Type="http://schemas.openxmlformats.org/officeDocument/2006/relationships/image" Target="../media/image13.svg"/><Relationship Id="rId5" Type="http://schemas.openxmlformats.org/officeDocument/2006/relationships/image" Target="../media/image17.svg"/><Relationship Id="rId4" Type="http://schemas.openxmlformats.org/officeDocument/2006/relationships/image" Target="../media/image16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F94EE5-2727-4D86-908A-AC3E94700BB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1BAD0C2-7053-4D94-B508-082F6F2FA82D}">
      <dgm:prSet/>
      <dgm:spPr/>
      <dgm:t>
        <a:bodyPr/>
        <a:lstStyle/>
        <a:p>
          <a:r>
            <a:rPr lang="en-US" dirty="0"/>
            <a:t>Välkommen till ungdomsledarmötet!</a:t>
          </a:r>
        </a:p>
      </dgm:t>
    </dgm:pt>
    <dgm:pt modelId="{408E088D-E4A7-4206-AE35-5659CF9400ED}" type="parTrans" cxnId="{5C0E0A24-B00D-4094-9924-1B4C3D728F20}">
      <dgm:prSet/>
      <dgm:spPr/>
      <dgm:t>
        <a:bodyPr/>
        <a:lstStyle/>
        <a:p>
          <a:endParaRPr lang="en-US"/>
        </a:p>
      </dgm:t>
    </dgm:pt>
    <dgm:pt modelId="{31D84FFA-B307-43F2-AF49-F04F9A019C54}" type="sibTrans" cxnId="{5C0E0A24-B00D-4094-9924-1B4C3D728F20}">
      <dgm:prSet/>
      <dgm:spPr/>
      <dgm:t>
        <a:bodyPr/>
        <a:lstStyle/>
        <a:p>
          <a:endParaRPr lang="en-US"/>
        </a:p>
      </dgm:t>
    </dgm:pt>
    <dgm:pt modelId="{DD7F1B6E-D23E-4899-A27A-5F1DA0D62B9E}">
      <dgm:prSet/>
      <dgm:spPr/>
      <dgm:t>
        <a:bodyPr/>
        <a:lstStyle/>
        <a:p>
          <a:r>
            <a:rPr lang="en-US" dirty="0"/>
            <a:t>Syftet med mötet är att samla nya och gamla ledare för att stärka samarbetet, tydliggöra ansvar och inspirera inför säsongen.</a:t>
          </a:r>
        </a:p>
      </dgm:t>
    </dgm:pt>
    <dgm:pt modelId="{AB6743CF-F702-48C2-9821-19717E1DCC13}" type="parTrans" cxnId="{2255A572-8042-4B05-9E9D-93C5F14C3FD3}">
      <dgm:prSet/>
      <dgm:spPr/>
      <dgm:t>
        <a:bodyPr/>
        <a:lstStyle/>
        <a:p>
          <a:endParaRPr lang="en-US"/>
        </a:p>
      </dgm:t>
    </dgm:pt>
    <dgm:pt modelId="{608F8C18-FBFF-4981-AAEC-EC577CC8C664}" type="sibTrans" cxnId="{2255A572-8042-4B05-9E9D-93C5F14C3FD3}">
      <dgm:prSet/>
      <dgm:spPr/>
      <dgm:t>
        <a:bodyPr/>
        <a:lstStyle/>
        <a:p>
          <a:endParaRPr lang="en-US"/>
        </a:p>
      </dgm:t>
    </dgm:pt>
    <dgm:pt modelId="{56FE28BA-4605-4827-A1DA-6E0E6EF9FB6D}" type="pres">
      <dgm:prSet presAssocID="{88F94EE5-2727-4D86-908A-AC3E94700BBE}" presName="root" presStyleCnt="0">
        <dgm:presLayoutVars>
          <dgm:dir/>
          <dgm:resizeHandles val="exact"/>
        </dgm:presLayoutVars>
      </dgm:prSet>
      <dgm:spPr/>
    </dgm:pt>
    <dgm:pt modelId="{B0939AE8-F53E-42B6-B3E5-3529A504C189}" type="pres">
      <dgm:prSet presAssocID="{C1BAD0C2-7053-4D94-B508-082F6F2FA82D}" presName="compNode" presStyleCnt="0"/>
      <dgm:spPr/>
    </dgm:pt>
    <dgm:pt modelId="{6BC98D57-B8C0-4320-8A51-16B10B025D36}" type="pres">
      <dgm:prSet presAssocID="{C1BAD0C2-7053-4D94-B508-082F6F2FA82D}" presName="iconRect" presStyleLbl="node1" presStyleIdx="0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ing Hands"/>
        </a:ext>
      </dgm:extLst>
    </dgm:pt>
    <dgm:pt modelId="{84650FC5-5D78-414B-B77D-04B21F8B6D6A}" type="pres">
      <dgm:prSet presAssocID="{C1BAD0C2-7053-4D94-B508-082F6F2FA82D}" presName="spaceRect" presStyleCnt="0"/>
      <dgm:spPr/>
    </dgm:pt>
    <dgm:pt modelId="{7A59A3A4-0B45-450F-AD96-9EF944A13A1F}" type="pres">
      <dgm:prSet presAssocID="{C1BAD0C2-7053-4D94-B508-082F6F2FA82D}" presName="textRect" presStyleLbl="revTx" presStyleIdx="0" presStyleCnt="2">
        <dgm:presLayoutVars>
          <dgm:chMax val="1"/>
          <dgm:chPref val="1"/>
        </dgm:presLayoutVars>
      </dgm:prSet>
      <dgm:spPr/>
    </dgm:pt>
    <dgm:pt modelId="{34D6AD64-E1B7-4B75-821E-0102C5BD4F29}" type="pres">
      <dgm:prSet presAssocID="{31D84FFA-B307-43F2-AF49-F04F9A019C54}" presName="sibTrans" presStyleCnt="0"/>
      <dgm:spPr/>
    </dgm:pt>
    <dgm:pt modelId="{8587388F-E1CA-403C-B6D4-627BECC70F96}" type="pres">
      <dgm:prSet presAssocID="{DD7F1B6E-D23E-4899-A27A-5F1DA0D62B9E}" presName="compNode" presStyleCnt="0"/>
      <dgm:spPr/>
    </dgm:pt>
    <dgm:pt modelId="{4964974E-A9EA-4338-A496-CC2A16D662D8}" type="pres">
      <dgm:prSet presAssocID="{DD7F1B6E-D23E-4899-A27A-5F1DA0D62B9E}" presName="iconRect" presStyleLbl="node1" presStyleIdx="1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öte"/>
        </a:ext>
      </dgm:extLst>
    </dgm:pt>
    <dgm:pt modelId="{118FC15D-4BC4-48D2-9080-001D6C64D13C}" type="pres">
      <dgm:prSet presAssocID="{DD7F1B6E-D23E-4899-A27A-5F1DA0D62B9E}" presName="spaceRect" presStyleCnt="0"/>
      <dgm:spPr/>
    </dgm:pt>
    <dgm:pt modelId="{B578B50C-A4E3-46BA-BE49-EA35F2FC501C}" type="pres">
      <dgm:prSet presAssocID="{DD7F1B6E-D23E-4899-A27A-5F1DA0D62B9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C0E0A24-B00D-4094-9924-1B4C3D728F20}" srcId="{88F94EE5-2727-4D86-908A-AC3E94700BBE}" destId="{C1BAD0C2-7053-4D94-B508-082F6F2FA82D}" srcOrd="0" destOrd="0" parTransId="{408E088D-E4A7-4206-AE35-5659CF9400ED}" sibTransId="{31D84FFA-B307-43F2-AF49-F04F9A019C54}"/>
    <dgm:cxn modelId="{9189C142-74A7-466A-8BDB-71CBF06D80D3}" type="presOf" srcId="{88F94EE5-2727-4D86-908A-AC3E94700BBE}" destId="{56FE28BA-4605-4827-A1DA-6E0E6EF9FB6D}" srcOrd="0" destOrd="0" presId="urn:microsoft.com/office/officeart/2018/2/layout/IconLabelList"/>
    <dgm:cxn modelId="{2255A572-8042-4B05-9E9D-93C5F14C3FD3}" srcId="{88F94EE5-2727-4D86-908A-AC3E94700BBE}" destId="{DD7F1B6E-D23E-4899-A27A-5F1DA0D62B9E}" srcOrd="1" destOrd="0" parTransId="{AB6743CF-F702-48C2-9821-19717E1DCC13}" sibTransId="{608F8C18-FBFF-4981-AAEC-EC577CC8C664}"/>
    <dgm:cxn modelId="{58277EAB-2C20-4BAA-84E9-C24C3DAF2480}" type="presOf" srcId="{DD7F1B6E-D23E-4899-A27A-5F1DA0D62B9E}" destId="{B578B50C-A4E3-46BA-BE49-EA35F2FC501C}" srcOrd="0" destOrd="0" presId="urn:microsoft.com/office/officeart/2018/2/layout/IconLabelList"/>
    <dgm:cxn modelId="{CD6D29E8-11AD-4DDF-B40C-DCE3B7BDDAB5}" type="presOf" srcId="{C1BAD0C2-7053-4D94-B508-082F6F2FA82D}" destId="{7A59A3A4-0B45-450F-AD96-9EF944A13A1F}" srcOrd="0" destOrd="0" presId="urn:microsoft.com/office/officeart/2018/2/layout/IconLabelList"/>
    <dgm:cxn modelId="{571AA679-FC2D-4A90-868B-8B47AE05EDE7}" type="presParOf" srcId="{56FE28BA-4605-4827-A1DA-6E0E6EF9FB6D}" destId="{B0939AE8-F53E-42B6-B3E5-3529A504C189}" srcOrd="0" destOrd="0" presId="urn:microsoft.com/office/officeart/2018/2/layout/IconLabelList"/>
    <dgm:cxn modelId="{DEC7AD50-A806-4F14-83A0-7C18F02C1BC3}" type="presParOf" srcId="{B0939AE8-F53E-42B6-B3E5-3529A504C189}" destId="{6BC98D57-B8C0-4320-8A51-16B10B025D36}" srcOrd="0" destOrd="0" presId="urn:microsoft.com/office/officeart/2018/2/layout/IconLabelList"/>
    <dgm:cxn modelId="{01D01347-20D5-430D-87C0-9A43D4F71C01}" type="presParOf" srcId="{B0939AE8-F53E-42B6-B3E5-3529A504C189}" destId="{84650FC5-5D78-414B-B77D-04B21F8B6D6A}" srcOrd="1" destOrd="0" presId="urn:microsoft.com/office/officeart/2018/2/layout/IconLabelList"/>
    <dgm:cxn modelId="{56F71043-B8A6-4556-B14E-3D12ACD2FE62}" type="presParOf" srcId="{B0939AE8-F53E-42B6-B3E5-3529A504C189}" destId="{7A59A3A4-0B45-450F-AD96-9EF944A13A1F}" srcOrd="2" destOrd="0" presId="urn:microsoft.com/office/officeart/2018/2/layout/IconLabelList"/>
    <dgm:cxn modelId="{3D2FCDF7-DD8D-4750-902B-899ED6C6F85C}" type="presParOf" srcId="{56FE28BA-4605-4827-A1DA-6E0E6EF9FB6D}" destId="{34D6AD64-E1B7-4B75-821E-0102C5BD4F29}" srcOrd="1" destOrd="0" presId="urn:microsoft.com/office/officeart/2018/2/layout/IconLabelList"/>
    <dgm:cxn modelId="{9B613356-47F2-4FC3-A1B0-B6D1D0BC344F}" type="presParOf" srcId="{56FE28BA-4605-4827-A1DA-6E0E6EF9FB6D}" destId="{8587388F-E1CA-403C-B6D4-627BECC70F96}" srcOrd="2" destOrd="0" presId="urn:microsoft.com/office/officeart/2018/2/layout/IconLabelList"/>
    <dgm:cxn modelId="{A4D0D3AC-BFC8-458E-A9DC-77BFF143C3C2}" type="presParOf" srcId="{8587388F-E1CA-403C-B6D4-627BECC70F96}" destId="{4964974E-A9EA-4338-A496-CC2A16D662D8}" srcOrd="0" destOrd="0" presId="urn:microsoft.com/office/officeart/2018/2/layout/IconLabelList"/>
    <dgm:cxn modelId="{3AC0E2EA-F7FE-4A95-97D5-D29088A30AFE}" type="presParOf" srcId="{8587388F-E1CA-403C-B6D4-627BECC70F96}" destId="{118FC15D-4BC4-48D2-9080-001D6C64D13C}" srcOrd="1" destOrd="0" presId="urn:microsoft.com/office/officeart/2018/2/layout/IconLabelList"/>
    <dgm:cxn modelId="{8C3C6D1C-8B35-494C-915C-C4889FC07DB3}" type="presParOf" srcId="{8587388F-E1CA-403C-B6D4-627BECC70F96}" destId="{B578B50C-A4E3-46BA-BE49-EA35F2FC501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B7B990-2BE2-4FB9-AE48-9D5A8C9A12F5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D6AA83-7F36-448E-B014-57CE8A5254F5}">
      <dgm:prSet/>
      <dgm:spPr/>
      <dgm:t>
        <a:bodyPr/>
        <a:lstStyle/>
        <a:p>
          <a:r>
            <a:rPr lang="en-US" dirty="0"/>
            <a:t>Christian: Ordförande</a:t>
          </a:r>
        </a:p>
        <a:p>
          <a:r>
            <a:rPr lang="en-US" dirty="0"/>
            <a:t>Träningstider</a:t>
          </a:r>
        </a:p>
        <a:p>
          <a:r>
            <a:rPr lang="en-US" dirty="0" err="1"/>
            <a:t>Inköp</a:t>
          </a:r>
          <a:endParaRPr lang="en-US" dirty="0"/>
        </a:p>
        <a:p>
          <a:r>
            <a:rPr lang="en-US" dirty="0" err="1"/>
            <a:t>Föreningsuppdrag</a:t>
          </a:r>
          <a:endParaRPr lang="en-US" dirty="0"/>
        </a:p>
        <a:p>
          <a:r>
            <a:rPr lang="en-US" dirty="0"/>
            <a:t>, </a:t>
          </a:r>
          <a:r>
            <a:rPr lang="en-US" dirty="0" err="1"/>
            <a:t>plantillgång</a:t>
          </a:r>
          <a:endParaRPr lang="en-US" dirty="0"/>
        </a:p>
      </dgm:t>
    </dgm:pt>
    <dgm:pt modelId="{3E653F53-AF05-4EE2-8AC2-7CB6BF8CFED2}" type="parTrans" cxnId="{E5F97F31-8D48-4EE2-B037-B8B52632DBF7}">
      <dgm:prSet/>
      <dgm:spPr/>
      <dgm:t>
        <a:bodyPr/>
        <a:lstStyle/>
        <a:p>
          <a:endParaRPr lang="en-US"/>
        </a:p>
      </dgm:t>
    </dgm:pt>
    <dgm:pt modelId="{F38EB067-C4C3-41E2-B00E-53B646194BC9}" type="sibTrans" cxnId="{E5F97F31-8D48-4EE2-B037-B8B52632DBF7}">
      <dgm:prSet/>
      <dgm:spPr/>
      <dgm:t>
        <a:bodyPr/>
        <a:lstStyle/>
        <a:p>
          <a:endParaRPr lang="en-US"/>
        </a:p>
      </dgm:t>
    </dgm:pt>
    <dgm:pt modelId="{F797693C-B0DE-4F26-B9AF-1E9A89423470}">
      <dgm:prSet/>
      <dgm:spPr/>
      <dgm:t>
        <a:bodyPr/>
        <a:lstStyle/>
        <a:p>
          <a:r>
            <a:rPr lang="en-US" dirty="0"/>
            <a:t>Pierre: Kiosk, kioskinköp, samordning kring matcher</a:t>
          </a:r>
        </a:p>
      </dgm:t>
    </dgm:pt>
    <dgm:pt modelId="{46958464-6D7B-400C-AECD-6528AF69908B}" type="parTrans" cxnId="{9F53076D-12BF-4E95-AE78-12945CA0AD08}">
      <dgm:prSet/>
      <dgm:spPr/>
      <dgm:t>
        <a:bodyPr/>
        <a:lstStyle/>
        <a:p>
          <a:endParaRPr lang="en-US"/>
        </a:p>
      </dgm:t>
    </dgm:pt>
    <dgm:pt modelId="{CB05A1D6-203F-49E4-A516-14D90C17AB22}" type="sibTrans" cxnId="{9F53076D-12BF-4E95-AE78-12945CA0AD08}">
      <dgm:prSet/>
      <dgm:spPr/>
      <dgm:t>
        <a:bodyPr/>
        <a:lstStyle/>
        <a:p>
          <a:endParaRPr lang="en-US"/>
        </a:p>
      </dgm:t>
    </dgm:pt>
    <dgm:pt modelId="{2325ECF1-A043-4E01-BB8A-47BF97F052AD}">
      <dgm:prSet/>
      <dgm:spPr/>
      <dgm:t>
        <a:bodyPr/>
        <a:lstStyle/>
        <a:p>
          <a:r>
            <a:rPr lang="en-US" dirty="0"/>
            <a:t>Lennart: ekonomi, laget.se, campverktyg, fakturering medlemsavgifter</a:t>
          </a:r>
        </a:p>
      </dgm:t>
    </dgm:pt>
    <dgm:pt modelId="{1155A3EC-9FBE-4149-B223-9C476AC04A92}" type="parTrans" cxnId="{AC01762E-E073-43A5-8394-6C61D6691F07}">
      <dgm:prSet/>
      <dgm:spPr/>
      <dgm:t>
        <a:bodyPr/>
        <a:lstStyle/>
        <a:p>
          <a:endParaRPr lang="en-US"/>
        </a:p>
      </dgm:t>
    </dgm:pt>
    <dgm:pt modelId="{2F953D59-D499-4091-B9A6-A9A82EC2C51A}" type="sibTrans" cxnId="{AC01762E-E073-43A5-8394-6C61D6691F07}">
      <dgm:prSet/>
      <dgm:spPr/>
      <dgm:t>
        <a:bodyPr/>
        <a:lstStyle/>
        <a:p>
          <a:endParaRPr lang="en-US"/>
        </a:p>
      </dgm:t>
    </dgm:pt>
    <dgm:pt modelId="{E6C00F15-F5FF-4F2A-ACFD-DDD47816033D}">
      <dgm:prSet/>
      <dgm:spPr/>
      <dgm:t>
        <a:bodyPr/>
        <a:lstStyle/>
        <a:p>
          <a:r>
            <a:rPr lang="en-US" dirty="0"/>
            <a:t>Örjan: Domartillsättning, fogis</a:t>
          </a:r>
        </a:p>
      </dgm:t>
    </dgm:pt>
    <dgm:pt modelId="{155C89F8-D910-4BF1-829C-B8B485CB233E}" type="parTrans" cxnId="{07594669-771B-4151-A2C8-7AB3101937C1}">
      <dgm:prSet/>
      <dgm:spPr/>
      <dgm:t>
        <a:bodyPr/>
        <a:lstStyle/>
        <a:p>
          <a:endParaRPr lang="en-US"/>
        </a:p>
      </dgm:t>
    </dgm:pt>
    <dgm:pt modelId="{3BC08201-B59B-4A67-964F-31ED48DF968E}" type="sibTrans" cxnId="{07594669-771B-4151-A2C8-7AB3101937C1}">
      <dgm:prSet/>
      <dgm:spPr/>
      <dgm:t>
        <a:bodyPr/>
        <a:lstStyle/>
        <a:p>
          <a:endParaRPr lang="en-US"/>
        </a:p>
      </dgm:t>
    </dgm:pt>
    <dgm:pt modelId="{0D10ABFB-2E33-4D75-803A-335942E6426C}">
      <dgm:prSet/>
      <dgm:spPr/>
      <dgm:t>
        <a:bodyPr/>
        <a:lstStyle/>
        <a:p>
          <a:r>
            <a:rPr lang="en-US" dirty="0"/>
            <a:t>Sabina: Medicinväska och mentor, samordning, </a:t>
          </a:r>
          <a:r>
            <a:rPr lang="en-US" dirty="0" err="1"/>
            <a:t>bollförråd</a:t>
          </a:r>
          <a:r>
            <a:rPr lang="en-US" dirty="0"/>
            <a:t>, </a:t>
          </a:r>
          <a:r>
            <a:rPr lang="en-US" dirty="0" err="1"/>
            <a:t>inventering</a:t>
          </a:r>
          <a:r>
            <a:rPr lang="en-US" dirty="0"/>
            <a:t> </a:t>
          </a:r>
          <a:r>
            <a:rPr lang="en-US" dirty="0" err="1"/>
            <a:t>kläder</a:t>
          </a:r>
          <a:r>
            <a:rPr lang="en-US" dirty="0"/>
            <a:t> 2026</a:t>
          </a:r>
        </a:p>
      </dgm:t>
    </dgm:pt>
    <dgm:pt modelId="{73C8DCC5-241D-4DF8-8DAB-61CABB1EFFE4}" type="parTrans" cxnId="{7C90BF52-7585-4C5B-8DC5-E0AFE2996938}">
      <dgm:prSet/>
      <dgm:spPr/>
      <dgm:t>
        <a:bodyPr/>
        <a:lstStyle/>
        <a:p>
          <a:endParaRPr lang="en-US"/>
        </a:p>
      </dgm:t>
    </dgm:pt>
    <dgm:pt modelId="{C31A8A2A-581D-44A5-9259-6AD0E8DC0A73}" type="sibTrans" cxnId="{7C90BF52-7585-4C5B-8DC5-E0AFE2996938}">
      <dgm:prSet/>
      <dgm:spPr/>
      <dgm:t>
        <a:bodyPr/>
        <a:lstStyle/>
        <a:p>
          <a:endParaRPr lang="en-US"/>
        </a:p>
      </dgm:t>
    </dgm:pt>
    <dgm:pt modelId="{957F33F9-3BCB-4D6B-8693-46582DA55C7F}">
      <dgm:prSet/>
      <dgm:spPr/>
      <dgm:t>
        <a:bodyPr/>
        <a:lstStyle/>
        <a:p>
          <a:r>
            <a:rPr lang="en-US" dirty="0"/>
            <a:t>Arius: kläder, bollförråd och samordning (ersätter Jonas)</a:t>
          </a:r>
        </a:p>
      </dgm:t>
    </dgm:pt>
    <dgm:pt modelId="{F8165084-E79F-4786-A527-6160AE864F3A}" type="parTrans" cxnId="{0B14B8C8-5464-4CDB-8F35-38FEF926C72B}">
      <dgm:prSet/>
      <dgm:spPr/>
      <dgm:t>
        <a:bodyPr/>
        <a:lstStyle/>
        <a:p>
          <a:endParaRPr lang="en-US"/>
        </a:p>
      </dgm:t>
    </dgm:pt>
    <dgm:pt modelId="{513BA826-3B8C-442B-9B94-7F98B1D2F62E}" type="sibTrans" cxnId="{0B14B8C8-5464-4CDB-8F35-38FEF926C72B}">
      <dgm:prSet/>
      <dgm:spPr/>
      <dgm:t>
        <a:bodyPr/>
        <a:lstStyle/>
        <a:p>
          <a:endParaRPr lang="en-US"/>
        </a:p>
      </dgm:t>
    </dgm:pt>
    <dgm:pt modelId="{D650B2FA-70BE-447B-A2A2-395413DA4FEA}">
      <dgm:prSet/>
      <dgm:spPr/>
      <dgm:t>
        <a:bodyPr/>
        <a:lstStyle/>
        <a:p>
          <a:r>
            <a:rPr lang="en-US" dirty="0"/>
            <a:t>Jacob: Kläder, bollförråd och samordning (ersätter Mattias)</a:t>
          </a:r>
        </a:p>
      </dgm:t>
    </dgm:pt>
    <dgm:pt modelId="{051D2B07-EF22-4C55-A84A-71560CEE74B5}" type="parTrans" cxnId="{3D4309C2-8DB5-45AD-A1E3-46EBEACA8C4F}">
      <dgm:prSet/>
      <dgm:spPr/>
      <dgm:t>
        <a:bodyPr/>
        <a:lstStyle/>
        <a:p>
          <a:endParaRPr lang="en-US"/>
        </a:p>
      </dgm:t>
    </dgm:pt>
    <dgm:pt modelId="{8B409416-FB5B-4C9E-9A14-BEC7FEB4A3AB}" type="sibTrans" cxnId="{3D4309C2-8DB5-45AD-A1E3-46EBEACA8C4F}">
      <dgm:prSet/>
      <dgm:spPr/>
      <dgm:t>
        <a:bodyPr/>
        <a:lstStyle/>
        <a:p>
          <a:endParaRPr lang="en-US"/>
        </a:p>
      </dgm:t>
    </dgm:pt>
    <dgm:pt modelId="{5667506D-44F5-4ECF-9E22-80A62A6862CE}">
      <dgm:prSet/>
      <dgm:spPr/>
      <dgm:t>
        <a:bodyPr/>
        <a:lstStyle/>
        <a:p>
          <a:r>
            <a:rPr lang="en-US" dirty="0"/>
            <a:t>Madelene: Instagram och samordning.</a:t>
          </a:r>
        </a:p>
      </dgm:t>
    </dgm:pt>
    <dgm:pt modelId="{55057383-2054-439B-95DF-B9936A8E9E82}" type="parTrans" cxnId="{3D78550D-F6C8-49A6-ACBE-364AFD51631A}">
      <dgm:prSet/>
      <dgm:spPr/>
      <dgm:t>
        <a:bodyPr/>
        <a:lstStyle/>
        <a:p>
          <a:endParaRPr lang="en-US"/>
        </a:p>
      </dgm:t>
    </dgm:pt>
    <dgm:pt modelId="{BEE0D601-FE7B-4684-AC54-6527AD83BA09}" type="sibTrans" cxnId="{3D78550D-F6C8-49A6-ACBE-364AFD51631A}">
      <dgm:prSet/>
      <dgm:spPr/>
      <dgm:t>
        <a:bodyPr/>
        <a:lstStyle/>
        <a:p>
          <a:endParaRPr lang="en-US"/>
        </a:p>
      </dgm:t>
    </dgm:pt>
    <dgm:pt modelId="{3609D748-5BA6-4C70-BBAC-237198E7F03A}">
      <dgm:prSet/>
      <dgm:spPr/>
      <dgm:t>
        <a:bodyPr/>
        <a:lstStyle/>
        <a:p>
          <a:r>
            <a:rPr lang="en-US" dirty="0"/>
            <a:t>Jonas. Fotbollsskola, diverse</a:t>
          </a:r>
        </a:p>
      </dgm:t>
    </dgm:pt>
    <dgm:pt modelId="{9CF30A53-6FD2-47D6-9B01-912123F7258E}" type="parTrans" cxnId="{EF62AE1D-27E7-4394-8E04-DE996A27D7D6}">
      <dgm:prSet/>
      <dgm:spPr/>
      <dgm:t>
        <a:bodyPr/>
        <a:lstStyle/>
        <a:p>
          <a:endParaRPr lang="en-US"/>
        </a:p>
      </dgm:t>
    </dgm:pt>
    <dgm:pt modelId="{3C9F3B9E-41B5-4D86-A22F-4CC8AE78A07E}" type="sibTrans" cxnId="{EF62AE1D-27E7-4394-8E04-DE996A27D7D6}">
      <dgm:prSet/>
      <dgm:spPr/>
      <dgm:t>
        <a:bodyPr/>
        <a:lstStyle/>
        <a:p>
          <a:endParaRPr lang="en-US"/>
        </a:p>
      </dgm:t>
    </dgm:pt>
    <dgm:pt modelId="{1DCA9D11-0C17-4B88-AAC1-9888589C0EC7}">
      <dgm:prSet/>
      <dgm:spPr/>
      <dgm:t>
        <a:bodyPr/>
        <a:lstStyle/>
        <a:p>
          <a:r>
            <a:rPr lang="en-US" dirty="0"/>
            <a:t>Ulrika: Samordning, ses ofta i cup, arrangemang mm</a:t>
          </a:r>
        </a:p>
      </dgm:t>
    </dgm:pt>
    <dgm:pt modelId="{4512498F-0C83-4C03-BD45-F15178A35EBC}" type="parTrans" cxnId="{8DBF34CF-CC59-4DD9-890A-8AA5803E5AA0}">
      <dgm:prSet/>
      <dgm:spPr/>
      <dgm:t>
        <a:bodyPr/>
        <a:lstStyle/>
        <a:p>
          <a:endParaRPr lang="en-US"/>
        </a:p>
      </dgm:t>
    </dgm:pt>
    <dgm:pt modelId="{AA8532FB-509F-4408-A2DA-77BA4DB21593}" type="sibTrans" cxnId="{8DBF34CF-CC59-4DD9-890A-8AA5803E5AA0}">
      <dgm:prSet/>
      <dgm:spPr/>
      <dgm:t>
        <a:bodyPr/>
        <a:lstStyle/>
        <a:p>
          <a:endParaRPr lang="en-US"/>
        </a:p>
      </dgm:t>
    </dgm:pt>
    <dgm:pt modelId="{C2CF1900-8204-4DD1-8368-52A5A12026EB}">
      <dgm:prSet/>
      <dgm:spPr/>
      <dgm:t>
        <a:bodyPr/>
        <a:lstStyle/>
        <a:p>
          <a:r>
            <a:rPr lang="en-US" dirty="0"/>
            <a:t>Helena: Kassör</a:t>
          </a:r>
        </a:p>
      </dgm:t>
    </dgm:pt>
    <dgm:pt modelId="{BC115DE1-B961-4F2E-9655-3A6F73BD509B}" type="parTrans" cxnId="{7EF0539C-96C0-499D-B460-9EFAE0E1205B}">
      <dgm:prSet/>
      <dgm:spPr/>
      <dgm:t>
        <a:bodyPr/>
        <a:lstStyle/>
        <a:p>
          <a:endParaRPr lang="en-US"/>
        </a:p>
      </dgm:t>
    </dgm:pt>
    <dgm:pt modelId="{209B52CC-9F23-41F7-AE65-44935EBD5159}" type="sibTrans" cxnId="{7EF0539C-96C0-499D-B460-9EFAE0E1205B}">
      <dgm:prSet/>
      <dgm:spPr/>
      <dgm:t>
        <a:bodyPr/>
        <a:lstStyle/>
        <a:p>
          <a:endParaRPr lang="en-US"/>
        </a:p>
      </dgm:t>
    </dgm:pt>
    <dgm:pt modelId="{4A68BE4D-69F6-4642-9B9C-AF376071ADA4}" type="pres">
      <dgm:prSet presAssocID="{30B7B990-2BE2-4FB9-AE48-9D5A8C9A12F5}" presName="diagram" presStyleCnt="0">
        <dgm:presLayoutVars>
          <dgm:dir/>
          <dgm:resizeHandles val="exact"/>
        </dgm:presLayoutVars>
      </dgm:prSet>
      <dgm:spPr/>
    </dgm:pt>
    <dgm:pt modelId="{169DD96C-EEF4-4D84-AA4C-7B1204AB2BAA}" type="pres">
      <dgm:prSet presAssocID="{8FD6AA83-7F36-448E-B014-57CE8A5254F5}" presName="node" presStyleLbl="node1" presStyleIdx="0" presStyleCnt="11">
        <dgm:presLayoutVars>
          <dgm:bulletEnabled val="1"/>
        </dgm:presLayoutVars>
      </dgm:prSet>
      <dgm:spPr/>
    </dgm:pt>
    <dgm:pt modelId="{352FBC07-2DF6-4FED-A8ED-D3622FCBB943}" type="pres">
      <dgm:prSet presAssocID="{F38EB067-C4C3-41E2-B00E-53B646194BC9}" presName="sibTrans" presStyleCnt="0"/>
      <dgm:spPr/>
    </dgm:pt>
    <dgm:pt modelId="{163DCB81-70A7-4B30-A246-0A29D150AA5D}" type="pres">
      <dgm:prSet presAssocID="{F797693C-B0DE-4F26-B9AF-1E9A89423470}" presName="node" presStyleLbl="node1" presStyleIdx="1" presStyleCnt="11">
        <dgm:presLayoutVars>
          <dgm:bulletEnabled val="1"/>
        </dgm:presLayoutVars>
      </dgm:prSet>
      <dgm:spPr/>
    </dgm:pt>
    <dgm:pt modelId="{E5868357-07FA-4049-B53F-6A25AB1FC042}" type="pres">
      <dgm:prSet presAssocID="{CB05A1D6-203F-49E4-A516-14D90C17AB22}" presName="sibTrans" presStyleCnt="0"/>
      <dgm:spPr/>
    </dgm:pt>
    <dgm:pt modelId="{8EDE7911-6B1F-4B56-A77A-5AD0630C81EB}" type="pres">
      <dgm:prSet presAssocID="{2325ECF1-A043-4E01-BB8A-47BF97F052AD}" presName="node" presStyleLbl="node1" presStyleIdx="2" presStyleCnt="11">
        <dgm:presLayoutVars>
          <dgm:bulletEnabled val="1"/>
        </dgm:presLayoutVars>
      </dgm:prSet>
      <dgm:spPr/>
    </dgm:pt>
    <dgm:pt modelId="{3CBD803B-1DE5-47E4-A842-EEE5F9EE0351}" type="pres">
      <dgm:prSet presAssocID="{2F953D59-D499-4091-B9A6-A9A82EC2C51A}" presName="sibTrans" presStyleCnt="0"/>
      <dgm:spPr/>
    </dgm:pt>
    <dgm:pt modelId="{6821F23E-1119-4B2E-9B70-EEF0EC06B3DC}" type="pres">
      <dgm:prSet presAssocID="{E6C00F15-F5FF-4F2A-ACFD-DDD47816033D}" presName="node" presStyleLbl="node1" presStyleIdx="3" presStyleCnt="11">
        <dgm:presLayoutVars>
          <dgm:bulletEnabled val="1"/>
        </dgm:presLayoutVars>
      </dgm:prSet>
      <dgm:spPr/>
    </dgm:pt>
    <dgm:pt modelId="{9985F2DD-FFC6-443C-9C44-069AC9F2FDA8}" type="pres">
      <dgm:prSet presAssocID="{3BC08201-B59B-4A67-964F-31ED48DF968E}" presName="sibTrans" presStyleCnt="0"/>
      <dgm:spPr/>
    </dgm:pt>
    <dgm:pt modelId="{F0F8CFE1-7AF8-4FBC-99BF-F80BD2D3D823}" type="pres">
      <dgm:prSet presAssocID="{0D10ABFB-2E33-4D75-803A-335942E6426C}" presName="node" presStyleLbl="node1" presStyleIdx="4" presStyleCnt="11">
        <dgm:presLayoutVars>
          <dgm:bulletEnabled val="1"/>
        </dgm:presLayoutVars>
      </dgm:prSet>
      <dgm:spPr/>
    </dgm:pt>
    <dgm:pt modelId="{9B70A318-3FDD-4936-AB6D-F240BC9E8994}" type="pres">
      <dgm:prSet presAssocID="{C31A8A2A-581D-44A5-9259-6AD0E8DC0A73}" presName="sibTrans" presStyleCnt="0"/>
      <dgm:spPr/>
    </dgm:pt>
    <dgm:pt modelId="{E877FA2A-E899-4C74-AF6C-32B69A20E9B0}" type="pres">
      <dgm:prSet presAssocID="{957F33F9-3BCB-4D6B-8693-46582DA55C7F}" presName="node" presStyleLbl="node1" presStyleIdx="5" presStyleCnt="11">
        <dgm:presLayoutVars>
          <dgm:bulletEnabled val="1"/>
        </dgm:presLayoutVars>
      </dgm:prSet>
      <dgm:spPr/>
    </dgm:pt>
    <dgm:pt modelId="{C6990F42-BECF-4BC7-A3C8-56A01EFFDA49}" type="pres">
      <dgm:prSet presAssocID="{513BA826-3B8C-442B-9B94-7F98B1D2F62E}" presName="sibTrans" presStyleCnt="0"/>
      <dgm:spPr/>
    </dgm:pt>
    <dgm:pt modelId="{A1A495AE-B802-4BEA-BF6D-915DF677ED0B}" type="pres">
      <dgm:prSet presAssocID="{D650B2FA-70BE-447B-A2A2-395413DA4FEA}" presName="node" presStyleLbl="node1" presStyleIdx="6" presStyleCnt="11">
        <dgm:presLayoutVars>
          <dgm:bulletEnabled val="1"/>
        </dgm:presLayoutVars>
      </dgm:prSet>
      <dgm:spPr/>
    </dgm:pt>
    <dgm:pt modelId="{978F07FE-1D10-4A29-ABE9-39E792956A2D}" type="pres">
      <dgm:prSet presAssocID="{8B409416-FB5B-4C9E-9A14-BEC7FEB4A3AB}" presName="sibTrans" presStyleCnt="0"/>
      <dgm:spPr/>
    </dgm:pt>
    <dgm:pt modelId="{7EFEAD6A-06FE-4BAE-A135-7FF3E927162D}" type="pres">
      <dgm:prSet presAssocID="{5667506D-44F5-4ECF-9E22-80A62A6862CE}" presName="node" presStyleLbl="node1" presStyleIdx="7" presStyleCnt="11">
        <dgm:presLayoutVars>
          <dgm:bulletEnabled val="1"/>
        </dgm:presLayoutVars>
      </dgm:prSet>
      <dgm:spPr/>
    </dgm:pt>
    <dgm:pt modelId="{CE45A9D8-36C2-4AF6-9F10-3722B354628A}" type="pres">
      <dgm:prSet presAssocID="{BEE0D601-FE7B-4684-AC54-6527AD83BA09}" presName="sibTrans" presStyleCnt="0"/>
      <dgm:spPr/>
    </dgm:pt>
    <dgm:pt modelId="{C6CE39BB-6879-4EE9-9B9E-020D7105B22F}" type="pres">
      <dgm:prSet presAssocID="{3609D748-5BA6-4C70-BBAC-237198E7F03A}" presName="node" presStyleLbl="node1" presStyleIdx="8" presStyleCnt="11">
        <dgm:presLayoutVars>
          <dgm:bulletEnabled val="1"/>
        </dgm:presLayoutVars>
      </dgm:prSet>
      <dgm:spPr/>
    </dgm:pt>
    <dgm:pt modelId="{BFB6CEA1-10BA-4250-AB4F-4C808F318DB3}" type="pres">
      <dgm:prSet presAssocID="{3C9F3B9E-41B5-4D86-A22F-4CC8AE78A07E}" presName="sibTrans" presStyleCnt="0"/>
      <dgm:spPr/>
    </dgm:pt>
    <dgm:pt modelId="{54E0C2DB-F29A-42F6-BEF9-C209103F07C5}" type="pres">
      <dgm:prSet presAssocID="{1DCA9D11-0C17-4B88-AAC1-9888589C0EC7}" presName="node" presStyleLbl="node1" presStyleIdx="9" presStyleCnt="11">
        <dgm:presLayoutVars>
          <dgm:bulletEnabled val="1"/>
        </dgm:presLayoutVars>
      </dgm:prSet>
      <dgm:spPr/>
    </dgm:pt>
    <dgm:pt modelId="{9E51DC20-DD83-43A6-ADBA-CA664A27D2D4}" type="pres">
      <dgm:prSet presAssocID="{AA8532FB-509F-4408-A2DA-77BA4DB21593}" presName="sibTrans" presStyleCnt="0"/>
      <dgm:spPr/>
    </dgm:pt>
    <dgm:pt modelId="{01006678-A03E-4114-BADA-A515A976D497}" type="pres">
      <dgm:prSet presAssocID="{C2CF1900-8204-4DD1-8368-52A5A12026EB}" presName="node" presStyleLbl="node1" presStyleIdx="10" presStyleCnt="11">
        <dgm:presLayoutVars>
          <dgm:bulletEnabled val="1"/>
        </dgm:presLayoutVars>
      </dgm:prSet>
      <dgm:spPr/>
    </dgm:pt>
  </dgm:ptLst>
  <dgm:cxnLst>
    <dgm:cxn modelId="{3761DB0A-E2F2-46A0-97F7-E13EB0672CE1}" type="presOf" srcId="{C2CF1900-8204-4DD1-8368-52A5A12026EB}" destId="{01006678-A03E-4114-BADA-A515A976D497}" srcOrd="0" destOrd="0" presId="urn:microsoft.com/office/officeart/2005/8/layout/default"/>
    <dgm:cxn modelId="{A1A92C0C-0CB0-4A74-9D83-CA4BD33AE222}" type="presOf" srcId="{0D10ABFB-2E33-4D75-803A-335942E6426C}" destId="{F0F8CFE1-7AF8-4FBC-99BF-F80BD2D3D823}" srcOrd="0" destOrd="0" presId="urn:microsoft.com/office/officeart/2005/8/layout/default"/>
    <dgm:cxn modelId="{3D78550D-F6C8-49A6-ACBE-364AFD51631A}" srcId="{30B7B990-2BE2-4FB9-AE48-9D5A8C9A12F5}" destId="{5667506D-44F5-4ECF-9E22-80A62A6862CE}" srcOrd="7" destOrd="0" parTransId="{55057383-2054-439B-95DF-B9936A8E9E82}" sibTransId="{BEE0D601-FE7B-4684-AC54-6527AD83BA09}"/>
    <dgm:cxn modelId="{EF62AE1D-27E7-4394-8E04-DE996A27D7D6}" srcId="{30B7B990-2BE2-4FB9-AE48-9D5A8C9A12F5}" destId="{3609D748-5BA6-4C70-BBAC-237198E7F03A}" srcOrd="8" destOrd="0" parTransId="{9CF30A53-6FD2-47D6-9B01-912123F7258E}" sibTransId="{3C9F3B9E-41B5-4D86-A22F-4CC8AE78A07E}"/>
    <dgm:cxn modelId="{AC01762E-E073-43A5-8394-6C61D6691F07}" srcId="{30B7B990-2BE2-4FB9-AE48-9D5A8C9A12F5}" destId="{2325ECF1-A043-4E01-BB8A-47BF97F052AD}" srcOrd="2" destOrd="0" parTransId="{1155A3EC-9FBE-4149-B223-9C476AC04A92}" sibTransId="{2F953D59-D499-4091-B9A6-A9A82EC2C51A}"/>
    <dgm:cxn modelId="{E5F97F31-8D48-4EE2-B037-B8B52632DBF7}" srcId="{30B7B990-2BE2-4FB9-AE48-9D5A8C9A12F5}" destId="{8FD6AA83-7F36-448E-B014-57CE8A5254F5}" srcOrd="0" destOrd="0" parTransId="{3E653F53-AF05-4EE2-8AC2-7CB6BF8CFED2}" sibTransId="{F38EB067-C4C3-41E2-B00E-53B646194BC9}"/>
    <dgm:cxn modelId="{07594669-771B-4151-A2C8-7AB3101937C1}" srcId="{30B7B990-2BE2-4FB9-AE48-9D5A8C9A12F5}" destId="{E6C00F15-F5FF-4F2A-ACFD-DDD47816033D}" srcOrd="3" destOrd="0" parTransId="{155C89F8-D910-4BF1-829C-B8B485CB233E}" sibTransId="{3BC08201-B59B-4A67-964F-31ED48DF968E}"/>
    <dgm:cxn modelId="{9F53076D-12BF-4E95-AE78-12945CA0AD08}" srcId="{30B7B990-2BE2-4FB9-AE48-9D5A8C9A12F5}" destId="{F797693C-B0DE-4F26-B9AF-1E9A89423470}" srcOrd="1" destOrd="0" parTransId="{46958464-6D7B-400C-AECD-6528AF69908B}" sibTransId="{CB05A1D6-203F-49E4-A516-14D90C17AB22}"/>
    <dgm:cxn modelId="{CFDD5B6D-117E-4C01-A052-DB32F4B56DE6}" type="presOf" srcId="{1DCA9D11-0C17-4B88-AAC1-9888589C0EC7}" destId="{54E0C2DB-F29A-42F6-BEF9-C209103F07C5}" srcOrd="0" destOrd="0" presId="urn:microsoft.com/office/officeart/2005/8/layout/default"/>
    <dgm:cxn modelId="{7C90BF52-7585-4C5B-8DC5-E0AFE2996938}" srcId="{30B7B990-2BE2-4FB9-AE48-9D5A8C9A12F5}" destId="{0D10ABFB-2E33-4D75-803A-335942E6426C}" srcOrd="4" destOrd="0" parTransId="{73C8DCC5-241D-4DF8-8DAB-61CABB1EFFE4}" sibTransId="{C31A8A2A-581D-44A5-9259-6AD0E8DC0A73}"/>
    <dgm:cxn modelId="{EDF87D73-D6E6-4A5D-B56C-0C959F1BAE1D}" type="presOf" srcId="{2325ECF1-A043-4E01-BB8A-47BF97F052AD}" destId="{8EDE7911-6B1F-4B56-A77A-5AD0630C81EB}" srcOrd="0" destOrd="0" presId="urn:microsoft.com/office/officeart/2005/8/layout/default"/>
    <dgm:cxn modelId="{E264EA57-E831-4361-B933-7724174E28A4}" type="presOf" srcId="{F797693C-B0DE-4F26-B9AF-1E9A89423470}" destId="{163DCB81-70A7-4B30-A246-0A29D150AA5D}" srcOrd="0" destOrd="0" presId="urn:microsoft.com/office/officeart/2005/8/layout/default"/>
    <dgm:cxn modelId="{B4E82281-14F2-4510-823E-70FBF5363548}" type="presOf" srcId="{8FD6AA83-7F36-448E-B014-57CE8A5254F5}" destId="{169DD96C-EEF4-4D84-AA4C-7B1204AB2BAA}" srcOrd="0" destOrd="0" presId="urn:microsoft.com/office/officeart/2005/8/layout/default"/>
    <dgm:cxn modelId="{8C8B6A94-FBAE-4F78-B5D7-C7888E3F1107}" type="presOf" srcId="{5667506D-44F5-4ECF-9E22-80A62A6862CE}" destId="{7EFEAD6A-06FE-4BAE-A135-7FF3E927162D}" srcOrd="0" destOrd="0" presId="urn:microsoft.com/office/officeart/2005/8/layout/default"/>
    <dgm:cxn modelId="{7EF0539C-96C0-499D-B460-9EFAE0E1205B}" srcId="{30B7B990-2BE2-4FB9-AE48-9D5A8C9A12F5}" destId="{C2CF1900-8204-4DD1-8368-52A5A12026EB}" srcOrd="10" destOrd="0" parTransId="{BC115DE1-B961-4F2E-9655-3A6F73BD509B}" sibTransId="{209B52CC-9F23-41F7-AE65-44935EBD5159}"/>
    <dgm:cxn modelId="{D4C02EC0-FC58-41DF-B01A-E4E0B20ECE42}" type="presOf" srcId="{957F33F9-3BCB-4D6B-8693-46582DA55C7F}" destId="{E877FA2A-E899-4C74-AF6C-32B69A20E9B0}" srcOrd="0" destOrd="0" presId="urn:microsoft.com/office/officeart/2005/8/layout/default"/>
    <dgm:cxn modelId="{3D4309C2-8DB5-45AD-A1E3-46EBEACA8C4F}" srcId="{30B7B990-2BE2-4FB9-AE48-9D5A8C9A12F5}" destId="{D650B2FA-70BE-447B-A2A2-395413DA4FEA}" srcOrd="6" destOrd="0" parTransId="{051D2B07-EF22-4C55-A84A-71560CEE74B5}" sibTransId="{8B409416-FB5B-4C9E-9A14-BEC7FEB4A3AB}"/>
    <dgm:cxn modelId="{0B14B8C8-5464-4CDB-8F35-38FEF926C72B}" srcId="{30B7B990-2BE2-4FB9-AE48-9D5A8C9A12F5}" destId="{957F33F9-3BCB-4D6B-8693-46582DA55C7F}" srcOrd="5" destOrd="0" parTransId="{F8165084-E79F-4786-A527-6160AE864F3A}" sibTransId="{513BA826-3B8C-442B-9B94-7F98B1D2F62E}"/>
    <dgm:cxn modelId="{BE84F3CB-4BF3-4EE9-992F-D3F317D1B118}" type="presOf" srcId="{3609D748-5BA6-4C70-BBAC-237198E7F03A}" destId="{C6CE39BB-6879-4EE9-9B9E-020D7105B22F}" srcOrd="0" destOrd="0" presId="urn:microsoft.com/office/officeart/2005/8/layout/default"/>
    <dgm:cxn modelId="{8DBF34CF-CC59-4DD9-890A-8AA5803E5AA0}" srcId="{30B7B990-2BE2-4FB9-AE48-9D5A8C9A12F5}" destId="{1DCA9D11-0C17-4B88-AAC1-9888589C0EC7}" srcOrd="9" destOrd="0" parTransId="{4512498F-0C83-4C03-BD45-F15178A35EBC}" sibTransId="{AA8532FB-509F-4408-A2DA-77BA4DB21593}"/>
    <dgm:cxn modelId="{510075D4-75D2-462A-9249-82C25FCDA774}" type="presOf" srcId="{E6C00F15-F5FF-4F2A-ACFD-DDD47816033D}" destId="{6821F23E-1119-4B2E-9B70-EEF0EC06B3DC}" srcOrd="0" destOrd="0" presId="urn:microsoft.com/office/officeart/2005/8/layout/default"/>
    <dgm:cxn modelId="{F87770DF-5A80-4745-9690-2D296C4DE53C}" type="presOf" srcId="{30B7B990-2BE2-4FB9-AE48-9D5A8C9A12F5}" destId="{4A68BE4D-69F6-4642-9B9C-AF376071ADA4}" srcOrd="0" destOrd="0" presId="urn:microsoft.com/office/officeart/2005/8/layout/default"/>
    <dgm:cxn modelId="{E0D39AFD-EC5B-4F07-9CA8-6AEA90E2978D}" type="presOf" srcId="{D650B2FA-70BE-447B-A2A2-395413DA4FEA}" destId="{A1A495AE-B802-4BEA-BF6D-915DF677ED0B}" srcOrd="0" destOrd="0" presId="urn:microsoft.com/office/officeart/2005/8/layout/default"/>
    <dgm:cxn modelId="{3C2AFD5B-61E1-46C3-B7D4-8CAEF55469DF}" type="presParOf" srcId="{4A68BE4D-69F6-4642-9B9C-AF376071ADA4}" destId="{169DD96C-EEF4-4D84-AA4C-7B1204AB2BAA}" srcOrd="0" destOrd="0" presId="urn:microsoft.com/office/officeart/2005/8/layout/default"/>
    <dgm:cxn modelId="{27D2FF0A-7F9F-46A2-893A-339B79AC45B7}" type="presParOf" srcId="{4A68BE4D-69F6-4642-9B9C-AF376071ADA4}" destId="{352FBC07-2DF6-4FED-A8ED-D3622FCBB943}" srcOrd="1" destOrd="0" presId="urn:microsoft.com/office/officeart/2005/8/layout/default"/>
    <dgm:cxn modelId="{AC5BB144-85F9-47EF-9000-B5DA85E69A96}" type="presParOf" srcId="{4A68BE4D-69F6-4642-9B9C-AF376071ADA4}" destId="{163DCB81-70A7-4B30-A246-0A29D150AA5D}" srcOrd="2" destOrd="0" presId="urn:microsoft.com/office/officeart/2005/8/layout/default"/>
    <dgm:cxn modelId="{9B104500-E1D4-400A-BED9-3D63E1DDAA84}" type="presParOf" srcId="{4A68BE4D-69F6-4642-9B9C-AF376071ADA4}" destId="{E5868357-07FA-4049-B53F-6A25AB1FC042}" srcOrd="3" destOrd="0" presId="urn:microsoft.com/office/officeart/2005/8/layout/default"/>
    <dgm:cxn modelId="{9596D9B8-514F-48E5-8A87-10DEDDCF3DED}" type="presParOf" srcId="{4A68BE4D-69F6-4642-9B9C-AF376071ADA4}" destId="{8EDE7911-6B1F-4B56-A77A-5AD0630C81EB}" srcOrd="4" destOrd="0" presId="urn:microsoft.com/office/officeart/2005/8/layout/default"/>
    <dgm:cxn modelId="{05AD27DF-54BD-400D-B3C4-2EC7FB50596B}" type="presParOf" srcId="{4A68BE4D-69F6-4642-9B9C-AF376071ADA4}" destId="{3CBD803B-1DE5-47E4-A842-EEE5F9EE0351}" srcOrd="5" destOrd="0" presId="urn:microsoft.com/office/officeart/2005/8/layout/default"/>
    <dgm:cxn modelId="{DE3A1E25-EB3C-4572-8D4A-231B17B1EBC8}" type="presParOf" srcId="{4A68BE4D-69F6-4642-9B9C-AF376071ADA4}" destId="{6821F23E-1119-4B2E-9B70-EEF0EC06B3DC}" srcOrd="6" destOrd="0" presId="urn:microsoft.com/office/officeart/2005/8/layout/default"/>
    <dgm:cxn modelId="{BB4D8FC1-AFE2-4D4F-AABC-D167187D18C7}" type="presParOf" srcId="{4A68BE4D-69F6-4642-9B9C-AF376071ADA4}" destId="{9985F2DD-FFC6-443C-9C44-069AC9F2FDA8}" srcOrd="7" destOrd="0" presId="urn:microsoft.com/office/officeart/2005/8/layout/default"/>
    <dgm:cxn modelId="{A047851F-7EEF-4391-89F0-C4D1CECFBA0B}" type="presParOf" srcId="{4A68BE4D-69F6-4642-9B9C-AF376071ADA4}" destId="{F0F8CFE1-7AF8-4FBC-99BF-F80BD2D3D823}" srcOrd="8" destOrd="0" presId="urn:microsoft.com/office/officeart/2005/8/layout/default"/>
    <dgm:cxn modelId="{96B25936-4F1A-490C-9F0F-5A6C63220580}" type="presParOf" srcId="{4A68BE4D-69F6-4642-9B9C-AF376071ADA4}" destId="{9B70A318-3FDD-4936-AB6D-F240BC9E8994}" srcOrd="9" destOrd="0" presId="urn:microsoft.com/office/officeart/2005/8/layout/default"/>
    <dgm:cxn modelId="{67AEEFBB-FEDA-4570-B9FC-2BD49C66FFF1}" type="presParOf" srcId="{4A68BE4D-69F6-4642-9B9C-AF376071ADA4}" destId="{E877FA2A-E899-4C74-AF6C-32B69A20E9B0}" srcOrd="10" destOrd="0" presId="urn:microsoft.com/office/officeart/2005/8/layout/default"/>
    <dgm:cxn modelId="{0CA43CFF-7CA7-4732-9268-FFE98118C578}" type="presParOf" srcId="{4A68BE4D-69F6-4642-9B9C-AF376071ADA4}" destId="{C6990F42-BECF-4BC7-A3C8-56A01EFFDA49}" srcOrd="11" destOrd="0" presId="urn:microsoft.com/office/officeart/2005/8/layout/default"/>
    <dgm:cxn modelId="{BCB88FA0-F6C8-4ADA-985D-7DCE481042C0}" type="presParOf" srcId="{4A68BE4D-69F6-4642-9B9C-AF376071ADA4}" destId="{A1A495AE-B802-4BEA-BF6D-915DF677ED0B}" srcOrd="12" destOrd="0" presId="urn:microsoft.com/office/officeart/2005/8/layout/default"/>
    <dgm:cxn modelId="{8357DF41-464A-4DD2-8B5D-CA37680C76F6}" type="presParOf" srcId="{4A68BE4D-69F6-4642-9B9C-AF376071ADA4}" destId="{978F07FE-1D10-4A29-ABE9-39E792956A2D}" srcOrd="13" destOrd="0" presId="urn:microsoft.com/office/officeart/2005/8/layout/default"/>
    <dgm:cxn modelId="{54B9A90B-6F5D-4E30-A6B3-01A71B518E84}" type="presParOf" srcId="{4A68BE4D-69F6-4642-9B9C-AF376071ADA4}" destId="{7EFEAD6A-06FE-4BAE-A135-7FF3E927162D}" srcOrd="14" destOrd="0" presId="urn:microsoft.com/office/officeart/2005/8/layout/default"/>
    <dgm:cxn modelId="{9F85970F-D0F5-4EA2-A103-6574A314B945}" type="presParOf" srcId="{4A68BE4D-69F6-4642-9B9C-AF376071ADA4}" destId="{CE45A9D8-36C2-4AF6-9F10-3722B354628A}" srcOrd="15" destOrd="0" presId="urn:microsoft.com/office/officeart/2005/8/layout/default"/>
    <dgm:cxn modelId="{11A157B3-70F7-4900-9D19-9CE61C44D22D}" type="presParOf" srcId="{4A68BE4D-69F6-4642-9B9C-AF376071ADA4}" destId="{C6CE39BB-6879-4EE9-9B9E-020D7105B22F}" srcOrd="16" destOrd="0" presId="urn:microsoft.com/office/officeart/2005/8/layout/default"/>
    <dgm:cxn modelId="{41786C3B-EDD5-4015-9735-A6A810B53BA2}" type="presParOf" srcId="{4A68BE4D-69F6-4642-9B9C-AF376071ADA4}" destId="{BFB6CEA1-10BA-4250-AB4F-4C808F318DB3}" srcOrd="17" destOrd="0" presId="urn:microsoft.com/office/officeart/2005/8/layout/default"/>
    <dgm:cxn modelId="{D1B73EB1-FED9-4108-89F3-A20615C2661C}" type="presParOf" srcId="{4A68BE4D-69F6-4642-9B9C-AF376071ADA4}" destId="{54E0C2DB-F29A-42F6-BEF9-C209103F07C5}" srcOrd="18" destOrd="0" presId="urn:microsoft.com/office/officeart/2005/8/layout/default"/>
    <dgm:cxn modelId="{3ADCC377-7AE2-4B4F-80DF-07500815A961}" type="presParOf" srcId="{4A68BE4D-69F6-4642-9B9C-AF376071ADA4}" destId="{9E51DC20-DD83-43A6-ADBA-CA664A27D2D4}" srcOrd="19" destOrd="0" presId="urn:microsoft.com/office/officeart/2005/8/layout/default"/>
    <dgm:cxn modelId="{FA106EEC-F44E-414E-A0EC-92ADAB99C40F}" type="presParOf" srcId="{4A68BE4D-69F6-4642-9B9C-AF376071ADA4}" destId="{01006678-A03E-4114-BADA-A515A976D497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84E013-5041-432D-9979-55770E9E331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4CADFE-73D5-4C4E-A422-C44A36EC9049}">
      <dgm:prSet/>
      <dgm:spPr/>
      <dgm:t>
        <a:bodyPr/>
        <a:lstStyle/>
        <a:p>
          <a:r>
            <a:rPr lang="en-US" dirty="0"/>
            <a:t>Att vara ledare i IFK Västervik innebär att:</a:t>
          </a:r>
        </a:p>
      </dgm:t>
    </dgm:pt>
    <dgm:pt modelId="{04911CEE-0618-4E5C-B55D-29FFBAA25292}" type="parTrans" cxnId="{C922EF94-DFD3-4398-9D54-7ACD10F3EDA1}">
      <dgm:prSet/>
      <dgm:spPr/>
      <dgm:t>
        <a:bodyPr/>
        <a:lstStyle/>
        <a:p>
          <a:endParaRPr lang="en-US"/>
        </a:p>
      </dgm:t>
    </dgm:pt>
    <dgm:pt modelId="{AC6C6BF3-180F-489D-8B4D-61BA06BA9457}" type="sibTrans" cxnId="{C922EF94-DFD3-4398-9D54-7ACD10F3EDA1}">
      <dgm:prSet/>
      <dgm:spPr/>
      <dgm:t>
        <a:bodyPr/>
        <a:lstStyle/>
        <a:p>
          <a:endParaRPr lang="en-US"/>
        </a:p>
      </dgm:t>
    </dgm:pt>
    <dgm:pt modelId="{AAB35E34-598D-4716-B70F-3426D221A5A9}">
      <dgm:prSet/>
      <dgm:spPr/>
      <dgm:t>
        <a:bodyPr/>
        <a:lstStyle/>
        <a:p>
          <a:r>
            <a:rPr lang="en-US" dirty="0"/>
            <a:t> Vara en god förebild</a:t>
          </a:r>
        </a:p>
      </dgm:t>
    </dgm:pt>
    <dgm:pt modelId="{DC0427CE-9F46-4739-A0E0-8DDA618F3907}" type="parTrans" cxnId="{34E0B266-3B89-434D-9688-A2FDDF995453}">
      <dgm:prSet/>
      <dgm:spPr/>
      <dgm:t>
        <a:bodyPr/>
        <a:lstStyle/>
        <a:p>
          <a:endParaRPr lang="en-US"/>
        </a:p>
      </dgm:t>
    </dgm:pt>
    <dgm:pt modelId="{BFCC2FEB-0EBA-496D-8861-2EB61476FBF4}" type="sibTrans" cxnId="{34E0B266-3B89-434D-9688-A2FDDF995453}">
      <dgm:prSet/>
      <dgm:spPr/>
      <dgm:t>
        <a:bodyPr/>
        <a:lstStyle/>
        <a:p>
          <a:endParaRPr lang="en-US"/>
        </a:p>
      </dgm:t>
    </dgm:pt>
    <dgm:pt modelId="{24A15F79-BE4B-4DDA-AF4D-0EB04EE1254F}">
      <dgm:prSet/>
      <dgm:spPr/>
      <dgm:t>
        <a:bodyPr/>
        <a:lstStyle/>
        <a:p>
          <a:r>
            <a:rPr lang="en-US" dirty="0"/>
            <a:t>Följa föreningens värderingar</a:t>
          </a:r>
        </a:p>
      </dgm:t>
    </dgm:pt>
    <dgm:pt modelId="{4D9A3DE5-6147-4988-9530-F9F2DE8ED33B}" type="parTrans" cxnId="{86975152-892C-4598-8719-04D74ACCEDE2}">
      <dgm:prSet/>
      <dgm:spPr/>
      <dgm:t>
        <a:bodyPr/>
        <a:lstStyle/>
        <a:p>
          <a:endParaRPr lang="en-US"/>
        </a:p>
      </dgm:t>
    </dgm:pt>
    <dgm:pt modelId="{CC1C9882-4087-4224-9F44-FCEF90D64FF6}" type="sibTrans" cxnId="{86975152-892C-4598-8719-04D74ACCEDE2}">
      <dgm:prSet/>
      <dgm:spPr/>
      <dgm:t>
        <a:bodyPr/>
        <a:lstStyle/>
        <a:p>
          <a:endParaRPr lang="en-US"/>
        </a:p>
      </dgm:t>
    </dgm:pt>
    <dgm:pt modelId="{EE20A76F-0C3A-4B77-853C-08B7E3B53E71}">
      <dgm:prSet/>
      <dgm:spPr/>
      <dgm:t>
        <a:bodyPr/>
        <a:lstStyle/>
        <a:p>
          <a:r>
            <a:rPr lang="en-US" dirty="0"/>
            <a:t>Skapa trygghet och glädje</a:t>
          </a:r>
        </a:p>
      </dgm:t>
    </dgm:pt>
    <dgm:pt modelId="{16F8074E-EBA8-452E-9295-05080B27C7F5}" type="parTrans" cxnId="{A1BCD9EB-2566-4172-89BF-669EA3081E8E}">
      <dgm:prSet/>
      <dgm:spPr/>
      <dgm:t>
        <a:bodyPr/>
        <a:lstStyle/>
        <a:p>
          <a:endParaRPr lang="en-US"/>
        </a:p>
      </dgm:t>
    </dgm:pt>
    <dgm:pt modelId="{F74A2645-BDFD-401D-BE44-1371F7DA02B7}" type="sibTrans" cxnId="{A1BCD9EB-2566-4172-89BF-669EA3081E8E}">
      <dgm:prSet/>
      <dgm:spPr/>
      <dgm:t>
        <a:bodyPr/>
        <a:lstStyle/>
        <a:p>
          <a:endParaRPr lang="en-US"/>
        </a:p>
      </dgm:t>
    </dgm:pt>
    <dgm:pt modelId="{89C9BD69-441B-4D9B-A22E-FD6D26A17377}">
      <dgm:prSet/>
      <dgm:spPr/>
      <dgm:t>
        <a:bodyPr/>
        <a:lstStyle/>
        <a:p>
          <a:r>
            <a:rPr lang="en-US" dirty="0"/>
            <a:t> Främja laganda och respekt</a:t>
          </a:r>
        </a:p>
      </dgm:t>
    </dgm:pt>
    <dgm:pt modelId="{1CFE5F43-F17E-4C8C-8F95-FD406584901B}" type="parTrans" cxnId="{B3D947B4-C705-45EA-A1E1-AEEDB2DDB618}">
      <dgm:prSet/>
      <dgm:spPr/>
      <dgm:t>
        <a:bodyPr/>
        <a:lstStyle/>
        <a:p>
          <a:endParaRPr lang="en-US"/>
        </a:p>
      </dgm:t>
    </dgm:pt>
    <dgm:pt modelId="{741A2A15-31C9-4BDE-B884-CFF905AFE38C}" type="sibTrans" cxnId="{B3D947B4-C705-45EA-A1E1-AEEDB2DDB618}">
      <dgm:prSet/>
      <dgm:spPr/>
      <dgm:t>
        <a:bodyPr/>
        <a:lstStyle/>
        <a:p>
          <a:endParaRPr lang="en-US"/>
        </a:p>
      </dgm:t>
    </dgm:pt>
    <dgm:pt modelId="{1FF35BB9-988E-462D-AA7E-21C5F13134AB}" type="pres">
      <dgm:prSet presAssocID="{9384E013-5041-432D-9979-55770E9E3311}" presName="cycle" presStyleCnt="0">
        <dgm:presLayoutVars>
          <dgm:dir/>
          <dgm:resizeHandles val="exact"/>
        </dgm:presLayoutVars>
      </dgm:prSet>
      <dgm:spPr/>
    </dgm:pt>
    <dgm:pt modelId="{7D4D3EC4-E504-4CDD-9E8E-9E800792A8DE}" type="pres">
      <dgm:prSet presAssocID="{DF4CADFE-73D5-4C4E-A422-C44A36EC9049}" presName="dummy" presStyleCnt="0"/>
      <dgm:spPr/>
    </dgm:pt>
    <dgm:pt modelId="{29F33977-AF0F-4DED-953F-45FF83F7174A}" type="pres">
      <dgm:prSet presAssocID="{DF4CADFE-73D5-4C4E-A422-C44A36EC9049}" presName="node" presStyleLbl="revTx" presStyleIdx="0" presStyleCnt="5">
        <dgm:presLayoutVars>
          <dgm:bulletEnabled val="1"/>
        </dgm:presLayoutVars>
      </dgm:prSet>
      <dgm:spPr/>
    </dgm:pt>
    <dgm:pt modelId="{8A0485F4-8930-4BE4-BA3F-98E07591A705}" type="pres">
      <dgm:prSet presAssocID="{AC6C6BF3-180F-489D-8B4D-61BA06BA9457}" presName="sibTrans" presStyleLbl="node1" presStyleIdx="0" presStyleCnt="5"/>
      <dgm:spPr/>
    </dgm:pt>
    <dgm:pt modelId="{453D6C8A-0CEE-49B6-B505-609C45E2C69E}" type="pres">
      <dgm:prSet presAssocID="{AAB35E34-598D-4716-B70F-3426D221A5A9}" presName="dummy" presStyleCnt="0"/>
      <dgm:spPr/>
    </dgm:pt>
    <dgm:pt modelId="{F3F28157-A5F8-4FDB-8662-131E386BE6DF}" type="pres">
      <dgm:prSet presAssocID="{AAB35E34-598D-4716-B70F-3426D221A5A9}" presName="node" presStyleLbl="revTx" presStyleIdx="1" presStyleCnt="5">
        <dgm:presLayoutVars>
          <dgm:bulletEnabled val="1"/>
        </dgm:presLayoutVars>
      </dgm:prSet>
      <dgm:spPr/>
    </dgm:pt>
    <dgm:pt modelId="{4FF01AB2-8CF6-498F-A1F5-BF6E2417B2F1}" type="pres">
      <dgm:prSet presAssocID="{BFCC2FEB-0EBA-496D-8861-2EB61476FBF4}" presName="sibTrans" presStyleLbl="node1" presStyleIdx="1" presStyleCnt="5"/>
      <dgm:spPr/>
    </dgm:pt>
    <dgm:pt modelId="{F2D80878-D495-4F29-8384-06FBED753CC9}" type="pres">
      <dgm:prSet presAssocID="{24A15F79-BE4B-4DDA-AF4D-0EB04EE1254F}" presName="dummy" presStyleCnt="0"/>
      <dgm:spPr/>
    </dgm:pt>
    <dgm:pt modelId="{03B24ED2-0129-47CD-B843-C851974CF675}" type="pres">
      <dgm:prSet presAssocID="{24A15F79-BE4B-4DDA-AF4D-0EB04EE1254F}" presName="node" presStyleLbl="revTx" presStyleIdx="2" presStyleCnt="5">
        <dgm:presLayoutVars>
          <dgm:bulletEnabled val="1"/>
        </dgm:presLayoutVars>
      </dgm:prSet>
      <dgm:spPr/>
    </dgm:pt>
    <dgm:pt modelId="{A2DDD957-032C-42FD-A43A-41BDF32A9B9E}" type="pres">
      <dgm:prSet presAssocID="{CC1C9882-4087-4224-9F44-FCEF90D64FF6}" presName="sibTrans" presStyleLbl="node1" presStyleIdx="2" presStyleCnt="5"/>
      <dgm:spPr/>
    </dgm:pt>
    <dgm:pt modelId="{0E66EEB4-2666-4189-AF9C-F413D5298F6E}" type="pres">
      <dgm:prSet presAssocID="{EE20A76F-0C3A-4B77-853C-08B7E3B53E71}" presName="dummy" presStyleCnt="0"/>
      <dgm:spPr/>
    </dgm:pt>
    <dgm:pt modelId="{61F8B355-69E2-472F-BF90-AA809054CDCE}" type="pres">
      <dgm:prSet presAssocID="{EE20A76F-0C3A-4B77-853C-08B7E3B53E71}" presName="node" presStyleLbl="revTx" presStyleIdx="3" presStyleCnt="5">
        <dgm:presLayoutVars>
          <dgm:bulletEnabled val="1"/>
        </dgm:presLayoutVars>
      </dgm:prSet>
      <dgm:spPr/>
    </dgm:pt>
    <dgm:pt modelId="{F96608EB-E121-4391-9E67-8BBE1707545C}" type="pres">
      <dgm:prSet presAssocID="{F74A2645-BDFD-401D-BE44-1371F7DA02B7}" presName="sibTrans" presStyleLbl="node1" presStyleIdx="3" presStyleCnt="5"/>
      <dgm:spPr/>
    </dgm:pt>
    <dgm:pt modelId="{D3D9C829-94C1-4A95-91DB-BB535201B0DD}" type="pres">
      <dgm:prSet presAssocID="{89C9BD69-441B-4D9B-A22E-FD6D26A17377}" presName="dummy" presStyleCnt="0"/>
      <dgm:spPr/>
    </dgm:pt>
    <dgm:pt modelId="{FE6F5E8D-04CC-4FAA-B8BE-AA8165823A6B}" type="pres">
      <dgm:prSet presAssocID="{89C9BD69-441B-4D9B-A22E-FD6D26A17377}" presName="node" presStyleLbl="revTx" presStyleIdx="4" presStyleCnt="5">
        <dgm:presLayoutVars>
          <dgm:bulletEnabled val="1"/>
        </dgm:presLayoutVars>
      </dgm:prSet>
      <dgm:spPr/>
    </dgm:pt>
    <dgm:pt modelId="{93A7F2C3-9E5D-4467-89BF-78DD90CDA76E}" type="pres">
      <dgm:prSet presAssocID="{741A2A15-31C9-4BDE-B884-CFF905AFE38C}" presName="sibTrans" presStyleLbl="node1" presStyleIdx="4" presStyleCnt="5"/>
      <dgm:spPr/>
    </dgm:pt>
  </dgm:ptLst>
  <dgm:cxnLst>
    <dgm:cxn modelId="{740DC424-90ED-447F-AD61-3C9F5FE98243}" type="presOf" srcId="{EE20A76F-0C3A-4B77-853C-08B7E3B53E71}" destId="{61F8B355-69E2-472F-BF90-AA809054CDCE}" srcOrd="0" destOrd="0" presId="urn:microsoft.com/office/officeart/2005/8/layout/cycle1"/>
    <dgm:cxn modelId="{BD7ACD32-4942-4670-B32C-F7ECCE76BBBB}" type="presOf" srcId="{9384E013-5041-432D-9979-55770E9E3311}" destId="{1FF35BB9-988E-462D-AA7E-21C5F13134AB}" srcOrd="0" destOrd="0" presId="urn:microsoft.com/office/officeart/2005/8/layout/cycle1"/>
    <dgm:cxn modelId="{4BB48C44-536D-4713-ADA0-3D341D50334A}" type="presOf" srcId="{741A2A15-31C9-4BDE-B884-CFF905AFE38C}" destId="{93A7F2C3-9E5D-4467-89BF-78DD90CDA76E}" srcOrd="0" destOrd="0" presId="urn:microsoft.com/office/officeart/2005/8/layout/cycle1"/>
    <dgm:cxn modelId="{25682A66-66EE-473F-95A9-1F7D8E8B6805}" type="presOf" srcId="{CC1C9882-4087-4224-9F44-FCEF90D64FF6}" destId="{A2DDD957-032C-42FD-A43A-41BDF32A9B9E}" srcOrd="0" destOrd="0" presId="urn:microsoft.com/office/officeart/2005/8/layout/cycle1"/>
    <dgm:cxn modelId="{34E0B266-3B89-434D-9688-A2FDDF995453}" srcId="{9384E013-5041-432D-9979-55770E9E3311}" destId="{AAB35E34-598D-4716-B70F-3426D221A5A9}" srcOrd="1" destOrd="0" parTransId="{DC0427CE-9F46-4739-A0E0-8DDA618F3907}" sibTransId="{BFCC2FEB-0EBA-496D-8861-2EB61476FBF4}"/>
    <dgm:cxn modelId="{59AC3B4A-92C6-412F-B017-DD81A8A6FB9B}" type="presOf" srcId="{24A15F79-BE4B-4DDA-AF4D-0EB04EE1254F}" destId="{03B24ED2-0129-47CD-B843-C851974CF675}" srcOrd="0" destOrd="0" presId="urn:microsoft.com/office/officeart/2005/8/layout/cycle1"/>
    <dgm:cxn modelId="{DC02B96F-020D-4759-903F-BA237AA34BC1}" type="presOf" srcId="{DF4CADFE-73D5-4C4E-A422-C44A36EC9049}" destId="{29F33977-AF0F-4DED-953F-45FF83F7174A}" srcOrd="0" destOrd="0" presId="urn:microsoft.com/office/officeart/2005/8/layout/cycle1"/>
    <dgm:cxn modelId="{86975152-892C-4598-8719-04D74ACCEDE2}" srcId="{9384E013-5041-432D-9979-55770E9E3311}" destId="{24A15F79-BE4B-4DDA-AF4D-0EB04EE1254F}" srcOrd="2" destOrd="0" parTransId="{4D9A3DE5-6147-4988-9530-F9F2DE8ED33B}" sibTransId="{CC1C9882-4087-4224-9F44-FCEF90D64FF6}"/>
    <dgm:cxn modelId="{C922EF94-DFD3-4398-9D54-7ACD10F3EDA1}" srcId="{9384E013-5041-432D-9979-55770E9E3311}" destId="{DF4CADFE-73D5-4C4E-A422-C44A36EC9049}" srcOrd="0" destOrd="0" parTransId="{04911CEE-0618-4E5C-B55D-29FFBAA25292}" sibTransId="{AC6C6BF3-180F-489D-8B4D-61BA06BA9457}"/>
    <dgm:cxn modelId="{9F7B5096-288D-4647-AA09-B08AC98B784A}" type="presOf" srcId="{AC6C6BF3-180F-489D-8B4D-61BA06BA9457}" destId="{8A0485F4-8930-4BE4-BA3F-98E07591A705}" srcOrd="0" destOrd="0" presId="urn:microsoft.com/office/officeart/2005/8/layout/cycle1"/>
    <dgm:cxn modelId="{7D67A2A2-311D-46BF-9397-C38922036A5F}" type="presOf" srcId="{AAB35E34-598D-4716-B70F-3426D221A5A9}" destId="{F3F28157-A5F8-4FDB-8662-131E386BE6DF}" srcOrd="0" destOrd="0" presId="urn:microsoft.com/office/officeart/2005/8/layout/cycle1"/>
    <dgm:cxn modelId="{B3D947B4-C705-45EA-A1E1-AEEDB2DDB618}" srcId="{9384E013-5041-432D-9979-55770E9E3311}" destId="{89C9BD69-441B-4D9B-A22E-FD6D26A17377}" srcOrd="4" destOrd="0" parTransId="{1CFE5F43-F17E-4C8C-8F95-FD406584901B}" sibTransId="{741A2A15-31C9-4BDE-B884-CFF905AFE38C}"/>
    <dgm:cxn modelId="{9A5F65B6-74E0-487D-A117-D26BCF9AE277}" type="presOf" srcId="{F74A2645-BDFD-401D-BE44-1371F7DA02B7}" destId="{F96608EB-E121-4391-9E67-8BBE1707545C}" srcOrd="0" destOrd="0" presId="urn:microsoft.com/office/officeart/2005/8/layout/cycle1"/>
    <dgm:cxn modelId="{F22F46C1-9EFA-4F23-A78E-585F17DCA25C}" type="presOf" srcId="{89C9BD69-441B-4D9B-A22E-FD6D26A17377}" destId="{FE6F5E8D-04CC-4FAA-B8BE-AA8165823A6B}" srcOrd="0" destOrd="0" presId="urn:microsoft.com/office/officeart/2005/8/layout/cycle1"/>
    <dgm:cxn modelId="{44B22FE8-447E-4841-B4F6-09E7CEDE1CD2}" type="presOf" srcId="{BFCC2FEB-0EBA-496D-8861-2EB61476FBF4}" destId="{4FF01AB2-8CF6-498F-A1F5-BF6E2417B2F1}" srcOrd="0" destOrd="0" presId="urn:microsoft.com/office/officeart/2005/8/layout/cycle1"/>
    <dgm:cxn modelId="{A1BCD9EB-2566-4172-89BF-669EA3081E8E}" srcId="{9384E013-5041-432D-9979-55770E9E3311}" destId="{EE20A76F-0C3A-4B77-853C-08B7E3B53E71}" srcOrd="3" destOrd="0" parTransId="{16F8074E-EBA8-452E-9295-05080B27C7F5}" sibTransId="{F74A2645-BDFD-401D-BE44-1371F7DA02B7}"/>
    <dgm:cxn modelId="{C17C1350-8344-4739-8226-2A917AE0EDC1}" type="presParOf" srcId="{1FF35BB9-988E-462D-AA7E-21C5F13134AB}" destId="{7D4D3EC4-E504-4CDD-9E8E-9E800792A8DE}" srcOrd="0" destOrd="0" presId="urn:microsoft.com/office/officeart/2005/8/layout/cycle1"/>
    <dgm:cxn modelId="{D0F6155F-F8A5-4706-936E-9732079C3D47}" type="presParOf" srcId="{1FF35BB9-988E-462D-AA7E-21C5F13134AB}" destId="{29F33977-AF0F-4DED-953F-45FF83F7174A}" srcOrd="1" destOrd="0" presId="urn:microsoft.com/office/officeart/2005/8/layout/cycle1"/>
    <dgm:cxn modelId="{BE9617DE-3E4B-4387-9D49-19B5520A171C}" type="presParOf" srcId="{1FF35BB9-988E-462D-AA7E-21C5F13134AB}" destId="{8A0485F4-8930-4BE4-BA3F-98E07591A705}" srcOrd="2" destOrd="0" presId="urn:microsoft.com/office/officeart/2005/8/layout/cycle1"/>
    <dgm:cxn modelId="{273B9816-81EC-4FA2-91AE-B6EE6318C2BF}" type="presParOf" srcId="{1FF35BB9-988E-462D-AA7E-21C5F13134AB}" destId="{453D6C8A-0CEE-49B6-B505-609C45E2C69E}" srcOrd="3" destOrd="0" presId="urn:microsoft.com/office/officeart/2005/8/layout/cycle1"/>
    <dgm:cxn modelId="{53278D18-7EAA-44A3-959B-2F9B4FD2FB83}" type="presParOf" srcId="{1FF35BB9-988E-462D-AA7E-21C5F13134AB}" destId="{F3F28157-A5F8-4FDB-8662-131E386BE6DF}" srcOrd="4" destOrd="0" presId="urn:microsoft.com/office/officeart/2005/8/layout/cycle1"/>
    <dgm:cxn modelId="{E7FC6A47-53F1-4614-B9D8-DFFE77CB2793}" type="presParOf" srcId="{1FF35BB9-988E-462D-AA7E-21C5F13134AB}" destId="{4FF01AB2-8CF6-498F-A1F5-BF6E2417B2F1}" srcOrd="5" destOrd="0" presId="urn:microsoft.com/office/officeart/2005/8/layout/cycle1"/>
    <dgm:cxn modelId="{F4B91ACF-15AF-4795-9F31-D6F9DA2790F8}" type="presParOf" srcId="{1FF35BB9-988E-462D-AA7E-21C5F13134AB}" destId="{F2D80878-D495-4F29-8384-06FBED753CC9}" srcOrd="6" destOrd="0" presId="urn:microsoft.com/office/officeart/2005/8/layout/cycle1"/>
    <dgm:cxn modelId="{7D8A9971-C94D-42D3-BA6D-463BCD0B00BE}" type="presParOf" srcId="{1FF35BB9-988E-462D-AA7E-21C5F13134AB}" destId="{03B24ED2-0129-47CD-B843-C851974CF675}" srcOrd="7" destOrd="0" presId="urn:microsoft.com/office/officeart/2005/8/layout/cycle1"/>
    <dgm:cxn modelId="{A5950990-6AA1-4EEA-B28E-65D0B52902BC}" type="presParOf" srcId="{1FF35BB9-988E-462D-AA7E-21C5F13134AB}" destId="{A2DDD957-032C-42FD-A43A-41BDF32A9B9E}" srcOrd="8" destOrd="0" presId="urn:microsoft.com/office/officeart/2005/8/layout/cycle1"/>
    <dgm:cxn modelId="{5FAFA409-E3E3-44E4-A813-13114F14AD3C}" type="presParOf" srcId="{1FF35BB9-988E-462D-AA7E-21C5F13134AB}" destId="{0E66EEB4-2666-4189-AF9C-F413D5298F6E}" srcOrd="9" destOrd="0" presId="urn:microsoft.com/office/officeart/2005/8/layout/cycle1"/>
    <dgm:cxn modelId="{97DD8187-EF22-45B4-B088-72A55BC30FDD}" type="presParOf" srcId="{1FF35BB9-988E-462D-AA7E-21C5F13134AB}" destId="{61F8B355-69E2-472F-BF90-AA809054CDCE}" srcOrd="10" destOrd="0" presId="urn:microsoft.com/office/officeart/2005/8/layout/cycle1"/>
    <dgm:cxn modelId="{04EC2EC8-A136-44D1-B381-45AF32B49764}" type="presParOf" srcId="{1FF35BB9-988E-462D-AA7E-21C5F13134AB}" destId="{F96608EB-E121-4391-9E67-8BBE1707545C}" srcOrd="11" destOrd="0" presId="urn:microsoft.com/office/officeart/2005/8/layout/cycle1"/>
    <dgm:cxn modelId="{E6F2D401-0B4D-4239-94AA-AB23C90A6CFA}" type="presParOf" srcId="{1FF35BB9-988E-462D-AA7E-21C5F13134AB}" destId="{D3D9C829-94C1-4A95-91DB-BB535201B0DD}" srcOrd="12" destOrd="0" presId="urn:microsoft.com/office/officeart/2005/8/layout/cycle1"/>
    <dgm:cxn modelId="{68D42B63-CFC0-4CAB-8DFA-31884B08AE9B}" type="presParOf" srcId="{1FF35BB9-988E-462D-AA7E-21C5F13134AB}" destId="{FE6F5E8D-04CC-4FAA-B8BE-AA8165823A6B}" srcOrd="13" destOrd="0" presId="urn:microsoft.com/office/officeart/2005/8/layout/cycle1"/>
    <dgm:cxn modelId="{344F96D3-7D81-42FC-8952-54E8641DECCA}" type="presParOf" srcId="{1FF35BB9-988E-462D-AA7E-21C5F13134AB}" destId="{93A7F2C3-9E5D-4467-89BF-78DD90CDA76E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F4043C-F13F-453C-B8F8-EDA8FAA9F12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B0C46E27-C4CB-4345-9BCD-F6B17FD31C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- Vara ett föredöme på och utanför planen</a:t>
          </a:r>
        </a:p>
      </dgm:t>
    </dgm:pt>
    <dgm:pt modelId="{9607589A-2269-40AC-BD8B-F1D9B61A836C}" type="parTrans" cxnId="{6883DF25-4B7A-45E4-98A6-B57905F1EF4E}">
      <dgm:prSet/>
      <dgm:spPr/>
      <dgm:t>
        <a:bodyPr/>
        <a:lstStyle/>
        <a:p>
          <a:endParaRPr lang="en-US"/>
        </a:p>
      </dgm:t>
    </dgm:pt>
    <dgm:pt modelId="{6B069611-BDCC-4A9E-824D-A600FB66855F}" type="sibTrans" cxnId="{6883DF25-4B7A-45E4-98A6-B57905F1EF4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8AEBDEE-7BC7-49C4-B4AE-D1612D1D05B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- Ta ansvar för spelarnas utveckling</a:t>
          </a:r>
        </a:p>
      </dgm:t>
    </dgm:pt>
    <dgm:pt modelId="{5CC1182C-F3BF-4500-B6D2-DC77FE9DEF12}" type="parTrans" cxnId="{D4F28162-3583-4A9C-8791-9868A5476380}">
      <dgm:prSet/>
      <dgm:spPr/>
      <dgm:t>
        <a:bodyPr/>
        <a:lstStyle/>
        <a:p>
          <a:endParaRPr lang="en-US"/>
        </a:p>
      </dgm:t>
    </dgm:pt>
    <dgm:pt modelId="{C2699954-F05E-4BA0-BA72-DF192A88B907}" type="sibTrans" cxnId="{D4F28162-3583-4A9C-8791-9868A547638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B78AE24-0E59-41B9-A5A1-9FB6BDE5D1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- Kommunicera tydligt med spelare och föräldrar</a:t>
          </a:r>
        </a:p>
      </dgm:t>
    </dgm:pt>
    <dgm:pt modelId="{EB5B0ED0-FF2B-499B-AA40-62D60D82E62F}" type="parTrans" cxnId="{D41ACD77-FD62-4EA2-8EEC-8DFEBEE00913}">
      <dgm:prSet/>
      <dgm:spPr/>
      <dgm:t>
        <a:bodyPr/>
        <a:lstStyle/>
        <a:p>
          <a:endParaRPr lang="en-US"/>
        </a:p>
      </dgm:t>
    </dgm:pt>
    <dgm:pt modelId="{E6682D34-B148-4C9E-BFD4-B1E3F05076F1}" type="sibTrans" cxnId="{D41ACD77-FD62-4EA2-8EEC-8DFEBEE0091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DE1DF27-5ABB-448B-B364-5223FD3092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- Planera och genomföra träningar med kvalitet</a:t>
          </a:r>
        </a:p>
      </dgm:t>
    </dgm:pt>
    <dgm:pt modelId="{2B4EB533-2387-4AC9-8A2C-CF79B2982AA8}" type="parTrans" cxnId="{C5DB259C-18A4-4DF7-8C65-F89699F7B901}">
      <dgm:prSet/>
      <dgm:spPr/>
      <dgm:t>
        <a:bodyPr/>
        <a:lstStyle/>
        <a:p>
          <a:endParaRPr lang="en-US"/>
        </a:p>
      </dgm:t>
    </dgm:pt>
    <dgm:pt modelId="{45C8358A-772B-406F-96FF-851362AE411B}" type="sibTrans" cxnId="{C5DB259C-18A4-4DF7-8C65-F89699F7B901}">
      <dgm:prSet/>
      <dgm:spPr/>
      <dgm:t>
        <a:bodyPr/>
        <a:lstStyle/>
        <a:p>
          <a:endParaRPr lang="en-US"/>
        </a:p>
      </dgm:t>
    </dgm:pt>
    <dgm:pt modelId="{32E5CC5A-DF46-49DA-A2AB-5C81FA00B674}" type="pres">
      <dgm:prSet presAssocID="{F9F4043C-F13F-453C-B8F8-EDA8FAA9F12E}" presName="root" presStyleCnt="0">
        <dgm:presLayoutVars>
          <dgm:dir/>
          <dgm:resizeHandles val="exact"/>
        </dgm:presLayoutVars>
      </dgm:prSet>
      <dgm:spPr/>
    </dgm:pt>
    <dgm:pt modelId="{0CAB1C25-9018-408E-8937-F7A4ECEF0BCE}" type="pres">
      <dgm:prSet presAssocID="{B0C46E27-C4CB-4345-9BCD-F6B17FD31C8C}" presName="compNode" presStyleCnt="0"/>
      <dgm:spPr/>
    </dgm:pt>
    <dgm:pt modelId="{86A57602-0F85-46C6-8220-FBA5DD9F7EDA}" type="pres">
      <dgm:prSet presAssocID="{B0C46E27-C4CB-4345-9BCD-F6B17FD31C8C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a"/>
        </a:ext>
      </dgm:extLst>
    </dgm:pt>
    <dgm:pt modelId="{CD600D6F-B427-4BDE-9EC6-B531796F7DE7}" type="pres">
      <dgm:prSet presAssocID="{B0C46E27-C4CB-4345-9BCD-F6B17FD31C8C}" presName="spaceRect" presStyleCnt="0"/>
      <dgm:spPr/>
    </dgm:pt>
    <dgm:pt modelId="{F66434B3-19AB-4F2F-A593-85D1B2B1FE02}" type="pres">
      <dgm:prSet presAssocID="{B0C46E27-C4CB-4345-9BCD-F6B17FD31C8C}" presName="textRect" presStyleLbl="revTx" presStyleIdx="0" presStyleCnt="4">
        <dgm:presLayoutVars>
          <dgm:chMax val="1"/>
          <dgm:chPref val="1"/>
        </dgm:presLayoutVars>
      </dgm:prSet>
      <dgm:spPr/>
    </dgm:pt>
    <dgm:pt modelId="{C256415E-353D-4D28-BFEB-93183C902174}" type="pres">
      <dgm:prSet presAssocID="{6B069611-BDCC-4A9E-824D-A600FB66855F}" presName="sibTrans" presStyleCnt="0"/>
      <dgm:spPr/>
    </dgm:pt>
    <dgm:pt modelId="{C0011273-9F50-4BB4-9548-05FDAB2F1032}" type="pres">
      <dgm:prSet presAssocID="{28AEBDEE-7BC7-49C4-B4AE-D1612D1D05B3}" presName="compNode" presStyleCnt="0"/>
      <dgm:spPr/>
    </dgm:pt>
    <dgm:pt modelId="{435FB863-88F5-4FA6-8666-4D3BDCBBB059}" type="pres">
      <dgm:prSet presAssocID="{28AEBDEE-7BC7-49C4-B4AE-D1612D1D05B3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680A151-8BE6-4431-9281-FCCA68AFF45A}" type="pres">
      <dgm:prSet presAssocID="{28AEBDEE-7BC7-49C4-B4AE-D1612D1D05B3}" presName="spaceRect" presStyleCnt="0"/>
      <dgm:spPr/>
    </dgm:pt>
    <dgm:pt modelId="{E7279AF9-A9F2-44B0-B683-207370B85461}" type="pres">
      <dgm:prSet presAssocID="{28AEBDEE-7BC7-49C4-B4AE-D1612D1D05B3}" presName="textRect" presStyleLbl="revTx" presStyleIdx="1" presStyleCnt="4">
        <dgm:presLayoutVars>
          <dgm:chMax val="1"/>
          <dgm:chPref val="1"/>
        </dgm:presLayoutVars>
      </dgm:prSet>
      <dgm:spPr/>
    </dgm:pt>
    <dgm:pt modelId="{358BB1D1-3830-4413-A4F9-293826C8AB7E}" type="pres">
      <dgm:prSet presAssocID="{C2699954-F05E-4BA0-BA72-DF192A88B907}" presName="sibTrans" presStyleCnt="0"/>
      <dgm:spPr/>
    </dgm:pt>
    <dgm:pt modelId="{0C65A7A5-25CD-4D7E-9F4E-A8CCFCB777C3}" type="pres">
      <dgm:prSet presAssocID="{CB78AE24-0E59-41B9-A5A1-9FB6BDE5D1DE}" presName="compNode" presStyleCnt="0"/>
      <dgm:spPr/>
    </dgm:pt>
    <dgm:pt modelId="{409D5080-A0BF-40CA-9082-1091FF0E4370}" type="pres">
      <dgm:prSet presAssocID="{CB78AE24-0E59-41B9-A5A1-9FB6BDE5D1DE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t"/>
        </a:ext>
      </dgm:extLst>
    </dgm:pt>
    <dgm:pt modelId="{E2E5C21E-E7B1-4147-8CB6-1D905DEDA739}" type="pres">
      <dgm:prSet presAssocID="{CB78AE24-0E59-41B9-A5A1-9FB6BDE5D1DE}" presName="spaceRect" presStyleCnt="0"/>
      <dgm:spPr/>
    </dgm:pt>
    <dgm:pt modelId="{92DAC609-A3D1-4979-AFDE-3E00859DE458}" type="pres">
      <dgm:prSet presAssocID="{CB78AE24-0E59-41B9-A5A1-9FB6BDE5D1DE}" presName="textRect" presStyleLbl="revTx" presStyleIdx="2" presStyleCnt="4">
        <dgm:presLayoutVars>
          <dgm:chMax val="1"/>
          <dgm:chPref val="1"/>
        </dgm:presLayoutVars>
      </dgm:prSet>
      <dgm:spPr/>
    </dgm:pt>
    <dgm:pt modelId="{92598FB6-8F96-40A8-B916-AC55B95B97BA}" type="pres">
      <dgm:prSet presAssocID="{E6682D34-B148-4C9E-BFD4-B1E3F05076F1}" presName="sibTrans" presStyleCnt="0"/>
      <dgm:spPr/>
    </dgm:pt>
    <dgm:pt modelId="{BBF52DAB-7405-4AED-8946-D93562303647}" type="pres">
      <dgm:prSet presAssocID="{4DE1DF27-5ABB-448B-B364-5223FD3092CC}" presName="compNode" presStyleCnt="0"/>
      <dgm:spPr/>
    </dgm:pt>
    <dgm:pt modelId="{88E635DD-5987-4903-9061-FD025B947575}" type="pres">
      <dgm:prSet presAssocID="{4DE1DF27-5ABB-448B-B364-5223FD3092CC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äkare"/>
        </a:ext>
      </dgm:extLst>
    </dgm:pt>
    <dgm:pt modelId="{124DF0D7-8E28-4440-BADB-CF951A903BE3}" type="pres">
      <dgm:prSet presAssocID="{4DE1DF27-5ABB-448B-B364-5223FD3092CC}" presName="spaceRect" presStyleCnt="0"/>
      <dgm:spPr/>
    </dgm:pt>
    <dgm:pt modelId="{3E866C95-B21F-4315-B034-ACBA19EA7C8F}" type="pres">
      <dgm:prSet presAssocID="{4DE1DF27-5ABB-448B-B364-5223FD3092C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C8D3406-39DC-4D25-9554-608CC7EA7B13}" type="presOf" srcId="{F9F4043C-F13F-453C-B8F8-EDA8FAA9F12E}" destId="{32E5CC5A-DF46-49DA-A2AB-5C81FA00B674}" srcOrd="0" destOrd="0" presId="urn:microsoft.com/office/officeart/2018/2/layout/IconLabelList"/>
    <dgm:cxn modelId="{6883DF25-4B7A-45E4-98A6-B57905F1EF4E}" srcId="{F9F4043C-F13F-453C-B8F8-EDA8FAA9F12E}" destId="{B0C46E27-C4CB-4345-9BCD-F6B17FD31C8C}" srcOrd="0" destOrd="0" parTransId="{9607589A-2269-40AC-BD8B-F1D9B61A836C}" sibTransId="{6B069611-BDCC-4A9E-824D-A600FB66855F}"/>
    <dgm:cxn modelId="{B574E741-0D9A-42CA-9DE6-6765E58539F3}" type="presOf" srcId="{CB78AE24-0E59-41B9-A5A1-9FB6BDE5D1DE}" destId="{92DAC609-A3D1-4979-AFDE-3E00859DE458}" srcOrd="0" destOrd="0" presId="urn:microsoft.com/office/officeart/2018/2/layout/IconLabelList"/>
    <dgm:cxn modelId="{D4F28162-3583-4A9C-8791-9868A5476380}" srcId="{F9F4043C-F13F-453C-B8F8-EDA8FAA9F12E}" destId="{28AEBDEE-7BC7-49C4-B4AE-D1612D1D05B3}" srcOrd="1" destOrd="0" parTransId="{5CC1182C-F3BF-4500-B6D2-DC77FE9DEF12}" sibTransId="{C2699954-F05E-4BA0-BA72-DF192A88B907}"/>
    <dgm:cxn modelId="{D41ACD77-FD62-4EA2-8EEC-8DFEBEE00913}" srcId="{F9F4043C-F13F-453C-B8F8-EDA8FAA9F12E}" destId="{CB78AE24-0E59-41B9-A5A1-9FB6BDE5D1DE}" srcOrd="2" destOrd="0" parTransId="{EB5B0ED0-FF2B-499B-AA40-62D60D82E62F}" sibTransId="{E6682D34-B148-4C9E-BFD4-B1E3F05076F1}"/>
    <dgm:cxn modelId="{18EE3797-C916-4802-A076-1EF80223525A}" type="presOf" srcId="{B0C46E27-C4CB-4345-9BCD-F6B17FD31C8C}" destId="{F66434B3-19AB-4F2F-A593-85D1B2B1FE02}" srcOrd="0" destOrd="0" presId="urn:microsoft.com/office/officeart/2018/2/layout/IconLabelList"/>
    <dgm:cxn modelId="{C5DB259C-18A4-4DF7-8C65-F89699F7B901}" srcId="{F9F4043C-F13F-453C-B8F8-EDA8FAA9F12E}" destId="{4DE1DF27-5ABB-448B-B364-5223FD3092CC}" srcOrd="3" destOrd="0" parTransId="{2B4EB533-2387-4AC9-8A2C-CF79B2982AA8}" sibTransId="{45C8358A-772B-406F-96FF-851362AE411B}"/>
    <dgm:cxn modelId="{8C7E81E2-6D19-4553-AEC1-1535A3AAD577}" type="presOf" srcId="{4DE1DF27-5ABB-448B-B364-5223FD3092CC}" destId="{3E866C95-B21F-4315-B034-ACBA19EA7C8F}" srcOrd="0" destOrd="0" presId="urn:microsoft.com/office/officeart/2018/2/layout/IconLabelList"/>
    <dgm:cxn modelId="{0C7BACF0-E6F1-4354-874F-6D63381147EA}" type="presOf" srcId="{28AEBDEE-7BC7-49C4-B4AE-D1612D1D05B3}" destId="{E7279AF9-A9F2-44B0-B683-207370B85461}" srcOrd="0" destOrd="0" presId="urn:microsoft.com/office/officeart/2018/2/layout/IconLabelList"/>
    <dgm:cxn modelId="{B10B37C6-00A3-4955-92DA-5C517805A7DC}" type="presParOf" srcId="{32E5CC5A-DF46-49DA-A2AB-5C81FA00B674}" destId="{0CAB1C25-9018-408E-8937-F7A4ECEF0BCE}" srcOrd="0" destOrd="0" presId="urn:microsoft.com/office/officeart/2018/2/layout/IconLabelList"/>
    <dgm:cxn modelId="{DFEEE4AF-1A9F-49A3-A3CD-C4F3891A1C33}" type="presParOf" srcId="{0CAB1C25-9018-408E-8937-F7A4ECEF0BCE}" destId="{86A57602-0F85-46C6-8220-FBA5DD9F7EDA}" srcOrd="0" destOrd="0" presId="urn:microsoft.com/office/officeart/2018/2/layout/IconLabelList"/>
    <dgm:cxn modelId="{C1D42D9B-976C-4C31-A719-23873551BE32}" type="presParOf" srcId="{0CAB1C25-9018-408E-8937-F7A4ECEF0BCE}" destId="{CD600D6F-B427-4BDE-9EC6-B531796F7DE7}" srcOrd="1" destOrd="0" presId="urn:microsoft.com/office/officeart/2018/2/layout/IconLabelList"/>
    <dgm:cxn modelId="{4C98A2BD-B702-4EE9-A735-C6F0BC97ECCE}" type="presParOf" srcId="{0CAB1C25-9018-408E-8937-F7A4ECEF0BCE}" destId="{F66434B3-19AB-4F2F-A593-85D1B2B1FE02}" srcOrd="2" destOrd="0" presId="urn:microsoft.com/office/officeart/2018/2/layout/IconLabelList"/>
    <dgm:cxn modelId="{2866A01D-C270-40B8-85DF-FB94029DC4D9}" type="presParOf" srcId="{32E5CC5A-DF46-49DA-A2AB-5C81FA00B674}" destId="{C256415E-353D-4D28-BFEB-93183C902174}" srcOrd="1" destOrd="0" presId="urn:microsoft.com/office/officeart/2018/2/layout/IconLabelList"/>
    <dgm:cxn modelId="{F6C16F97-1021-4034-A64D-1D73EB6D5B89}" type="presParOf" srcId="{32E5CC5A-DF46-49DA-A2AB-5C81FA00B674}" destId="{C0011273-9F50-4BB4-9548-05FDAB2F1032}" srcOrd="2" destOrd="0" presId="urn:microsoft.com/office/officeart/2018/2/layout/IconLabelList"/>
    <dgm:cxn modelId="{FB7F2174-348B-4502-AF6E-3D23D743690F}" type="presParOf" srcId="{C0011273-9F50-4BB4-9548-05FDAB2F1032}" destId="{435FB863-88F5-4FA6-8666-4D3BDCBBB059}" srcOrd="0" destOrd="0" presId="urn:microsoft.com/office/officeart/2018/2/layout/IconLabelList"/>
    <dgm:cxn modelId="{213364AB-0730-4CC4-AEB6-FBF2F7038C2A}" type="presParOf" srcId="{C0011273-9F50-4BB4-9548-05FDAB2F1032}" destId="{F680A151-8BE6-4431-9281-FCCA68AFF45A}" srcOrd="1" destOrd="0" presId="urn:microsoft.com/office/officeart/2018/2/layout/IconLabelList"/>
    <dgm:cxn modelId="{912B0289-4D14-4DB7-B9B3-C93091ED9F48}" type="presParOf" srcId="{C0011273-9F50-4BB4-9548-05FDAB2F1032}" destId="{E7279AF9-A9F2-44B0-B683-207370B85461}" srcOrd="2" destOrd="0" presId="urn:microsoft.com/office/officeart/2018/2/layout/IconLabelList"/>
    <dgm:cxn modelId="{9615D43D-98AA-4EA1-9816-C0230A8EBA11}" type="presParOf" srcId="{32E5CC5A-DF46-49DA-A2AB-5C81FA00B674}" destId="{358BB1D1-3830-4413-A4F9-293826C8AB7E}" srcOrd="3" destOrd="0" presId="urn:microsoft.com/office/officeart/2018/2/layout/IconLabelList"/>
    <dgm:cxn modelId="{C4E9ED19-2DBA-41F7-80FB-0F5FB348BD9D}" type="presParOf" srcId="{32E5CC5A-DF46-49DA-A2AB-5C81FA00B674}" destId="{0C65A7A5-25CD-4D7E-9F4E-A8CCFCB777C3}" srcOrd="4" destOrd="0" presId="urn:microsoft.com/office/officeart/2018/2/layout/IconLabelList"/>
    <dgm:cxn modelId="{E560EF6A-0127-4542-A74A-7D05714C6DE6}" type="presParOf" srcId="{0C65A7A5-25CD-4D7E-9F4E-A8CCFCB777C3}" destId="{409D5080-A0BF-40CA-9082-1091FF0E4370}" srcOrd="0" destOrd="0" presId="urn:microsoft.com/office/officeart/2018/2/layout/IconLabelList"/>
    <dgm:cxn modelId="{1F6AA110-3A4D-45EA-95D0-487F2C52165B}" type="presParOf" srcId="{0C65A7A5-25CD-4D7E-9F4E-A8CCFCB777C3}" destId="{E2E5C21E-E7B1-4147-8CB6-1D905DEDA739}" srcOrd="1" destOrd="0" presId="urn:microsoft.com/office/officeart/2018/2/layout/IconLabelList"/>
    <dgm:cxn modelId="{11FB279A-A239-4315-9875-EC07BF2C43E5}" type="presParOf" srcId="{0C65A7A5-25CD-4D7E-9F4E-A8CCFCB777C3}" destId="{92DAC609-A3D1-4979-AFDE-3E00859DE458}" srcOrd="2" destOrd="0" presId="urn:microsoft.com/office/officeart/2018/2/layout/IconLabelList"/>
    <dgm:cxn modelId="{9C52F879-AE1D-43E3-8872-3F470591BEB6}" type="presParOf" srcId="{32E5CC5A-DF46-49DA-A2AB-5C81FA00B674}" destId="{92598FB6-8F96-40A8-B916-AC55B95B97BA}" srcOrd="5" destOrd="0" presId="urn:microsoft.com/office/officeart/2018/2/layout/IconLabelList"/>
    <dgm:cxn modelId="{18E45460-B8C3-4495-A0A4-9E91E5A4C746}" type="presParOf" srcId="{32E5CC5A-DF46-49DA-A2AB-5C81FA00B674}" destId="{BBF52DAB-7405-4AED-8946-D93562303647}" srcOrd="6" destOrd="0" presId="urn:microsoft.com/office/officeart/2018/2/layout/IconLabelList"/>
    <dgm:cxn modelId="{ED718F42-40EE-4108-8D12-F5D829679001}" type="presParOf" srcId="{BBF52DAB-7405-4AED-8946-D93562303647}" destId="{88E635DD-5987-4903-9061-FD025B947575}" srcOrd="0" destOrd="0" presId="urn:microsoft.com/office/officeart/2018/2/layout/IconLabelList"/>
    <dgm:cxn modelId="{B8CDA370-3596-4760-AE4D-0F3DA22800AF}" type="presParOf" srcId="{BBF52DAB-7405-4AED-8946-D93562303647}" destId="{124DF0D7-8E28-4440-BADB-CF951A903BE3}" srcOrd="1" destOrd="0" presId="urn:microsoft.com/office/officeart/2018/2/layout/IconLabelList"/>
    <dgm:cxn modelId="{DC741CCF-B535-4B1A-B99F-3E2BDA2C5AB1}" type="presParOf" srcId="{BBF52DAB-7405-4AED-8946-D93562303647}" destId="{3E866C95-B21F-4315-B034-ACBA19EA7C8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E49462-74FD-4FDF-8C8C-B85EC8B58204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BD8865F-862C-4C26-89B3-EB1783931DA1}">
      <dgm:prSet/>
      <dgm:spPr/>
      <dgm:t>
        <a:bodyPr/>
        <a:lstStyle/>
        <a:p>
          <a:r>
            <a:rPr lang="en-US" dirty="0"/>
            <a:t>- Företräda IFK:s varumärke</a:t>
          </a:r>
        </a:p>
      </dgm:t>
    </dgm:pt>
    <dgm:pt modelId="{A19BF04E-C632-4696-A242-44A467A05518}" type="parTrans" cxnId="{AE65E9DE-6C41-4D17-9F05-09D706AF7F85}">
      <dgm:prSet/>
      <dgm:spPr/>
      <dgm:t>
        <a:bodyPr/>
        <a:lstStyle/>
        <a:p>
          <a:endParaRPr lang="en-US"/>
        </a:p>
      </dgm:t>
    </dgm:pt>
    <dgm:pt modelId="{A56F7370-4958-4293-8E11-4B00C64D9F8C}" type="sibTrans" cxnId="{AE65E9DE-6C41-4D17-9F05-09D706AF7F85}">
      <dgm:prSet/>
      <dgm:spPr/>
      <dgm:t>
        <a:bodyPr/>
        <a:lstStyle/>
        <a:p>
          <a:endParaRPr lang="en-US" dirty="0"/>
        </a:p>
      </dgm:t>
    </dgm:pt>
    <dgm:pt modelId="{8AA50843-89D2-459E-8DA4-1C21B0CABC37}">
      <dgm:prSet/>
      <dgm:spPr/>
      <dgm:t>
        <a:bodyPr/>
        <a:lstStyle/>
        <a:p>
          <a:r>
            <a:rPr lang="en-US" dirty="0"/>
            <a:t>- Respekt mot motståndare och medspelare</a:t>
          </a:r>
        </a:p>
      </dgm:t>
    </dgm:pt>
    <dgm:pt modelId="{509BE892-4D0F-4384-82B1-270E3B55CBE2}" type="parTrans" cxnId="{67F756E9-7C28-434B-B066-B9442DC71EF1}">
      <dgm:prSet/>
      <dgm:spPr/>
      <dgm:t>
        <a:bodyPr/>
        <a:lstStyle/>
        <a:p>
          <a:endParaRPr lang="en-US"/>
        </a:p>
      </dgm:t>
    </dgm:pt>
    <dgm:pt modelId="{2968BC8E-F8A6-47C4-885D-F3CD940B9C8D}" type="sibTrans" cxnId="{67F756E9-7C28-434B-B066-B9442DC71EF1}">
      <dgm:prSet/>
      <dgm:spPr/>
      <dgm:t>
        <a:bodyPr/>
        <a:lstStyle/>
        <a:p>
          <a:endParaRPr lang="en-US" dirty="0"/>
        </a:p>
      </dgm:t>
    </dgm:pt>
    <dgm:pt modelId="{3247DD5B-414F-45E7-B44A-D43163EB5C79}">
      <dgm:prSet/>
      <dgm:spPr/>
      <dgm:t>
        <a:bodyPr/>
        <a:lstStyle/>
        <a:p>
          <a:r>
            <a:rPr lang="en-US" dirty="0"/>
            <a:t>- Respekt mot domare och publik</a:t>
          </a:r>
        </a:p>
      </dgm:t>
    </dgm:pt>
    <dgm:pt modelId="{77DF79A9-DED4-4A78-8F7A-8466186C82C8}" type="parTrans" cxnId="{D7F0D279-8887-435F-A035-FE3D107CCE9A}">
      <dgm:prSet/>
      <dgm:spPr/>
      <dgm:t>
        <a:bodyPr/>
        <a:lstStyle/>
        <a:p>
          <a:endParaRPr lang="en-US"/>
        </a:p>
      </dgm:t>
    </dgm:pt>
    <dgm:pt modelId="{98FFC394-59C3-4C10-B82B-E4F4EB261743}" type="sibTrans" cxnId="{D7F0D279-8887-435F-A035-FE3D107CCE9A}">
      <dgm:prSet/>
      <dgm:spPr/>
      <dgm:t>
        <a:bodyPr/>
        <a:lstStyle/>
        <a:p>
          <a:endParaRPr lang="en-US" dirty="0"/>
        </a:p>
      </dgm:t>
    </dgm:pt>
    <dgm:pt modelId="{E374C5C0-C9E6-4F30-A5D4-C097A26FCFAA}">
      <dgm:prSet/>
      <dgm:spPr/>
      <dgm:t>
        <a:bodyPr/>
        <a:lstStyle/>
        <a:p>
          <a:r>
            <a:rPr lang="en-US" dirty="0"/>
            <a:t>- Uppträda sportsligt</a:t>
          </a:r>
        </a:p>
      </dgm:t>
    </dgm:pt>
    <dgm:pt modelId="{7FB8E635-F5FE-40C6-8940-8F1A90D69594}" type="parTrans" cxnId="{91225315-A922-4029-922A-6769B956D244}">
      <dgm:prSet/>
      <dgm:spPr/>
      <dgm:t>
        <a:bodyPr/>
        <a:lstStyle/>
        <a:p>
          <a:endParaRPr lang="en-US"/>
        </a:p>
      </dgm:t>
    </dgm:pt>
    <dgm:pt modelId="{D5929C7A-52A9-403F-B79D-0AD3E7D32B27}" type="sibTrans" cxnId="{91225315-A922-4029-922A-6769B956D244}">
      <dgm:prSet/>
      <dgm:spPr/>
      <dgm:t>
        <a:bodyPr/>
        <a:lstStyle/>
        <a:p>
          <a:endParaRPr lang="en-US"/>
        </a:p>
      </dgm:t>
    </dgm:pt>
    <dgm:pt modelId="{EDB133B8-0537-4ED8-8AD5-775A7586717B}" type="pres">
      <dgm:prSet presAssocID="{B0E49462-74FD-4FDF-8C8C-B85EC8B58204}" presName="outerComposite" presStyleCnt="0">
        <dgm:presLayoutVars>
          <dgm:chMax val="5"/>
          <dgm:dir/>
          <dgm:resizeHandles val="exact"/>
        </dgm:presLayoutVars>
      </dgm:prSet>
      <dgm:spPr/>
    </dgm:pt>
    <dgm:pt modelId="{4E36B33E-F7AB-4D2D-A05E-74F231D649B1}" type="pres">
      <dgm:prSet presAssocID="{B0E49462-74FD-4FDF-8C8C-B85EC8B58204}" presName="dummyMaxCanvas" presStyleCnt="0">
        <dgm:presLayoutVars/>
      </dgm:prSet>
      <dgm:spPr/>
    </dgm:pt>
    <dgm:pt modelId="{2FC9FA86-A454-4083-85C7-0DE57CDE82BF}" type="pres">
      <dgm:prSet presAssocID="{B0E49462-74FD-4FDF-8C8C-B85EC8B58204}" presName="FourNodes_1" presStyleLbl="node1" presStyleIdx="0" presStyleCnt="4">
        <dgm:presLayoutVars>
          <dgm:bulletEnabled val="1"/>
        </dgm:presLayoutVars>
      </dgm:prSet>
      <dgm:spPr/>
    </dgm:pt>
    <dgm:pt modelId="{D1794819-2E2D-4782-B2CC-272E8EB88CAA}" type="pres">
      <dgm:prSet presAssocID="{B0E49462-74FD-4FDF-8C8C-B85EC8B58204}" presName="FourNodes_2" presStyleLbl="node1" presStyleIdx="1" presStyleCnt="4">
        <dgm:presLayoutVars>
          <dgm:bulletEnabled val="1"/>
        </dgm:presLayoutVars>
      </dgm:prSet>
      <dgm:spPr/>
    </dgm:pt>
    <dgm:pt modelId="{25A40C12-47DE-434F-B74E-D403081A5D7E}" type="pres">
      <dgm:prSet presAssocID="{B0E49462-74FD-4FDF-8C8C-B85EC8B58204}" presName="FourNodes_3" presStyleLbl="node1" presStyleIdx="2" presStyleCnt="4">
        <dgm:presLayoutVars>
          <dgm:bulletEnabled val="1"/>
        </dgm:presLayoutVars>
      </dgm:prSet>
      <dgm:spPr/>
    </dgm:pt>
    <dgm:pt modelId="{EBCBA888-A8AE-4C77-9F3A-8F15FDDF97DB}" type="pres">
      <dgm:prSet presAssocID="{B0E49462-74FD-4FDF-8C8C-B85EC8B58204}" presName="FourNodes_4" presStyleLbl="node1" presStyleIdx="3" presStyleCnt="4">
        <dgm:presLayoutVars>
          <dgm:bulletEnabled val="1"/>
        </dgm:presLayoutVars>
      </dgm:prSet>
      <dgm:spPr/>
    </dgm:pt>
    <dgm:pt modelId="{6C095B4C-FB5D-4FB5-897D-8AB20F79C7CF}" type="pres">
      <dgm:prSet presAssocID="{B0E49462-74FD-4FDF-8C8C-B85EC8B58204}" presName="FourConn_1-2" presStyleLbl="fgAccFollowNode1" presStyleIdx="0" presStyleCnt="3">
        <dgm:presLayoutVars>
          <dgm:bulletEnabled val="1"/>
        </dgm:presLayoutVars>
      </dgm:prSet>
      <dgm:spPr/>
    </dgm:pt>
    <dgm:pt modelId="{C8AEF381-36D6-4009-A9D3-FFA814460F79}" type="pres">
      <dgm:prSet presAssocID="{B0E49462-74FD-4FDF-8C8C-B85EC8B58204}" presName="FourConn_2-3" presStyleLbl="fgAccFollowNode1" presStyleIdx="1" presStyleCnt="3">
        <dgm:presLayoutVars>
          <dgm:bulletEnabled val="1"/>
        </dgm:presLayoutVars>
      </dgm:prSet>
      <dgm:spPr/>
    </dgm:pt>
    <dgm:pt modelId="{C1098924-A1E1-4842-8A75-DE3189BE934A}" type="pres">
      <dgm:prSet presAssocID="{B0E49462-74FD-4FDF-8C8C-B85EC8B58204}" presName="FourConn_3-4" presStyleLbl="fgAccFollowNode1" presStyleIdx="2" presStyleCnt="3">
        <dgm:presLayoutVars>
          <dgm:bulletEnabled val="1"/>
        </dgm:presLayoutVars>
      </dgm:prSet>
      <dgm:spPr/>
    </dgm:pt>
    <dgm:pt modelId="{E824560E-14EE-41DF-957F-70EF55AA25AA}" type="pres">
      <dgm:prSet presAssocID="{B0E49462-74FD-4FDF-8C8C-B85EC8B58204}" presName="FourNodes_1_text" presStyleLbl="node1" presStyleIdx="3" presStyleCnt="4">
        <dgm:presLayoutVars>
          <dgm:bulletEnabled val="1"/>
        </dgm:presLayoutVars>
      </dgm:prSet>
      <dgm:spPr/>
    </dgm:pt>
    <dgm:pt modelId="{7C728914-A7F7-4C52-BF41-0B5AF874635E}" type="pres">
      <dgm:prSet presAssocID="{B0E49462-74FD-4FDF-8C8C-B85EC8B58204}" presName="FourNodes_2_text" presStyleLbl="node1" presStyleIdx="3" presStyleCnt="4">
        <dgm:presLayoutVars>
          <dgm:bulletEnabled val="1"/>
        </dgm:presLayoutVars>
      </dgm:prSet>
      <dgm:spPr/>
    </dgm:pt>
    <dgm:pt modelId="{FFCB91F2-6CEA-4F6E-B257-AD5C1A8CFB8F}" type="pres">
      <dgm:prSet presAssocID="{B0E49462-74FD-4FDF-8C8C-B85EC8B58204}" presName="FourNodes_3_text" presStyleLbl="node1" presStyleIdx="3" presStyleCnt="4">
        <dgm:presLayoutVars>
          <dgm:bulletEnabled val="1"/>
        </dgm:presLayoutVars>
      </dgm:prSet>
      <dgm:spPr/>
    </dgm:pt>
    <dgm:pt modelId="{DA1C1584-CA61-4BDC-A505-FA018C51AA6B}" type="pres">
      <dgm:prSet presAssocID="{B0E49462-74FD-4FDF-8C8C-B85EC8B5820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1225315-A922-4029-922A-6769B956D244}" srcId="{B0E49462-74FD-4FDF-8C8C-B85EC8B58204}" destId="{E374C5C0-C9E6-4F30-A5D4-C097A26FCFAA}" srcOrd="3" destOrd="0" parTransId="{7FB8E635-F5FE-40C6-8940-8F1A90D69594}" sibTransId="{D5929C7A-52A9-403F-B79D-0AD3E7D32B27}"/>
    <dgm:cxn modelId="{1862841F-677A-4214-82FD-6C35BF187641}" type="presOf" srcId="{B0E49462-74FD-4FDF-8C8C-B85EC8B58204}" destId="{EDB133B8-0537-4ED8-8AD5-775A7586717B}" srcOrd="0" destOrd="0" presId="urn:microsoft.com/office/officeart/2005/8/layout/vProcess5"/>
    <dgm:cxn modelId="{BDF03F66-9D71-4E4F-9444-BE3DAF35AA04}" type="presOf" srcId="{8AA50843-89D2-459E-8DA4-1C21B0CABC37}" destId="{D1794819-2E2D-4782-B2CC-272E8EB88CAA}" srcOrd="0" destOrd="0" presId="urn:microsoft.com/office/officeart/2005/8/layout/vProcess5"/>
    <dgm:cxn modelId="{9F97A252-2869-400F-A265-5EB820856A67}" type="presOf" srcId="{A56F7370-4958-4293-8E11-4B00C64D9F8C}" destId="{6C095B4C-FB5D-4FB5-897D-8AB20F79C7CF}" srcOrd="0" destOrd="0" presId="urn:microsoft.com/office/officeart/2005/8/layout/vProcess5"/>
    <dgm:cxn modelId="{0D18AC72-5F39-4378-BC70-6720377BCC9A}" type="presOf" srcId="{3247DD5B-414F-45E7-B44A-D43163EB5C79}" destId="{FFCB91F2-6CEA-4F6E-B257-AD5C1A8CFB8F}" srcOrd="1" destOrd="0" presId="urn:microsoft.com/office/officeart/2005/8/layout/vProcess5"/>
    <dgm:cxn modelId="{D7F0D279-8887-435F-A035-FE3D107CCE9A}" srcId="{B0E49462-74FD-4FDF-8C8C-B85EC8B58204}" destId="{3247DD5B-414F-45E7-B44A-D43163EB5C79}" srcOrd="2" destOrd="0" parTransId="{77DF79A9-DED4-4A78-8F7A-8466186C82C8}" sibTransId="{98FFC394-59C3-4C10-B82B-E4F4EB261743}"/>
    <dgm:cxn modelId="{3C22CB8A-5435-4926-9EC6-371216F15963}" type="presOf" srcId="{2968BC8E-F8A6-47C4-885D-F3CD940B9C8D}" destId="{C8AEF381-36D6-4009-A9D3-FFA814460F79}" srcOrd="0" destOrd="0" presId="urn:microsoft.com/office/officeart/2005/8/layout/vProcess5"/>
    <dgm:cxn modelId="{ED9F7DA4-46E2-4A50-94DB-FBA80C643A53}" type="presOf" srcId="{0BD8865F-862C-4C26-89B3-EB1783931DA1}" destId="{2FC9FA86-A454-4083-85C7-0DE57CDE82BF}" srcOrd="0" destOrd="0" presId="urn:microsoft.com/office/officeart/2005/8/layout/vProcess5"/>
    <dgm:cxn modelId="{4F4027AC-4934-444D-A9AD-0C3B47217845}" type="presOf" srcId="{E374C5C0-C9E6-4F30-A5D4-C097A26FCFAA}" destId="{EBCBA888-A8AE-4C77-9F3A-8F15FDDF97DB}" srcOrd="0" destOrd="0" presId="urn:microsoft.com/office/officeart/2005/8/layout/vProcess5"/>
    <dgm:cxn modelId="{7D9304D2-413C-408C-BBD8-1F30234DC70A}" type="presOf" srcId="{98FFC394-59C3-4C10-B82B-E4F4EB261743}" destId="{C1098924-A1E1-4842-8A75-DE3189BE934A}" srcOrd="0" destOrd="0" presId="urn:microsoft.com/office/officeart/2005/8/layout/vProcess5"/>
    <dgm:cxn modelId="{D450D3D3-E39E-46B0-86F0-871D55A9214E}" type="presOf" srcId="{3247DD5B-414F-45E7-B44A-D43163EB5C79}" destId="{25A40C12-47DE-434F-B74E-D403081A5D7E}" srcOrd="0" destOrd="0" presId="urn:microsoft.com/office/officeart/2005/8/layout/vProcess5"/>
    <dgm:cxn modelId="{FAE4C7D9-EAED-45A1-8F80-3D8AB39E0F18}" type="presOf" srcId="{0BD8865F-862C-4C26-89B3-EB1783931DA1}" destId="{E824560E-14EE-41DF-957F-70EF55AA25AA}" srcOrd="1" destOrd="0" presId="urn:microsoft.com/office/officeart/2005/8/layout/vProcess5"/>
    <dgm:cxn modelId="{AE65E9DE-6C41-4D17-9F05-09D706AF7F85}" srcId="{B0E49462-74FD-4FDF-8C8C-B85EC8B58204}" destId="{0BD8865F-862C-4C26-89B3-EB1783931DA1}" srcOrd="0" destOrd="0" parTransId="{A19BF04E-C632-4696-A242-44A467A05518}" sibTransId="{A56F7370-4958-4293-8E11-4B00C64D9F8C}"/>
    <dgm:cxn modelId="{67F756E9-7C28-434B-B066-B9442DC71EF1}" srcId="{B0E49462-74FD-4FDF-8C8C-B85EC8B58204}" destId="{8AA50843-89D2-459E-8DA4-1C21B0CABC37}" srcOrd="1" destOrd="0" parTransId="{509BE892-4D0F-4384-82B1-270E3B55CBE2}" sibTransId="{2968BC8E-F8A6-47C4-885D-F3CD940B9C8D}"/>
    <dgm:cxn modelId="{626713EF-287F-4444-BABD-C1112B29A3E5}" type="presOf" srcId="{8AA50843-89D2-459E-8DA4-1C21B0CABC37}" destId="{7C728914-A7F7-4C52-BF41-0B5AF874635E}" srcOrd="1" destOrd="0" presId="urn:microsoft.com/office/officeart/2005/8/layout/vProcess5"/>
    <dgm:cxn modelId="{9FB810FD-028C-4FF6-A7F8-C970DD7C666C}" type="presOf" srcId="{E374C5C0-C9E6-4F30-A5D4-C097A26FCFAA}" destId="{DA1C1584-CA61-4BDC-A505-FA018C51AA6B}" srcOrd="1" destOrd="0" presId="urn:microsoft.com/office/officeart/2005/8/layout/vProcess5"/>
    <dgm:cxn modelId="{611BDAEC-0C2A-4C15-BE9E-3B796F516B75}" type="presParOf" srcId="{EDB133B8-0537-4ED8-8AD5-775A7586717B}" destId="{4E36B33E-F7AB-4D2D-A05E-74F231D649B1}" srcOrd="0" destOrd="0" presId="urn:microsoft.com/office/officeart/2005/8/layout/vProcess5"/>
    <dgm:cxn modelId="{89A3FEC3-6163-4FFD-AC8A-106C1CA286FD}" type="presParOf" srcId="{EDB133B8-0537-4ED8-8AD5-775A7586717B}" destId="{2FC9FA86-A454-4083-85C7-0DE57CDE82BF}" srcOrd="1" destOrd="0" presId="urn:microsoft.com/office/officeart/2005/8/layout/vProcess5"/>
    <dgm:cxn modelId="{E51B2E41-72E4-4331-894D-3BAB1DC701D2}" type="presParOf" srcId="{EDB133B8-0537-4ED8-8AD5-775A7586717B}" destId="{D1794819-2E2D-4782-B2CC-272E8EB88CAA}" srcOrd="2" destOrd="0" presId="urn:microsoft.com/office/officeart/2005/8/layout/vProcess5"/>
    <dgm:cxn modelId="{20DAC35C-C06A-4A3B-BF97-870CD9D47F91}" type="presParOf" srcId="{EDB133B8-0537-4ED8-8AD5-775A7586717B}" destId="{25A40C12-47DE-434F-B74E-D403081A5D7E}" srcOrd="3" destOrd="0" presId="urn:microsoft.com/office/officeart/2005/8/layout/vProcess5"/>
    <dgm:cxn modelId="{101DE0A0-B7AE-4A07-9AAE-2F593A17BAFF}" type="presParOf" srcId="{EDB133B8-0537-4ED8-8AD5-775A7586717B}" destId="{EBCBA888-A8AE-4C77-9F3A-8F15FDDF97DB}" srcOrd="4" destOrd="0" presId="urn:microsoft.com/office/officeart/2005/8/layout/vProcess5"/>
    <dgm:cxn modelId="{83ABB531-32AE-4D29-8F01-A2598EBFC6D2}" type="presParOf" srcId="{EDB133B8-0537-4ED8-8AD5-775A7586717B}" destId="{6C095B4C-FB5D-4FB5-897D-8AB20F79C7CF}" srcOrd="5" destOrd="0" presId="urn:microsoft.com/office/officeart/2005/8/layout/vProcess5"/>
    <dgm:cxn modelId="{EF034935-E80B-48C6-ACBE-1B16BEF4650E}" type="presParOf" srcId="{EDB133B8-0537-4ED8-8AD5-775A7586717B}" destId="{C8AEF381-36D6-4009-A9D3-FFA814460F79}" srcOrd="6" destOrd="0" presId="urn:microsoft.com/office/officeart/2005/8/layout/vProcess5"/>
    <dgm:cxn modelId="{E38F0E97-CAC9-46CF-9773-73CC08F604BC}" type="presParOf" srcId="{EDB133B8-0537-4ED8-8AD5-775A7586717B}" destId="{C1098924-A1E1-4842-8A75-DE3189BE934A}" srcOrd="7" destOrd="0" presId="urn:microsoft.com/office/officeart/2005/8/layout/vProcess5"/>
    <dgm:cxn modelId="{B7BBF6A9-0B1A-4DB0-9E2F-F6B191FCF861}" type="presParOf" srcId="{EDB133B8-0537-4ED8-8AD5-775A7586717B}" destId="{E824560E-14EE-41DF-957F-70EF55AA25AA}" srcOrd="8" destOrd="0" presId="urn:microsoft.com/office/officeart/2005/8/layout/vProcess5"/>
    <dgm:cxn modelId="{4E0A8F97-65E9-4E64-8CDC-FF66CA7C7E24}" type="presParOf" srcId="{EDB133B8-0537-4ED8-8AD5-775A7586717B}" destId="{7C728914-A7F7-4C52-BF41-0B5AF874635E}" srcOrd="9" destOrd="0" presId="urn:microsoft.com/office/officeart/2005/8/layout/vProcess5"/>
    <dgm:cxn modelId="{B2F2F142-2AE0-4BE8-89B4-E65935AD4C7D}" type="presParOf" srcId="{EDB133B8-0537-4ED8-8AD5-775A7586717B}" destId="{FFCB91F2-6CEA-4F6E-B257-AD5C1A8CFB8F}" srcOrd="10" destOrd="0" presId="urn:microsoft.com/office/officeart/2005/8/layout/vProcess5"/>
    <dgm:cxn modelId="{CA788A86-AF81-4113-88D9-6209885D95EA}" type="presParOf" srcId="{EDB133B8-0537-4ED8-8AD5-775A7586717B}" destId="{DA1C1584-CA61-4BDC-A505-FA018C51AA6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88D428-5932-40CD-825A-CE8B8195D357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12A0F36-43B7-49C3-9536-9AD9BCBFB6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Diskutera i grupper:</a:t>
          </a:r>
        </a:p>
      </dgm:t>
    </dgm:pt>
    <dgm:pt modelId="{28AB153A-E5CF-4ED7-8951-8816BE1B8D80}" type="parTrans" cxnId="{B376AA67-80DB-4201-BFA0-76F76B097FA2}">
      <dgm:prSet/>
      <dgm:spPr/>
      <dgm:t>
        <a:bodyPr/>
        <a:lstStyle/>
        <a:p>
          <a:endParaRPr lang="en-US"/>
        </a:p>
      </dgm:t>
    </dgm:pt>
    <dgm:pt modelId="{03D8C7E4-2214-4A38-A10B-6C91A21909BE}" type="sibTrans" cxnId="{B376AA67-80DB-4201-BFA0-76F76B097FA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52DC3D0-87EE-4161-A966-2500200BDC8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- Hur jobbar ni idag?</a:t>
          </a:r>
        </a:p>
      </dgm:t>
    </dgm:pt>
    <dgm:pt modelId="{A9CC7D96-D4CB-41BF-8C82-E7EEAA8D7064}" type="parTrans" cxnId="{60EA7D4A-B7B6-40F8-88CD-1533C2CD1DB2}">
      <dgm:prSet/>
      <dgm:spPr/>
      <dgm:t>
        <a:bodyPr/>
        <a:lstStyle/>
        <a:p>
          <a:endParaRPr lang="en-US"/>
        </a:p>
      </dgm:t>
    </dgm:pt>
    <dgm:pt modelId="{A88D0999-A309-4660-B2D5-F7D0D2CBC8BA}" type="sibTrans" cxnId="{60EA7D4A-B7B6-40F8-88CD-1533C2CD1DB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3B09B61-078D-4823-BCDB-1D9C3D4A5F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- Vad fungerar bra?</a:t>
          </a:r>
        </a:p>
      </dgm:t>
    </dgm:pt>
    <dgm:pt modelId="{4214F52C-7E09-4D37-8DD7-E6E6F916414B}" type="parTrans" cxnId="{36B25925-2B6C-4510-B555-ABACF256BC5F}">
      <dgm:prSet/>
      <dgm:spPr/>
      <dgm:t>
        <a:bodyPr/>
        <a:lstStyle/>
        <a:p>
          <a:endParaRPr lang="en-US"/>
        </a:p>
      </dgm:t>
    </dgm:pt>
    <dgm:pt modelId="{7BB24D51-A0ED-476A-8DBC-2E3C3C513964}" type="sibTrans" cxnId="{36B25925-2B6C-4510-B555-ABACF256BC5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7278ABC-833A-4772-A01C-C646D475131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- Vad behöver utvecklas?</a:t>
          </a:r>
        </a:p>
      </dgm:t>
    </dgm:pt>
    <dgm:pt modelId="{CE849853-ADA2-4FD8-A692-4D6C8F83D7D0}" type="parTrans" cxnId="{663F0F47-CFCC-4E2D-BD91-FAB1B9554C2E}">
      <dgm:prSet/>
      <dgm:spPr/>
      <dgm:t>
        <a:bodyPr/>
        <a:lstStyle/>
        <a:p>
          <a:endParaRPr lang="en-US"/>
        </a:p>
      </dgm:t>
    </dgm:pt>
    <dgm:pt modelId="{ADB86A76-D8B4-4494-A443-4053BA038942}" type="sibTrans" cxnId="{663F0F47-CFCC-4E2D-BD91-FAB1B9554C2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D3E695A-5509-479E-8B10-3C4477847C3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- Hur kan vi stötta varandra bättre?</a:t>
          </a:r>
        </a:p>
      </dgm:t>
    </dgm:pt>
    <dgm:pt modelId="{47083156-5343-40F8-BE71-59F0FED11427}" type="parTrans" cxnId="{7FC49723-7F0C-4191-91B0-5B27A5D48BDC}">
      <dgm:prSet/>
      <dgm:spPr/>
      <dgm:t>
        <a:bodyPr/>
        <a:lstStyle/>
        <a:p>
          <a:endParaRPr lang="en-US"/>
        </a:p>
      </dgm:t>
    </dgm:pt>
    <dgm:pt modelId="{4790B969-F9B3-4A7C-97AA-829BDFC27619}" type="sibTrans" cxnId="{7FC49723-7F0C-4191-91B0-5B27A5D48BDC}">
      <dgm:prSet/>
      <dgm:spPr/>
      <dgm:t>
        <a:bodyPr/>
        <a:lstStyle/>
        <a:p>
          <a:endParaRPr lang="en-US"/>
        </a:p>
      </dgm:t>
    </dgm:pt>
    <dgm:pt modelId="{848A7716-6C4C-4ED3-8DB2-7DB0CD1D2597}" type="pres">
      <dgm:prSet presAssocID="{3988D428-5932-40CD-825A-CE8B8195D357}" presName="root" presStyleCnt="0">
        <dgm:presLayoutVars>
          <dgm:dir/>
          <dgm:resizeHandles val="exact"/>
        </dgm:presLayoutVars>
      </dgm:prSet>
      <dgm:spPr/>
    </dgm:pt>
    <dgm:pt modelId="{2C67F716-26B5-44AE-B52B-7260C169CA19}" type="pres">
      <dgm:prSet presAssocID="{3988D428-5932-40CD-825A-CE8B8195D357}" presName="container" presStyleCnt="0">
        <dgm:presLayoutVars>
          <dgm:dir/>
          <dgm:resizeHandles val="exact"/>
        </dgm:presLayoutVars>
      </dgm:prSet>
      <dgm:spPr/>
    </dgm:pt>
    <dgm:pt modelId="{8A96E5F8-265F-4BBB-9F84-897324B5B346}" type="pres">
      <dgm:prSet presAssocID="{C12A0F36-43B7-49C3-9536-9AD9BCBFB66E}" presName="compNode" presStyleCnt="0"/>
      <dgm:spPr/>
    </dgm:pt>
    <dgm:pt modelId="{4791293E-3565-45BF-B16F-C5F50159B0C3}" type="pres">
      <dgm:prSet presAssocID="{C12A0F36-43B7-49C3-9536-9AD9BCBFB66E}" presName="iconBgRect" presStyleLbl="bgShp" presStyleIdx="0" presStyleCnt="5"/>
      <dgm:spPr/>
    </dgm:pt>
    <dgm:pt modelId="{12CD35E8-F49E-4A3A-8AD5-675694987B69}" type="pres">
      <dgm:prSet presAssocID="{C12A0F36-43B7-49C3-9536-9AD9BCBFB66E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t"/>
        </a:ext>
      </dgm:extLst>
    </dgm:pt>
    <dgm:pt modelId="{3C35B7A4-FEE3-4636-88A2-DBAFC24396F0}" type="pres">
      <dgm:prSet presAssocID="{C12A0F36-43B7-49C3-9536-9AD9BCBFB66E}" presName="spaceRect" presStyleCnt="0"/>
      <dgm:spPr/>
    </dgm:pt>
    <dgm:pt modelId="{7FB28DFA-56E6-4752-AB48-02B0C2299949}" type="pres">
      <dgm:prSet presAssocID="{C12A0F36-43B7-49C3-9536-9AD9BCBFB66E}" presName="textRect" presStyleLbl="revTx" presStyleIdx="0" presStyleCnt="5">
        <dgm:presLayoutVars>
          <dgm:chMax val="1"/>
          <dgm:chPref val="1"/>
        </dgm:presLayoutVars>
      </dgm:prSet>
      <dgm:spPr/>
    </dgm:pt>
    <dgm:pt modelId="{3606EBFA-EC93-4C5D-A127-8FF3227FECE8}" type="pres">
      <dgm:prSet presAssocID="{03D8C7E4-2214-4A38-A10B-6C91A21909BE}" presName="sibTrans" presStyleLbl="sibTrans2D1" presStyleIdx="0" presStyleCnt="0"/>
      <dgm:spPr/>
    </dgm:pt>
    <dgm:pt modelId="{5774DB40-59A7-4C63-97E9-CEA003A68FF5}" type="pres">
      <dgm:prSet presAssocID="{652DC3D0-87EE-4161-A966-2500200BDC81}" presName="compNode" presStyleCnt="0"/>
      <dgm:spPr/>
    </dgm:pt>
    <dgm:pt modelId="{B3421077-6BD8-4BDA-9CF9-BC6FBD8B2DD3}" type="pres">
      <dgm:prSet presAssocID="{652DC3D0-87EE-4161-A966-2500200BDC81}" presName="iconBgRect" presStyleLbl="bgShp" presStyleIdx="1" presStyleCnt="5"/>
      <dgm:spPr/>
    </dgm:pt>
    <dgm:pt modelId="{4F29FB9B-F8A9-4935-AD28-C98B7FC8ADB7}" type="pres">
      <dgm:prSet presAssocID="{652DC3D0-87EE-4161-A966-2500200BDC81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ärare"/>
        </a:ext>
      </dgm:extLst>
    </dgm:pt>
    <dgm:pt modelId="{0343990A-1595-4B04-B091-8FF74DEFD000}" type="pres">
      <dgm:prSet presAssocID="{652DC3D0-87EE-4161-A966-2500200BDC81}" presName="spaceRect" presStyleCnt="0"/>
      <dgm:spPr/>
    </dgm:pt>
    <dgm:pt modelId="{AF3B61D9-CC1E-47CE-8003-791E9CA70BDC}" type="pres">
      <dgm:prSet presAssocID="{652DC3D0-87EE-4161-A966-2500200BDC81}" presName="textRect" presStyleLbl="revTx" presStyleIdx="1" presStyleCnt="5">
        <dgm:presLayoutVars>
          <dgm:chMax val="1"/>
          <dgm:chPref val="1"/>
        </dgm:presLayoutVars>
      </dgm:prSet>
      <dgm:spPr/>
    </dgm:pt>
    <dgm:pt modelId="{20CC3EBB-FDA8-48CB-98EE-B15637883C72}" type="pres">
      <dgm:prSet presAssocID="{A88D0999-A309-4660-B2D5-F7D0D2CBC8BA}" presName="sibTrans" presStyleLbl="sibTrans2D1" presStyleIdx="0" presStyleCnt="0"/>
      <dgm:spPr/>
    </dgm:pt>
    <dgm:pt modelId="{5F3E5FC4-642E-45AF-A9EB-A59E0BA45014}" type="pres">
      <dgm:prSet presAssocID="{F3B09B61-078D-4823-BCDB-1D9C3D4A5F4C}" presName="compNode" presStyleCnt="0"/>
      <dgm:spPr/>
    </dgm:pt>
    <dgm:pt modelId="{77A7C33B-29E8-451B-B26C-3C4EC4AA4D6A}" type="pres">
      <dgm:prSet presAssocID="{F3B09B61-078D-4823-BCDB-1D9C3D4A5F4C}" presName="iconBgRect" presStyleLbl="bgShp" presStyleIdx="2" presStyleCnt="5"/>
      <dgm:spPr/>
    </dgm:pt>
    <dgm:pt modelId="{258A9A55-0AD2-455A-AF9A-A752DAD1749A}" type="pres">
      <dgm:prSet presAssocID="{F3B09B61-078D-4823-BCDB-1D9C3D4A5F4C}" presName="iconRect" presStyleLbl="node1" presStyleIdx="2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kakning"/>
        </a:ext>
      </dgm:extLst>
    </dgm:pt>
    <dgm:pt modelId="{77DAB105-131D-43BE-856D-D2EA4019A87C}" type="pres">
      <dgm:prSet presAssocID="{F3B09B61-078D-4823-BCDB-1D9C3D4A5F4C}" presName="spaceRect" presStyleCnt="0"/>
      <dgm:spPr/>
    </dgm:pt>
    <dgm:pt modelId="{768CACC6-AEE7-42A7-AB58-7FE4A12C7F6F}" type="pres">
      <dgm:prSet presAssocID="{F3B09B61-078D-4823-BCDB-1D9C3D4A5F4C}" presName="textRect" presStyleLbl="revTx" presStyleIdx="2" presStyleCnt="5">
        <dgm:presLayoutVars>
          <dgm:chMax val="1"/>
          <dgm:chPref val="1"/>
        </dgm:presLayoutVars>
      </dgm:prSet>
      <dgm:spPr/>
    </dgm:pt>
    <dgm:pt modelId="{8FFD9FF5-33E2-49E3-87FE-041694157F85}" type="pres">
      <dgm:prSet presAssocID="{7BB24D51-A0ED-476A-8DBC-2E3C3C513964}" presName="sibTrans" presStyleLbl="sibTrans2D1" presStyleIdx="0" presStyleCnt="0"/>
      <dgm:spPr/>
    </dgm:pt>
    <dgm:pt modelId="{E3D2CDC6-C393-4821-8DEC-C54D594EA0C5}" type="pres">
      <dgm:prSet presAssocID="{47278ABC-833A-4772-A01C-C646D4751318}" presName="compNode" presStyleCnt="0"/>
      <dgm:spPr/>
    </dgm:pt>
    <dgm:pt modelId="{A911300D-6C47-44B2-B25A-4F15E6AE5390}" type="pres">
      <dgm:prSet presAssocID="{47278ABC-833A-4772-A01C-C646D4751318}" presName="iconBgRect" presStyleLbl="bgShp" presStyleIdx="3" presStyleCnt="5"/>
      <dgm:spPr/>
    </dgm:pt>
    <dgm:pt modelId="{4D5F014D-3EC8-4A5C-AB28-F9D10D0E3539}" type="pres">
      <dgm:prSet presAssocID="{47278ABC-833A-4772-A01C-C646D4751318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423A60E5-C07C-4B2A-A7C2-80895AE09645}" type="pres">
      <dgm:prSet presAssocID="{47278ABC-833A-4772-A01C-C646D4751318}" presName="spaceRect" presStyleCnt="0"/>
      <dgm:spPr/>
    </dgm:pt>
    <dgm:pt modelId="{5BD891FB-800E-4E25-9502-B645DDD2367D}" type="pres">
      <dgm:prSet presAssocID="{47278ABC-833A-4772-A01C-C646D4751318}" presName="textRect" presStyleLbl="revTx" presStyleIdx="3" presStyleCnt="5">
        <dgm:presLayoutVars>
          <dgm:chMax val="1"/>
          <dgm:chPref val="1"/>
        </dgm:presLayoutVars>
      </dgm:prSet>
      <dgm:spPr/>
    </dgm:pt>
    <dgm:pt modelId="{F1A55465-1504-4936-8CD5-BD0D17907B69}" type="pres">
      <dgm:prSet presAssocID="{ADB86A76-D8B4-4494-A443-4053BA038942}" presName="sibTrans" presStyleLbl="sibTrans2D1" presStyleIdx="0" presStyleCnt="0"/>
      <dgm:spPr/>
    </dgm:pt>
    <dgm:pt modelId="{6FECA0AF-20A6-43A6-AD24-8ACE79504141}" type="pres">
      <dgm:prSet presAssocID="{CD3E695A-5509-479E-8B10-3C4477847C36}" presName="compNode" presStyleCnt="0"/>
      <dgm:spPr/>
    </dgm:pt>
    <dgm:pt modelId="{803C30FC-6148-497F-9094-7295B50BDDB9}" type="pres">
      <dgm:prSet presAssocID="{CD3E695A-5509-479E-8B10-3C4477847C36}" presName="iconBgRect" presStyleLbl="bgShp" presStyleIdx="4" presStyleCnt="5"/>
      <dgm:spPr/>
    </dgm:pt>
    <dgm:pt modelId="{B4BAD3C7-32D4-4838-94E5-E2F5B36C61F3}" type="pres">
      <dgm:prSet presAssocID="{CD3E695A-5509-479E-8B10-3C4477847C36}" presName="iconRect" presStyleLbl="node1" presStyleIdx="4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F3588CF4-C2B7-4A5B-8A76-CB2405FC9586}" type="pres">
      <dgm:prSet presAssocID="{CD3E695A-5509-479E-8B10-3C4477847C36}" presName="spaceRect" presStyleCnt="0"/>
      <dgm:spPr/>
    </dgm:pt>
    <dgm:pt modelId="{3BC49DB6-46BF-44F9-8121-1C4A609245B8}" type="pres">
      <dgm:prSet presAssocID="{CD3E695A-5509-479E-8B10-3C4477847C36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89B32917-C9D5-48E9-A005-417C49E3F0FE}" type="presOf" srcId="{F3B09B61-078D-4823-BCDB-1D9C3D4A5F4C}" destId="{768CACC6-AEE7-42A7-AB58-7FE4A12C7F6F}" srcOrd="0" destOrd="0" presId="urn:microsoft.com/office/officeart/2018/2/layout/IconCircleList"/>
    <dgm:cxn modelId="{7FC49723-7F0C-4191-91B0-5B27A5D48BDC}" srcId="{3988D428-5932-40CD-825A-CE8B8195D357}" destId="{CD3E695A-5509-479E-8B10-3C4477847C36}" srcOrd="4" destOrd="0" parTransId="{47083156-5343-40F8-BE71-59F0FED11427}" sibTransId="{4790B969-F9B3-4A7C-97AA-829BDFC27619}"/>
    <dgm:cxn modelId="{36B25925-2B6C-4510-B555-ABACF256BC5F}" srcId="{3988D428-5932-40CD-825A-CE8B8195D357}" destId="{F3B09B61-078D-4823-BCDB-1D9C3D4A5F4C}" srcOrd="2" destOrd="0" parTransId="{4214F52C-7E09-4D37-8DD7-E6E6F916414B}" sibTransId="{7BB24D51-A0ED-476A-8DBC-2E3C3C513964}"/>
    <dgm:cxn modelId="{47112E39-C229-467A-8218-125C9C3201BA}" type="presOf" srcId="{47278ABC-833A-4772-A01C-C646D4751318}" destId="{5BD891FB-800E-4E25-9502-B645DDD2367D}" srcOrd="0" destOrd="0" presId="urn:microsoft.com/office/officeart/2018/2/layout/IconCircleList"/>
    <dgm:cxn modelId="{D73C5962-0D25-42C1-80FA-68511641BE7E}" type="presOf" srcId="{ADB86A76-D8B4-4494-A443-4053BA038942}" destId="{F1A55465-1504-4936-8CD5-BD0D17907B69}" srcOrd="0" destOrd="0" presId="urn:microsoft.com/office/officeart/2018/2/layout/IconCircleList"/>
    <dgm:cxn modelId="{D34BCB64-2427-45CB-A622-86B5BB87D9C8}" type="presOf" srcId="{A88D0999-A309-4660-B2D5-F7D0D2CBC8BA}" destId="{20CC3EBB-FDA8-48CB-98EE-B15637883C72}" srcOrd="0" destOrd="0" presId="urn:microsoft.com/office/officeart/2018/2/layout/IconCircleList"/>
    <dgm:cxn modelId="{663F0F47-CFCC-4E2D-BD91-FAB1B9554C2E}" srcId="{3988D428-5932-40CD-825A-CE8B8195D357}" destId="{47278ABC-833A-4772-A01C-C646D4751318}" srcOrd="3" destOrd="0" parTransId="{CE849853-ADA2-4FD8-A692-4D6C8F83D7D0}" sibTransId="{ADB86A76-D8B4-4494-A443-4053BA038942}"/>
    <dgm:cxn modelId="{B376AA67-80DB-4201-BFA0-76F76B097FA2}" srcId="{3988D428-5932-40CD-825A-CE8B8195D357}" destId="{C12A0F36-43B7-49C3-9536-9AD9BCBFB66E}" srcOrd="0" destOrd="0" parTransId="{28AB153A-E5CF-4ED7-8951-8816BE1B8D80}" sibTransId="{03D8C7E4-2214-4A38-A10B-6C91A21909BE}"/>
    <dgm:cxn modelId="{470F2468-C897-490B-8AEE-5C5F29185322}" type="presOf" srcId="{3988D428-5932-40CD-825A-CE8B8195D357}" destId="{848A7716-6C4C-4ED3-8DB2-7DB0CD1D2597}" srcOrd="0" destOrd="0" presId="urn:microsoft.com/office/officeart/2018/2/layout/IconCircleList"/>
    <dgm:cxn modelId="{86C55B49-2D53-4BA6-B3D3-CF912E61164A}" type="presOf" srcId="{7BB24D51-A0ED-476A-8DBC-2E3C3C513964}" destId="{8FFD9FF5-33E2-49E3-87FE-041694157F85}" srcOrd="0" destOrd="0" presId="urn:microsoft.com/office/officeart/2018/2/layout/IconCircleList"/>
    <dgm:cxn modelId="{60EA7D4A-B7B6-40F8-88CD-1533C2CD1DB2}" srcId="{3988D428-5932-40CD-825A-CE8B8195D357}" destId="{652DC3D0-87EE-4161-A966-2500200BDC81}" srcOrd="1" destOrd="0" parTransId="{A9CC7D96-D4CB-41BF-8C82-E7EEAA8D7064}" sibTransId="{A88D0999-A309-4660-B2D5-F7D0D2CBC8BA}"/>
    <dgm:cxn modelId="{AAEEE355-B670-4B62-982D-F2C7FBF1D664}" type="presOf" srcId="{03D8C7E4-2214-4A38-A10B-6C91A21909BE}" destId="{3606EBFA-EC93-4C5D-A127-8FF3227FECE8}" srcOrd="0" destOrd="0" presId="urn:microsoft.com/office/officeart/2018/2/layout/IconCircleList"/>
    <dgm:cxn modelId="{E34CBD57-A59F-42E5-B94E-0876B6A87C81}" type="presOf" srcId="{CD3E695A-5509-479E-8B10-3C4477847C36}" destId="{3BC49DB6-46BF-44F9-8121-1C4A609245B8}" srcOrd="0" destOrd="0" presId="urn:microsoft.com/office/officeart/2018/2/layout/IconCircleList"/>
    <dgm:cxn modelId="{0C440A94-A936-4935-A74D-23E4EF6487C2}" type="presOf" srcId="{C12A0F36-43B7-49C3-9536-9AD9BCBFB66E}" destId="{7FB28DFA-56E6-4752-AB48-02B0C2299949}" srcOrd="0" destOrd="0" presId="urn:microsoft.com/office/officeart/2018/2/layout/IconCircleList"/>
    <dgm:cxn modelId="{5FFDC7AF-DB5C-4328-8CE4-25365B1AD3C6}" type="presOf" srcId="{652DC3D0-87EE-4161-A966-2500200BDC81}" destId="{AF3B61D9-CC1E-47CE-8003-791E9CA70BDC}" srcOrd="0" destOrd="0" presId="urn:microsoft.com/office/officeart/2018/2/layout/IconCircleList"/>
    <dgm:cxn modelId="{40305A91-FF8E-45B2-854C-90420934F758}" type="presParOf" srcId="{848A7716-6C4C-4ED3-8DB2-7DB0CD1D2597}" destId="{2C67F716-26B5-44AE-B52B-7260C169CA19}" srcOrd="0" destOrd="0" presId="urn:microsoft.com/office/officeart/2018/2/layout/IconCircleList"/>
    <dgm:cxn modelId="{73381EFA-76FD-4C4C-ABC6-450FC48A39EF}" type="presParOf" srcId="{2C67F716-26B5-44AE-B52B-7260C169CA19}" destId="{8A96E5F8-265F-4BBB-9F84-897324B5B346}" srcOrd="0" destOrd="0" presId="urn:microsoft.com/office/officeart/2018/2/layout/IconCircleList"/>
    <dgm:cxn modelId="{DF7C04D4-7E44-4D73-8BB2-FE1E0AAA576E}" type="presParOf" srcId="{8A96E5F8-265F-4BBB-9F84-897324B5B346}" destId="{4791293E-3565-45BF-B16F-C5F50159B0C3}" srcOrd="0" destOrd="0" presId="urn:microsoft.com/office/officeart/2018/2/layout/IconCircleList"/>
    <dgm:cxn modelId="{7E158568-F424-4664-9B50-09C5A0B30CD1}" type="presParOf" srcId="{8A96E5F8-265F-4BBB-9F84-897324B5B346}" destId="{12CD35E8-F49E-4A3A-8AD5-675694987B69}" srcOrd="1" destOrd="0" presId="urn:microsoft.com/office/officeart/2018/2/layout/IconCircleList"/>
    <dgm:cxn modelId="{66FA60F4-1996-4BC2-B1A3-AE066A6CD258}" type="presParOf" srcId="{8A96E5F8-265F-4BBB-9F84-897324B5B346}" destId="{3C35B7A4-FEE3-4636-88A2-DBAFC24396F0}" srcOrd="2" destOrd="0" presId="urn:microsoft.com/office/officeart/2018/2/layout/IconCircleList"/>
    <dgm:cxn modelId="{E230F3AF-4F31-4A96-8E5B-12062BFB395B}" type="presParOf" srcId="{8A96E5F8-265F-4BBB-9F84-897324B5B346}" destId="{7FB28DFA-56E6-4752-AB48-02B0C2299949}" srcOrd="3" destOrd="0" presId="urn:microsoft.com/office/officeart/2018/2/layout/IconCircleList"/>
    <dgm:cxn modelId="{EA047980-EF65-4FE6-AAE6-3639266AF841}" type="presParOf" srcId="{2C67F716-26B5-44AE-B52B-7260C169CA19}" destId="{3606EBFA-EC93-4C5D-A127-8FF3227FECE8}" srcOrd="1" destOrd="0" presId="urn:microsoft.com/office/officeart/2018/2/layout/IconCircleList"/>
    <dgm:cxn modelId="{9007F712-22FB-4C9F-8DD1-CE31BA5110E7}" type="presParOf" srcId="{2C67F716-26B5-44AE-B52B-7260C169CA19}" destId="{5774DB40-59A7-4C63-97E9-CEA003A68FF5}" srcOrd="2" destOrd="0" presId="urn:microsoft.com/office/officeart/2018/2/layout/IconCircleList"/>
    <dgm:cxn modelId="{D5D6430B-C028-4AE5-9434-5480EF6AEA5A}" type="presParOf" srcId="{5774DB40-59A7-4C63-97E9-CEA003A68FF5}" destId="{B3421077-6BD8-4BDA-9CF9-BC6FBD8B2DD3}" srcOrd="0" destOrd="0" presId="urn:microsoft.com/office/officeart/2018/2/layout/IconCircleList"/>
    <dgm:cxn modelId="{451AE62D-7C57-49F7-8F6E-6CC0F4577151}" type="presParOf" srcId="{5774DB40-59A7-4C63-97E9-CEA003A68FF5}" destId="{4F29FB9B-F8A9-4935-AD28-C98B7FC8ADB7}" srcOrd="1" destOrd="0" presId="urn:microsoft.com/office/officeart/2018/2/layout/IconCircleList"/>
    <dgm:cxn modelId="{BA59A709-CB9A-4909-88E4-B3DAF83060C7}" type="presParOf" srcId="{5774DB40-59A7-4C63-97E9-CEA003A68FF5}" destId="{0343990A-1595-4B04-B091-8FF74DEFD000}" srcOrd="2" destOrd="0" presId="urn:microsoft.com/office/officeart/2018/2/layout/IconCircleList"/>
    <dgm:cxn modelId="{62556935-BEF8-43C2-9C6E-851BA62057FC}" type="presParOf" srcId="{5774DB40-59A7-4C63-97E9-CEA003A68FF5}" destId="{AF3B61D9-CC1E-47CE-8003-791E9CA70BDC}" srcOrd="3" destOrd="0" presId="urn:microsoft.com/office/officeart/2018/2/layout/IconCircleList"/>
    <dgm:cxn modelId="{E0CECF58-7803-42D7-8726-5E8B23AA862C}" type="presParOf" srcId="{2C67F716-26B5-44AE-B52B-7260C169CA19}" destId="{20CC3EBB-FDA8-48CB-98EE-B15637883C72}" srcOrd="3" destOrd="0" presId="urn:microsoft.com/office/officeart/2018/2/layout/IconCircleList"/>
    <dgm:cxn modelId="{CD8BFB83-ABF8-43D2-BF13-F96EE78E6015}" type="presParOf" srcId="{2C67F716-26B5-44AE-B52B-7260C169CA19}" destId="{5F3E5FC4-642E-45AF-A9EB-A59E0BA45014}" srcOrd="4" destOrd="0" presId="urn:microsoft.com/office/officeart/2018/2/layout/IconCircleList"/>
    <dgm:cxn modelId="{9EB515EA-A56C-4801-B8FE-7E86C648406B}" type="presParOf" srcId="{5F3E5FC4-642E-45AF-A9EB-A59E0BA45014}" destId="{77A7C33B-29E8-451B-B26C-3C4EC4AA4D6A}" srcOrd="0" destOrd="0" presId="urn:microsoft.com/office/officeart/2018/2/layout/IconCircleList"/>
    <dgm:cxn modelId="{2DCDA98B-2263-46D6-905F-5735763E2B5D}" type="presParOf" srcId="{5F3E5FC4-642E-45AF-A9EB-A59E0BA45014}" destId="{258A9A55-0AD2-455A-AF9A-A752DAD1749A}" srcOrd="1" destOrd="0" presId="urn:microsoft.com/office/officeart/2018/2/layout/IconCircleList"/>
    <dgm:cxn modelId="{E2995202-316E-498A-884E-8E157DE744F7}" type="presParOf" srcId="{5F3E5FC4-642E-45AF-A9EB-A59E0BA45014}" destId="{77DAB105-131D-43BE-856D-D2EA4019A87C}" srcOrd="2" destOrd="0" presId="urn:microsoft.com/office/officeart/2018/2/layout/IconCircleList"/>
    <dgm:cxn modelId="{A671E624-9D2A-4589-A39F-5F5889EED962}" type="presParOf" srcId="{5F3E5FC4-642E-45AF-A9EB-A59E0BA45014}" destId="{768CACC6-AEE7-42A7-AB58-7FE4A12C7F6F}" srcOrd="3" destOrd="0" presId="urn:microsoft.com/office/officeart/2018/2/layout/IconCircleList"/>
    <dgm:cxn modelId="{FCB0CFB0-81C7-4E86-910E-BC00006827E5}" type="presParOf" srcId="{2C67F716-26B5-44AE-B52B-7260C169CA19}" destId="{8FFD9FF5-33E2-49E3-87FE-041694157F85}" srcOrd="5" destOrd="0" presId="urn:microsoft.com/office/officeart/2018/2/layout/IconCircleList"/>
    <dgm:cxn modelId="{3DA76FB2-E925-4B41-88AF-CB10D4AD1918}" type="presParOf" srcId="{2C67F716-26B5-44AE-B52B-7260C169CA19}" destId="{E3D2CDC6-C393-4821-8DEC-C54D594EA0C5}" srcOrd="6" destOrd="0" presId="urn:microsoft.com/office/officeart/2018/2/layout/IconCircleList"/>
    <dgm:cxn modelId="{D723855A-80DA-400B-8AD0-871B059B154F}" type="presParOf" srcId="{E3D2CDC6-C393-4821-8DEC-C54D594EA0C5}" destId="{A911300D-6C47-44B2-B25A-4F15E6AE5390}" srcOrd="0" destOrd="0" presId="urn:microsoft.com/office/officeart/2018/2/layout/IconCircleList"/>
    <dgm:cxn modelId="{EC8F998D-ED2B-4A41-B9B9-C47C820FD510}" type="presParOf" srcId="{E3D2CDC6-C393-4821-8DEC-C54D594EA0C5}" destId="{4D5F014D-3EC8-4A5C-AB28-F9D10D0E3539}" srcOrd="1" destOrd="0" presId="urn:microsoft.com/office/officeart/2018/2/layout/IconCircleList"/>
    <dgm:cxn modelId="{D672902F-D011-4412-A96D-A2C900C72F8E}" type="presParOf" srcId="{E3D2CDC6-C393-4821-8DEC-C54D594EA0C5}" destId="{423A60E5-C07C-4B2A-A7C2-80895AE09645}" srcOrd="2" destOrd="0" presId="urn:microsoft.com/office/officeart/2018/2/layout/IconCircleList"/>
    <dgm:cxn modelId="{A25A1AFD-1BBC-45D8-BC2F-3881E98DBF36}" type="presParOf" srcId="{E3D2CDC6-C393-4821-8DEC-C54D594EA0C5}" destId="{5BD891FB-800E-4E25-9502-B645DDD2367D}" srcOrd="3" destOrd="0" presId="urn:microsoft.com/office/officeart/2018/2/layout/IconCircleList"/>
    <dgm:cxn modelId="{6DAA9090-9C5D-48EA-A748-FE8A77C54291}" type="presParOf" srcId="{2C67F716-26B5-44AE-B52B-7260C169CA19}" destId="{F1A55465-1504-4936-8CD5-BD0D17907B69}" srcOrd="7" destOrd="0" presId="urn:microsoft.com/office/officeart/2018/2/layout/IconCircleList"/>
    <dgm:cxn modelId="{50869557-6404-4D43-A223-E477FADDA44C}" type="presParOf" srcId="{2C67F716-26B5-44AE-B52B-7260C169CA19}" destId="{6FECA0AF-20A6-43A6-AD24-8ACE79504141}" srcOrd="8" destOrd="0" presId="urn:microsoft.com/office/officeart/2018/2/layout/IconCircleList"/>
    <dgm:cxn modelId="{D3916BDF-510C-430E-B764-AC9BA0C8C291}" type="presParOf" srcId="{6FECA0AF-20A6-43A6-AD24-8ACE79504141}" destId="{803C30FC-6148-497F-9094-7295B50BDDB9}" srcOrd="0" destOrd="0" presId="urn:microsoft.com/office/officeart/2018/2/layout/IconCircleList"/>
    <dgm:cxn modelId="{2A9EAADF-8134-4F69-B61F-F1B96ECA1AA3}" type="presParOf" srcId="{6FECA0AF-20A6-43A6-AD24-8ACE79504141}" destId="{B4BAD3C7-32D4-4838-94E5-E2F5B36C61F3}" srcOrd="1" destOrd="0" presId="urn:microsoft.com/office/officeart/2018/2/layout/IconCircleList"/>
    <dgm:cxn modelId="{560C0AD4-7474-40B6-810C-F3B090DC3985}" type="presParOf" srcId="{6FECA0AF-20A6-43A6-AD24-8ACE79504141}" destId="{F3588CF4-C2B7-4A5B-8A76-CB2405FC9586}" srcOrd="2" destOrd="0" presId="urn:microsoft.com/office/officeart/2018/2/layout/IconCircleList"/>
    <dgm:cxn modelId="{D2526491-B1AA-4DA9-8DED-7B335C7054B9}" type="presParOf" srcId="{6FECA0AF-20A6-43A6-AD24-8ACE79504141}" destId="{3BC49DB6-46BF-44F9-8121-1C4A609245B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27C6E8-9D7F-4ADB-B27B-DC4FC681979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FCD208-10D2-4BF3-96E6-A5CCC232CB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Vad är Fogis?</a:t>
          </a:r>
        </a:p>
      </dgm:t>
    </dgm:pt>
    <dgm:pt modelId="{A675E781-8314-4E18-B1D3-7CA64BA44D0D}" type="parTrans" cxnId="{069B6840-9287-4BFE-8DC1-902C7445DB3A}">
      <dgm:prSet/>
      <dgm:spPr/>
      <dgm:t>
        <a:bodyPr/>
        <a:lstStyle/>
        <a:p>
          <a:endParaRPr lang="en-US"/>
        </a:p>
      </dgm:t>
    </dgm:pt>
    <dgm:pt modelId="{1E8B2882-EF38-471F-8875-292AF5D9DDFA}" type="sibTrans" cxnId="{069B6840-9287-4BFE-8DC1-902C7445DB3A}">
      <dgm:prSet/>
      <dgm:spPr/>
      <dgm:t>
        <a:bodyPr/>
        <a:lstStyle/>
        <a:p>
          <a:endParaRPr lang="en-US"/>
        </a:p>
      </dgm:t>
    </dgm:pt>
    <dgm:pt modelId="{3926FFF2-0FFA-406A-A6D1-B80B156556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- Svenska Fotbollförbundets system för spelare och matcher</a:t>
          </a:r>
        </a:p>
      </dgm:t>
    </dgm:pt>
    <dgm:pt modelId="{A3F13C11-6E28-4E39-A4C1-60A14BAFD4A5}" type="parTrans" cxnId="{EF102CA1-5DCF-49E9-BC60-FD255F37D319}">
      <dgm:prSet/>
      <dgm:spPr/>
      <dgm:t>
        <a:bodyPr/>
        <a:lstStyle/>
        <a:p>
          <a:endParaRPr lang="en-US"/>
        </a:p>
      </dgm:t>
    </dgm:pt>
    <dgm:pt modelId="{312A5D0A-84A6-47CA-BEED-F7748C6EFE43}" type="sibTrans" cxnId="{EF102CA1-5DCF-49E9-BC60-FD255F37D319}">
      <dgm:prSet/>
      <dgm:spPr/>
      <dgm:t>
        <a:bodyPr/>
        <a:lstStyle/>
        <a:p>
          <a:endParaRPr lang="en-US"/>
        </a:p>
      </dgm:t>
    </dgm:pt>
    <dgm:pt modelId="{0D1DC45D-7973-4FAB-B63A-E1D7AF30F8F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Varför?</a:t>
          </a:r>
        </a:p>
      </dgm:t>
    </dgm:pt>
    <dgm:pt modelId="{72ACBEA7-B693-4341-A732-D64B26B6ED6B}" type="parTrans" cxnId="{94E5FBBF-3F5D-4973-9303-D934F222F98A}">
      <dgm:prSet/>
      <dgm:spPr/>
      <dgm:t>
        <a:bodyPr/>
        <a:lstStyle/>
        <a:p>
          <a:endParaRPr lang="en-US"/>
        </a:p>
      </dgm:t>
    </dgm:pt>
    <dgm:pt modelId="{4AF25AF5-D6E5-4C4E-A9D0-227E16C440B0}" type="sibTrans" cxnId="{94E5FBBF-3F5D-4973-9303-D934F222F98A}">
      <dgm:prSet/>
      <dgm:spPr/>
      <dgm:t>
        <a:bodyPr/>
        <a:lstStyle/>
        <a:p>
          <a:endParaRPr lang="en-US"/>
        </a:p>
      </dgm:t>
    </dgm:pt>
    <dgm:pt modelId="{4BDA5441-8414-47FC-A5D9-78A014D904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- Registrering, licenser, matchrapportering</a:t>
          </a:r>
        </a:p>
      </dgm:t>
    </dgm:pt>
    <dgm:pt modelId="{3BADA808-4EB9-4040-8B23-47F7D1D8E8F5}" type="parTrans" cxnId="{E3F5B930-CB9D-4930-9F5F-844FE65329FC}">
      <dgm:prSet/>
      <dgm:spPr/>
      <dgm:t>
        <a:bodyPr/>
        <a:lstStyle/>
        <a:p>
          <a:endParaRPr lang="en-US"/>
        </a:p>
      </dgm:t>
    </dgm:pt>
    <dgm:pt modelId="{4F30147F-F939-4573-BCB3-15553F5CD251}" type="sibTrans" cxnId="{E3F5B930-CB9D-4930-9F5F-844FE65329FC}">
      <dgm:prSet/>
      <dgm:spPr/>
      <dgm:t>
        <a:bodyPr/>
        <a:lstStyle/>
        <a:p>
          <a:endParaRPr lang="en-US"/>
        </a:p>
      </dgm:t>
    </dgm:pt>
    <dgm:pt modelId="{D0373DFE-15D3-45D8-91DE-6E90D6BBA7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Hur?</a:t>
          </a:r>
        </a:p>
      </dgm:t>
    </dgm:pt>
    <dgm:pt modelId="{D48AAEDC-1241-4E0A-A448-AB5A7A22DD32}" type="parTrans" cxnId="{0F09915E-4473-4B49-8E68-5DE89D891DC0}">
      <dgm:prSet/>
      <dgm:spPr/>
      <dgm:t>
        <a:bodyPr/>
        <a:lstStyle/>
        <a:p>
          <a:endParaRPr lang="en-US"/>
        </a:p>
      </dgm:t>
    </dgm:pt>
    <dgm:pt modelId="{3BEB0CEB-EC1C-411B-B0A2-153B27B80A7F}" type="sibTrans" cxnId="{0F09915E-4473-4B49-8E68-5DE89D891DC0}">
      <dgm:prSet/>
      <dgm:spPr/>
      <dgm:t>
        <a:bodyPr/>
        <a:lstStyle/>
        <a:p>
          <a:endParaRPr lang="en-US"/>
        </a:p>
      </dgm:t>
    </dgm:pt>
    <dgm:pt modelId="{E199DB52-B484-47EA-9D30-C602D220FAE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- Via inloggning på fogis.se</a:t>
          </a:r>
        </a:p>
      </dgm:t>
    </dgm:pt>
    <dgm:pt modelId="{706C7922-AB99-4684-B29C-E80DE6F798F2}" type="parTrans" cxnId="{47BA2114-B046-4B5F-A875-7EC6B6A22E4F}">
      <dgm:prSet/>
      <dgm:spPr/>
      <dgm:t>
        <a:bodyPr/>
        <a:lstStyle/>
        <a:p>
          <a:endParaRPr lang="en-US"/>
        </a:p>
      </dgm:t>
    </dgm:pt>
    <dgm:pt modelId="{BE5F5D30-2CD2-4455-8F90-8B8D690ED6C8}" type="sibTrans" cxnId="{47BA2114-B046-4B5F-A875-7EC6B6A22E4F}">
      <dgm:prSet/>
      <dgm:spPr/>
      <dgm:t>
        <a:bodyPr/>
        <a:lstStyle/>
        <a:p>
          <a:endParaRPr lang="en-US"/>
        </a:p>
      </dgm:t>
    </dgm:pt>
    <dgm:pt modelId="{47DA62D7-ED7D-4B71-83B8-7078A6007B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[Plats för instruktionsfilm]</a:t>
          </a:r>
        </a:p>
      </dgm:t>
    </dgm:pt>
    <dgm:pt modelId="{2E8A1515-0457-4D52-BD49-5818B9CA8A1C}" type="parTrans" cxnId="{74F55641-2C82-433E-8558-376CEAD4A58A}">
      <dgm:prSet/>
      <dgm:spPr/>
      <dgm:t>
        <a:bodyPr/>
        <a:lstStyle/>
        <a:p>
          <a:endParaRPr lang="en-US"/>
        </a:p>
      </dgm:t>
    </dgm:pt>
    <dgm:pt modelId="{370FB7D0-59D9-426A-90D2-C688CD817191}" type="sibTrans" cxnId="{74F55641-2C82-433E-8558-376CEAD4A58A}">
      <dgm:prSet/>
      <dgm:spPr/>
      <dgm:t>
        <a:bodyPr/>
        <a:lstStyle/>
        <a:p>
          <a:endParaRPr lang="en-US"/>
        </a:p>
      </dgm:t>
    </dgm:pt>
    <dgm:pt modelId="{385ECD67-8EC1-4C71-A158-2BFABE0AD6C4}" type="pres">
      <dgm:prSet presAssocID="{0A27C6E8-9D7F-4ADB-B27B-DC4FC681979D}" presName="root" presStyleCnt="0">
        <dgm:presLayoutVars>
          <dgm:dir/>
          <dgm:resizeHandles val="exact"/>
        </dgm:presLayoutVars>
      </dgm:prSet>
      <dgm:spPr/>
    </dgm:pt>
    <dgm:pt modelId="{5B5A49C1-EFB4-4982-9723-05D2E5C5E5B2}" type="pres">
      <dgm:prSet presAssocID="{B2FCD208-10D2-4BF3-96E6-A5CCC232CBCC}" presName="compNode" presStyleCnt="0"/>
      <dgm:spPr/>
    </dgm:pt>
    <dgm:pt modelId="{60283491-BA58-4F21-BB2B-4B2BE0AD0EA5}" type="pres">
      <dgm:prSet presAssocID="{B2FCD208-10D2-4BF3-96E6-A5CCC232CBCC}" presName="bgRect" presStyleLbl="bgShp" presStyleIdx="0" presStyleCnt="7"/>
      <dgm:spPr/>
    </dgm:pt>
    <dgm:pt modelId="{94C9C270-4F36-4391-87E0-E3D2DE05D900}" type="pres">
      <dgm:prSet presAssocID="{B2FCD208-10D2-4BF3-96E6-A5CCC232CBCC}" presName="iconRect" presStyleLbl="node1" presStyleIdx="0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5309E3CE-4B0A-4CA7-BAF1-F52475852B03}" type="pres">
      <dgm:prSet presAssocID="{B2FCD208-10D2-4BF3-96E6-A5CCC232CBCC}" presName="spaceRect" presStyleCnt="0"/>
      <dgm:spPr/>
    </dgm:pt>
    <dgm:pt modelId="{6B372208-F97E-4C78-889E-1CD9E80669BD}" type="pres">
      <dgm:prSet presAssocID="{B2FCD208-10D2-4BF3-96E6-A5CCC232CBCC}" presName="parTx" presStyleLbl="revTx" presStyleIdx="0" presStyleCnt="7">
        <dgm:presLayoutVars>
          <dgm:chMax val="0"/>
          <dgm:chPref val="0"/>
        </dgm:presLayoutVars>
      </dgm:prSet>
      <dgm:spPr/>
    </dgm:pt>
    <dgm:pt modelId="{A10388D1-827B-441B-994E-37A56CFFE0A1}" type="pres">
      <dgm:prSet presAssocID="{1E8B2882-EF38-471F-8875-292AF5D9DDFA}" presName="sibTrans" presStyleCnt="0"/>
      <dgm:spPr/>
    </dgm:pt>
    <dgm:pt modelId="{6A279B73-7507-428B-B890-C94AC43FE45F}" type="pres">
      <dgm:prSet presAssocID="{3926FFF2-0FFA-406A-A6D1-B80B15655645}" presName="compNode" presStyleCnt="0"/>
      <dgm:spPr/>
    </dgm:pt>
    <dgm:pt modelId="{FAE0E979-0CDB-4624-8576-6EF5DBD345B5}" type="pres">
      <dgm:prSet presAssocID="{3926FFF2-0FFA-406A-A6D1-B80B15655645}" presName="bgRect" presStyleLbl="bgShp" presStyleIdx="1" presStyleCnt="7"/>
      <dgm:spPr/>
    </dgm:pt>
    <dgm:pt modelId="{54A63D1C-E044-4F27-A88F-931E32D2468F}" type="pres">
      <dgm:prSet presAssocID="{3926FFF2-0FFA-406A-A6D1-B80B15655645}" presName="iconRect" presStyleLbl="node1" presStyleIdx="1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me controller"/>
        </a:ext>
      </dgm:extLst>
    </dgm:pt>
    <dgm:pt modelId="{B62569F5-BC80-4AF2-A722-5EB385FC54AE}" type="pres">
      <dgm:prSet presAssocID="{3926FFF2-0FFA-406A-A6D1-B80B15655645}" presName="spaceRect" presStyleCnt="0"/>
      <dgm:spPr/>
    </dgm:pt>
    <dgm:pt modelId="{FB279B46-7FF0-4A1D-8104-F6953F949F48}" type="pres">
      <dgm:prSet presAssocID="{3926FFF2-0FFA-406A-A6D1-B80B15655645}" presName="parTx" presStyleLbl="revTx" presStyleIdx="1" presStyleCnt="7">
        <dgm:presLayoutVars>
          <dgm:chMax val="0"/>
          <dgm:chPref val="0"/>
        </dgm:presLayoutVars>
      </dgm:prSet>
      <dgm:spPr/>
    </dgm:pt>
    <dgm:pt modelId="{BBC5B5E3-1438-4096-9DFB-F7889B2E98C8}" type="pres">
      <dgm:prSet presAssocID="{312A5D0A-84A6-47CA-BEED-F7748C6EFE43}" presName="sibTrans" presStyleCnt="0"/>
      <dgm:spPr/>
    </dgm:pt>
    <dgm:pt modelId="{91B92665-27DD-47E2-BD37-A8F6FE1FEE21}" type="pres">
      <dgm:prSet presAssocID="{0D1DC45D-7973-4FAB-B63A-E1D7AF30F8F2}" presName="compNode" presStyleCnt="0"/>
      <dgm:spPr/>
    </dgm:pt>
    <dgm:pt modelId="{D2011223-BD5E-4EA3-AEC4-8B6FE25018AC}" type="pres">
      <dgm:prSet presAssocID="{0D1DC45D-7973-4FAB-B63A-E1D7AF30F8F2}" presName="bgRect" presStyleLbl="bgShp" presStyleIdx="2" presStyleCnt="7"/>
      <dgm:spPr/>
    </dgm:pt>
    <dgm:pt modelId="{5EEEB645-0F6A-4F04-8778-D65811A8B73E}" type="pres">
      <dgm:prSet presAssocID="{0D1DC45D-7973-4FAB-B63A-E1D7AF30F8F2}" presName="iconRect" presStyleLbl="node1" presStyleIdx="2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0F3C40AD-2AF8-467C-8726-25018691DC16}" type="pres">
      <dgm:prSet presAssocID="{0D1DC45D-7973-4FAB-B63A-E1D7AF30F8F2}" presName="spaceRect" presStyleCnt="0"/>
      <dgm:spPr/>
    </dgm:pt>
    <dgm:pt modelId="{18C8A463-5ACB-4285-9EEB-949301208DD8}" type="pres">
      <dgm:prSet presAssocID="{0D1DC45D-7973-4FAB-B63A-E1D7AF30F8F2}" presName="parTx" presStyleLbl="revTx" presStyleIdx="2" presStyleCnt="7">
        <dgm:presLayoutVars>
          <dgm:chMax val="0"/>
          <dgm:chPref val="0"/>
        </dgm:presLayoutVars>
      </dgm:prSet>
      <dgm:spPr/>
    </dgm:pt>
    <dgm:pt modelId="{22280D23-470C-4E2D-AB36-78403A8909EB}" type="pres">
      <dgm:prSet presAssocID="{4AF25AF5-D6E5-4C4E-A9D0-227E16C440B0}" presName="sibTrans" presStyleCnt="0"/>
      <dgm:spPr/>
    </dgm:pt>
    <dgm:pt modelId="{BF91C088-DE0D-4281-8F16-F6F98FFF13EF}" type="pres">
      <dgm:prSet presAssocID="{4BDA5441-8414-47FC-A5D9-78A014D90453}" presName="compNode" presStyleCnt="0"/>
      <dgm:spPr/>
    </dgm:pt>
    <dgm:pt modelId="{A270B1CD-D9F3-4EE7-87B3-CCD0FF9C960C}" type="pres">
      <dgm:prSet presAssocID="{4BDA5441-8414-47FC-A5D9-78A014D90453}" presName="bgRect" presStyleLbl="bgShp" presStyleIdx="3" presStyleCnt="7"/>
      <dgm:spPr/>
    </dgm:pt>
    <dgm:pt modelId="{46541F31-186F-4B49-B46B-4E17BD78AD69}" type="pres">
      <dgm:prSet presAssocID="{4BDA5441-8414-47FC-A5D9-78A014D90453}" presName="iconRect" presStyleLbl="node1" presStyleIdx="3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BE0FF656-AF15-4DDE-AE4D-C9AEAB85BB00}" type="pres">
      <dgm:prSet presAssocID="{4BDA5441-8414-47FC-A5D9-78A014D90453}" presName="spaceRect" presStyleCnt="0"/>
      <dgm:spPr/>
    </dgm:pt>
    <dgm:pt modelId="{5EAFD83A-C726-4B41-BA73-BBBABFC388A9}" type="pres">
      <dgm:prSet presAssocID="{4BDA5441-8414-47FC-A5D9-78A014D90453}" presName="parTx" presStyleLbl="revTx" presStyleIdx="3" presStyleCnt="7">
        <dgm:presLayoutVars>
          <dgm:chMax val="0"/>
          <dgm:chPref val="0"/>
        </dgm:presLayoutVars>
      </dgm:prSet>
      <dgm:spPr/>
    </dgm:pt>
    <dgm:pt modelId="{2CD9B8DD-E60D-4A8A-A190-F5E99968F422}" type="pres">
      <dgm:prSet presAssocID="{4F30147F-F939-4573-BCB3-15553F5CD251}" presName="sibTrans" presStyleCnt="0"/>
      <dgm:spPr/>
    </dgm:pt>
    <dgm:pt modelId="{A6531051-CFA4-43AA-9464-AF12D1D75F57}" type="pres">
      <dgm:prSet presAssocID="{D0373DFE-15D3-45D8-91DE-6E90D6BBA70C}" presName="compNode" presStyleCnt="0"/>
      <dgm:spPr/>
    </dgm:pt>
    <dgm:pt modelId="{2EF1817B-3EE8-4E14-AB4E-E4D3E9B0C030}" type="pres">
      <dgm:prSet presAssocID="{D0373DFE-15D3-45D8-91DE-6E90D6BBA70C}" presName="bgRect" presStyleLbl="bgShp" presStyleIdx="4" presStyleCnt="7"/>
      <dgm:spPr/>
    </dgm:pt>
    <dgm:pt modelId="{3178E807-737B-4375-8CA2-ACB10697479A}" type="pres">
      <dgm:prSet presAssocID="{D0373DFE-15D3-45D8-91DE-6E90D6BBA70C}" presName="iconRect" presStyleLbl="node1" presStyleIdx="4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F4DE76E8-AF14-43B5-99F2-406D3EB99FF3}" type="pres">
      <dgm:prSet presAssocID="{D0373DFE-15D3-45D8-91DE-6E90D6BBA70C}" presName="spaceRect" presStyleCnt="0"/>
      <dgm:spPr/>
    </dgm:pt>
    <dgm:pt modelId="{9862B530-9AEC-495E-A2DF-B727A40E465B}" type="pres">
      <dgm:prSet presAssocID="{D0373DFE-15D3-45D8-91DE-6E90D6BBA70C}" presName="parTx" presStyleLbl="revTx" presStyleIdx="4" presStyleCnt="7">
        <dgm:presLayoutVars>
          <dgm:chMax val="0"/>
          <dgm:chPref val="0"/>
        </dgm:presLayoutVars>
      </dgm:prSet>
      <dgm:spPr/>
    </dgm:pt>
    <dgm:pt modelId="{C8B5EADD-6838-488F-855C-0A73448F0979}" type="pres">
      <dgm:prSet presAssocID="{3BEB0CEB-EC1C-411B-B0A2-153B27B80A7F}" presName="sibTrans" presStyleCnt="0"/>
      <dgm:spPr/>
    </dgm:pt>
    <dgm:pt modelId="{96A2AAA6-FBC7-4292-A93A-42F8ABDAD67B}" type="pres">
      <dgm:prSet presAssocID="{E199DB52-B484-47EA-9D30-C602D220FAE6}" presName="compNode" presStyleCnt="0"/>
      <dgm:spPr/>
    </dgm:pt>
    <dgm:pt modelId="{F066271B-866A-461B-A985-FB1D5E0CB2BA}" type="pres">
      <dgm:prSet presAssocID="{E199DB52-B484-47EA-9D30-C602D220FAE6}" presName="bgRect" presStyleLbl="bgShp" presStyleIdx="5" presStyleCnt="7"/>
      <dgm:spPr/>
    </dgm:pt>
    <dgm:pt modelId="{C0A05BBA-C6DA-4D38-8198-39771EC53ED2}" type="pres">
      <dgm:prSet presAssocID="{E199DB52-B484-47EA-9D30-C602D220FAE6}" presName="iconRect" presStyleLbl="node1" presStyleIdx="5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nvändare"/>
        </a:ext>
      </dgm:extLst>
    </dgm:pt>
    <dgm:pt modelId="{F4A78EC6-943F-4017-9DCC-C64E1147ED05}" type="pres">
      <dgm:prSet presAssocID="{E199DB52-B484-47EA-9D30-C602D220FAE6}" presName="spaceRect" presStyleCnt="0"/>
      <dgm:spPr/>
    </dgm:pt>
    <dgm:pt modelId="{EEBA6CDF-036A-4FDE-B08D-7604B0DDD01A}" type="pres">
      <dgm:prSet presAssocID="{E199DB52-B484-47EA-9D30-C602D220FAE6}" presName="parTx" presStyleLbl="revTx" presStyleIdx="5" presStyleCnt="7">
        <dgm:presLayoutVars>
          <dgm:chMax val="0"/>
          <dgm:chPref val="0"/>
        </dgm:presLayoutVars>
      </dgm:prSet>
      <dgm:spPr/>
    </dgm:pt>
    <dgm:pt modelId="{B689DBAC-75F4-41FD-BFDB-A643A77206E2}" type="pres">
      <dgm:prSet presAssocID="{BE5F5D30-2CD2-4455-8F90-8B8D690ED6C8}" presName="sibTrans" presStyleCnt="0"/>
      <dgm:spPr/>
    </dgm:pt>
    <dgm:pt modelId="{B53BACBB-BC2F-4D62-B5E7-821DA5CDE340}" type="pres">
      <dgm:prSet presAssocID="{47DA62D7-ED7D-4B71-83B8-7078A6007BED}" presName="compNode" presStyleCnt="0"/>
      <dgm:spPr/>
    </dgm:pt>
    <dgm:pt modelId="{2619CA99-5284-4063-AD9D-EA06E37E3A71}" type="pres">
      <dgm:prSet presAssocID="{47DA62D7-ED7D-4B71-83B8-7078A6007BED}" presName="bgRect" presStyleLbl="bgShp" presStyleIdx="6" presStyleCnt="7"/>
      <dgm:spPr/>
    </dgm:pt>
    <dgm:pt modelId="{AB4FBD0A-6C54-46AF-80C0-AF09BA1F8AA2}" type="pres">
      <dgm:prSet presAssocID="{47DA62D7-ED7D-4B71-83B8-7078A6007BED}" presName="iconRect" presStyleLbl="node1" presStyleIdx="6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7184CDF2-187C-4298-BB2E-CF755916FCC3}" type="pres">
      <dgm:prSet presAssocID="{47DA62D7-ED7D-4B71-83B8-7078A6007BED}" presName="spaceRect" presStyleCnt="0"/>
      <dgm:spPr/>
    </dgm:pt>
    <dgm:pt modelId="{F7324E47-8A27-46D3-AD7B-34D624D7B6C5}" type="pres">
      <dgm:prSet presAssocID="{47DA62D7-ED7D-4B71-83B8-7078A6007BED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E00ADA06-3B50-43C2-97FB-6A67172F8375}" type="presOf" srcId="{B2FCD208-10D2-4BF3-96E6-A5CCC232CBCC}" destId="{6B372208-F97E-4C78-889E-1CD9E80669BD}" srcOrd="0" destOrd="0" presId="urn:microsoft.com/office/officeart/2018/2/layout/IconVerticalSolidList"/>
    <dgm:cxn modelId="{47BA2114-B046-4B5F-A875-7EC6B6A22E4F}" srcId="{0A27C6E8-9D7F-4ADB-B27B-DC4FC681979D}" destId="{E199DB52-B484-47EA-9D30-C602D220FAE6}" srcOrd="5" destOrd="0" parTransId="{706C7922-AB99-4684-B29C-E80DE6F798F2}" sibTransId="{BE5F5D30-2CD2-4455-8F90-8B8D690ED6C8}"/>
    <dgm:cxn modelId="{E9D41E17-5DAF-4063-BEBB-EF8655BF1060}" type="presOf" srcId="{0A27C6E8-9D7F-4ADB-B27B-DC4FC681979D}" destId="{385ECD67-8EC1-4C71-A158-2BFABE0AD6C4}" srcOrd="0" destOrd="0" presId="urn:microsoft.com/office/officeart/2018/2/layout/IconVerticalSolidList"/>
    <dgm:cxn modelId="{E3F5B930-CB9D-4930-9F5F-844FE65329FC}" srcId="{0A27C6E8-9D7F-4ADB-B27B-DC4FC681979D}" destId="{4BDA5441-8414-47FC-A5D9-78A014D90453}" srcOrd="3" destOrd="0" parTransId="{3BADA808-4EB9-4040-8B23-47F7D1D8E8F5}" sibTransId="{4F30147F-F939-4573-BCB3-15553F5CD251}"/>
    <dgm:cxn modelId="{19400938-E3F6-4AEE-AAC0-0520239B2161}" type="presOf" srcId="{4BDA5441-8414-47FC-A5D9-78A014D90453}" destId="{5EAFD83A-C726-4B41-BA73-BBBABFC388A9}" srcOrd="0" destOrd="0" presId="urn:microsoft.com/office/officeart/2018/2/layout/IconVerticalSolidList"/>
    <dgm:cxn modelId="{069B6840-9287-4BFE-8DC1-902C7445DB3A}" srcId="{0A27C6E8-9D7F-4ADB-B27B-DC4FC681979D}" destId="{B2FCD208-10D2-4BF3-96E6-A5CCC232CBCC}" srcOrd="0" destOrd="0" parTransId="{A675E781-8314-4E18-B1D3-7CA64BA44D0D}" sibTransId="{1E8B2882-EF38-471F-8875-292AF5D9DDFA}"/>
    <dgm:cxn modelId="{0F09915E-4473-4B49-8E68-5DE89D891DC0}" srcId="{0A27C6E8-9D7F-4ADB-B27B-DC4FC681979D}" destId="{D0373DFE-15D3-45D8-91DE-6E90D6BBA70C}" srcOrd="4" destOrd="0" parTransId="{D48AAEDC-1241-4E0A-A448-AB5A7A22DD32}" sibTransId="{3BEB0CEB-EC1C-411B-B0A2-153B27B80A7F}"/>
    <dgm:cxn modelId="{74F55641-2C82-433E-8558-376CEAD4A58A}" srcId="{0A27C6E8-9D7F-4ADB-B27B-DC4FC681979D}" destId="{47DA62D7-ED7D-4B71-83B8-7078A6007BED}" srcOrd="6" destOrd="0" parTransId="{2E8A1515-0457-4D52-BD49-5818B9CA8A1C}" sibTransId="{370FB7D0-59D9-426A-90D2-C688CD817191}"/>
    <dgm:cxn modelId="{149E685A-1595-4037-8682-2B30738AA204}" type="presOf" srcId="{D0373DFE-15D3-45D8-91DE-6E90D6BBA70C}" destId="{9862B530-9AEC-495E-A2DF-B727A40E465B}" srcOrd="0" destOrd="0" presId="urn:microsoft.com/office/officeart/2018/2/layout/IconVerticalSolidList"/>
    <dgm:cxn modelId="{C218B39C-39C7-41D3-BC22-8DAE842FD529}" type="presOf" srcId="{47DA62D7-ED7D-4B71-83B8-7078A6007BED}" destId="{F7324E47-8A27-46D3-AD7B-34D624D7B6C5}" srcOrd="0" destOrd="0" presId="urn:microsoft.com/office/officeart/2018/2/layout/IconVerticalSolidList"/>
    <dgm:cxn modelId="{EF102CA1-5DCF-49E9-BC60-FD255F37D319}" srcId="{0A27C6E8-9D7F-4ADB-B27B-DC4FC681979D}" destId="{3926FFF2-0FFA-406A-A6D1-B80B15655645}" srcOrd="1" destOrd="0" parTransId="{A3F13C11-6E28-4E39-A4C1-60A14BAFD4A5}" sibTransId="{312A5D0A-84A6-47CA-BEED-F7748C6EFE43}"/>
    <dgm:cxn modelId="{94E5FBBF-3F5D-4973-9303-D934F222F98A}" srcId="{0A27C6E8-9D7F-4ADB-B27B-DC4FC681979D}" destId="{0D1DC45D-7973-4FAB-B63A-E1D7AF30F8F2}" srcOrd="2" destOrd="0" parTransId="{72ACBEA7-B693-4341-A732-D64B26B6ED6B}" sibTransId="{4AF25AF5-D6E5-4C4E-A9D0-227E16C440B0}"/>
    <dgm:cxn modelId="{4859F4D9-454D-4743-BAB4-2A60F75A99D2}" type="presOf" srcId="{E199DB52-B484-47EA-9D30-C602D220FAE6}" destId="{EEBA6CDF-036A-4FDE-B08D-7604B0DDD01A}" srcOrd="0" destOrd="0" presId="urn:microsoft.com/office/officeart/2018/2/layout/IconVerticalSolidList"/>
    <dgm:cxn modelId="{731AC5E2-194C-4CFF-9D4A-24112B43C992}" type="presOf" srcId="{0D1DC45D-7973-4FAB-B63A-E1D7AF30F8F2}" destId="{18C8A463-5ACB-4285-9EEB-949301208DD8}" srcOrd="0" destOrd="0" presId="urn:microsoft.com/office/officeart/2018/2/layout/IconVerticalSolidList"/>
    <dgm:cxn modelId="{0A9814F4-96B9-47A4-9B99-65C5362CBF15}" type="presOf" srcId="{3926FFF2-0FFA-406A-A6D1-B80B15655645}" destId="{FB279B46-7FF0-4A1D-8104-F6953F949F48}" srcOrd="0" destOrd="0" presId="urn:microsoft.com/office/officeart/2018/2/layout/IconVerticalSolidList"/>
    <dgm:cxn modelId="{0CDB27C6-7433-44F4-A054-405CEF930B07}" type="presParOf" srcId="{385ECD67-8EC1-4C71-A158-2BFABE0AD6C4}" destId="{5B5A49C1-EFB4-4982-9723-05D2E5C5E5B2}" srcOrd="0" destOrd="0" presId="urn:microsoft.com/office/officeart/2018/2/layout/IconVerticalSolidList"/>
    <dgm:cxn modelId="{CB74751F-720F-47A6-B17A-AB946A82ABBB}" type="presParOf" srcId="{5B5A49C1-EFB4-4982-9723-05D2E5C5E5B2}" destId="{60283491-BA58-4F21-BB2B-4B2BE0AD0EA5}" srcOrd="0" destOrd="0" presId="urn:microsoft.com/office/officeart/2018/2/layout/IconVerticalSolidList"/>
    <dgm:cxn modelId="{75E51BAC-C8CF-4E1A-8C75-E5780C92E7A9}" type="presParOf" srcId="{5B5A49C1-EFB4-4982-9723-05D2E5C5E5B2}" destId="{94C9C270-4F36-4391-87E0-E3D2DE05D900}" srcOrd="1" destOrd="0" presId="urn:microsoft.com/office/officeart/2018/2/layout/IconVerticalSolidList"/>
    <dgm:cxn modelId="{7B333ABE-5DCD-4F00-BB4E-09F3B35EF3CE}" type="presParOf" srcId="{5B5A49C1-EFB4-4982-9723-05D2E5C5E5B2}" destId="{5309E3CE-4B0A-4CA7-BAF1-F52475852B03}" srcOrd="2" destOrd="0" presId="urn:microsoft.com/office/officeart/2018/2/layout/IconVerticalSolidList"/>
    <dgm:cxn modelId="{5487EEDB-1E44-4572-8255-BB1BC50DA2E7}" type="presParOf" srcId="{5B5A49C1-EFB4-4982-9723-05D2E5C5E5B2}" destId="{6B372208-F97E-4C78-889E-1CD9E80669BD}" srcOrd="3" destOrd="0" presId="urn:microsoft.com/office/officeart/2018/2/layout/IconVerticalSolidList"/>
    <dgm:cxn modelId="{A91DB366-CB2C-4D55-96F6-4AADC1458DBB}" type="presParOf" srcId="{385ECD67-8EC1-4C71-A158-2BFABE0AD6C4}" destId="{A10388D1-827B-441B-994E-37A56CFFE0A1}" srcOrd="1" destOrd="0" presId="urn:microsoft.com/office/officeart/2018/2/layout/IconVerticalSolidList"/>
    <dgm:cxn modelId="{600BB3EB-B367-4126-A5AD-AADECAA98F16}" type="presParOf" srcId="{385ECD67-8EC1-4C71-A158-2BFABE0AD6C4}" destId="{6A279B73-7507-428B-B890-C94AC43FE45F}" srcOrd="2" destOrd="0" presId="urn:microsoft.com/office/officeart/2018/2/layout/IconVerticalSolidList"/>
    <dgm:cxn modelId="{720587EF-C224-4249-8716-88D6CC2D7F24}" type="presParOf" srcId="{6A279B73-7507-428B-B890-C94AC43FE45F}" destId="{FAE0E979-0CDB-4624-8576-6EF5DBD345B5}" srcOrd="0" destOrd="0" presId="urn:microsoft.com/office/officeart/2018/2/layout/IconVerticalSolidList"/>
    <dgm:cxn modelId="{794DE5F7-3908-44BB-954F-53427ACC7F3C}" type="presParOf" srcId="{6A279B73-7507-428B-B890-C94AC43FE45F}" destId="{54A63D1C-E044-4F27-A88F-931E32D2468F}" srcOrd="1" destOrd="0" presId="urn:microsoft.com/office/officeart/2018/2/layout/IconVerticalSolidList"/>
    <dgm:cxn modelId="{C13E111A-8D90-4BE6-B824-E220FD58B261}" type="presParOf" srcId="{6A279B73-7507-428B-B890-C94AC43FE45F}" destId="{B62569F5-BC80-4AF2-A722-5EB385FC54AE}" srcOrd="2" destOrd="0" presId="urn:microsoft.com/office/officeart/2018/2/layout/IconVerticalSolidList"/>
    <dgm:cxn modelId="{5E0F598E-0616-4CE4-9409-F1B93B3E8CD5}" type="presParOf" srcId="{6A279B73-7507-428B-B890-C94AC43FE45F}" destId="{FB279B46-7FF0-4A1D-8104-F6953F949F48}" srcOrd="3" destOrd="0" presId="urn:microsoft.com/office/officeart/2018/2/layout/IconVerticalSolidList"/>
    <dgm:cxn modelId="{9C2F2333-73EA-4EA6-8F13-A2FCBFB637AA}" type="presParOf" srcId="{385ECD67-8EC1-4C71-A158-2BFABE0AD6C4}" destId="{BBC5B5E3-1438-4096-9DFB-F7889B2E98C8}" srcOrd="3" destOrd="0" presId="urn:microsoft.com/office/officeart/2018/2/layout/IconVerticalSolidList"/>
    <dgm:cxn modelId="{4160F92A-C80F-4A9C-A4BC-B6FBE1C35C23}" type="presParOf" srcId="{385ECD67-8EC1-4C71-A158-2BFABE0AD6C4}" destId="{91B92665-27DD-47E2-BD37-A8F6FE1FEE21}" srcOrd="4" destOrd="0" presId="urn:microsoft.com/office/officeart/2018/2/layout/IconVerticalSolidList"/>
    <dgm:cxn modelId="{DBDDAB69-7CE9-4891-AF65-81363C2FCE20}" type="presParOf" srcId="{91B92665-27DD-47E2-BD37-A8F6FE1FEE21}" destId="{D2011223-BD5E-4EA3-AEC4-8B6FE25018AC}" srcOrd="0" destOrd="0" presId="urn:microsoft.com/office/officeart/2018/2/layout/IconVerticalSolidList"/>
    <dgm:cxn modelId="{49B19E94-B38C-43BD-8B2C-3532A78687F6}" type="presParOf" srcId="{91B92665-27DD-47E2-BD37-A8F6FE1FEE21}" destId="{5EEEB645-0F6A-4F04-8778-D65811A8B73E}" srcOrd="1" destOrd="0" presId="urn:microsoft.com/office/officeart/2018/2/layout/IconVerticalSolidList"/>
    <dgm:cxn modelId="{589A3868-B895-4995-A55F-41AD2F388F4F}" type="presParOf" srcId="{91B92665-27DD-47E2-BD37-A8F6FE1FEE21}" destId="{0F3C40AD-2AF8-467C-8726-25018691DC16}" srcOrd="2" destOrd="0" presId="urn:microsoft.com/office/officeart/2018/2/layout/IconVerticalSolidList"/>
    <dgm:cxn modelId="{60867A6D-BDAE-4D8B-9447-3EAC0439AB0B}" type="presParOf" srcId="{91B92665-27DD-47E2-BD37-A8F6FE1FEE21}" destId="{18C8A463-5ACB-4285-9EEB-949301208DD8}" srcOrd="3" destOrd="0" presId="urn:microsoft.com/office/officeart/2018/2/layout/IconVerticalSolidList"/>
    <dgm:cxn modelId="{0DE87EFD-1CAD-4B0F-9ACC-C891CF3D7EB1}" type="presParOf" srcId="{385ECD67-8EC1-4C71-A158-2BFABE0AD6C4}" destId="{22280D23-470C-4E2D-AB36-78403A8909EB}" srcOrd="5" destOrd="0" presId="urn:microsoft.com/office/officeart/2018/2/layout/IconVerticalSolidList"/>
    <dgm:cxn modelId="{5C3D7CEB-FE46-45F2-AAEE-DF177FC21E46}" type="presParOf" srcId="{385ECD67-8EC1-4C71-A158-2BFABE0AD6C4}" destId="{BF91C088-DE0D-4281-8F16-F6F98FFF13EF}" srcOrd="6" destOrd="0" presId="urn:microsoft.com/office/officeart/2018/2/layout/IconVerticalSolidList"/>
    <dgm:cxn modelId="{31D49711-BBEC-49DB-847F-2CE76C293FB1}" type="presParOf" srcId="{BF91C088-DE0D-4281-8F16-F6F98FFF13EF}" destId="{A270B1CD-D9F3-4EE7-87B3-CCD0FF9C960C}" srcOrd="0" destOrd="0" presId="urn:microsoft.com/office/officeart/2018/2/layout/IconVerticalSolidList"/>
    <dgm:cxn modelId="{F8BE53A2-D28D-4115-9AF8-3576D13163C9}" type="presParOf" srcId="{BF91C088-DE0D-4281-8F16-F6F98FFF13EF}" destId="{46541F31-186F-4B49-B46B-4E17BD78AD69}" srcOrd="1" destOrd="0" presId="urn:microsoft.com/office/officeart/2018/2/layout/IconVerticalSolidList"/>
    <dgm:cxn modelId="{7C375303-F459-4F93-95BC-0DCB178BAB9C}" type="presParOf" srcId="{BF91C088-DE0D-4281-8F16-F6F98FFF13EF}" destId="{BE0FF656-AF15-4DDE-AE4D-C9AEAB85BB00}" srcOrd="2" destOrd="0" presId="urn:microsoft.com/office/officeart/2018/2/layout/IconVerticalSolidList"/>
    <dgm:cxn modelId="{BB3DF899-51BC-49CF-B0A9-FD953BAD11C5}" type="presParOf" srcId="{BF91C088-DE0D-4281-8F16-F6F98FFF13EF}" destId="{5EAFD83A-C726-4B41-BA73-BBBABFC388A9}" srcOrd="3" destOrd="0" presId="urn:microsoft.com/office/officeart/2018/2/layout/IconVerticalSolidList"/>
    <dgm:cxn modelId="{F97A2FC8-C1A4-4228-98CB-57BC20A8B3E2}" type="presParOf" srcId="{385ECD67-8EC1-4C71-A158-2BFABE0AD6C4}" destId="{2CD9B8DD-E60D-4A8A-A190-F5E99968F422}" srcOrd="7" destOrd="0" presId="urn:microsoft.com/office/officeart/2018/2/layout/IconVerticalSolidList"/>
    <dgm:cxn modelId="{C6D12661-8180-4C46-86F7-9A3C47A1CF22}" type="presParOf" srcId="{385ECD67-8EC1-4C71-A158-2BFABE0AD6C4}" destId="{A6531051-CFA4-43AA-9464-AF12D1D75F57}" srcOrd="8" destOrd="0" presId="urn:microsoft.com/office/officeart/2018/2/layout/IconVerticalSolidList"/>
    <dgm:cxn modelId="{EC3E4586-9187-4CEB-9115-387566F2937D}" type="presParOf" srcId="{A6531051-CFA4-43AA-9464-AF12D1D75F57}" destId="{2EF1817B-3EE8-4E14-AB4E-E4D3E9B0C030}" srcOrd="0" destOrd="0" presId="urn:microsoft.com/office/officeart/2018/2/layout/IconVerticalSolidList"/>
    <dgm:cxn modelId="{D9715407-E8DC-44FD-9C99-7D83C8B28B75}" type="presParOf" srcId="{A6531051-CFA4-43AA-9464-AF12D1D75F57}" destId="{3178E807-737B-4375-8CA2-ACB10697479A}" srcOrd="1" destOrd="0" presId="urn:microsoft.com/office/officeart/2018/2/layout/IconVerticalSolidList"/>
    <dgm:cxn modelId="{3E99A7D1-BDEF-441C-B2C1-4D33805EAF95}" type="presParOf" srcId="{A6531051-CFA4-43AA-9464-AF12D1D75F57}" destId="{F4DE76E8-AF14-43B5-99F2-406D3EB99FF3}" srcOrd="2" destOrd="0" presId="urn:microsoft.com/office/officeart/2018/2/layout/IconVerticalSolidList"/>
    <dgm:cxn modelId="{6F2B5CE3-A870-4C71-94B4-808BECAF9333}" type="presParOf" srcId="{A6531051-CFA4-43AA-9464-AF12D1D75F57}" destId="{9862B530-9AEC-495E-A2DF-B727A40E465B}" srcOrd="3" destOrd="0" presId="urn:microsoft.com/office/officeart/2018/2/layout/IconVerticalSolidList"/>
    <dgm:cxn modelId="{FB394F57-32DE-4030-A709-3884C3CCA9FB}" type="presParOf" srcId="{385ECD67-8EC1-4C71-A158-2BFABE0AD6C4}" destId="{C8B5EADD-6838-488F-855C-0A73448F0979}" srcOrd="9" destOrd="0" presId="urn:microsoft.com/office/officeart/2018/2/layout/IconVerticalSolidList"/>
    <dgm:cxn modelId="{2B77C57D-7454-4BDE-ACAF-66992F6F4EBB}" type="presParOf" srcId="{385ECD67-8EC1-4C71-A158-2BFABE0AD6C4}" destId="{96A2AAA6-FBC7-4292-A93A-42F8ABDAD67B}" srcOrd="10" destOrd="0" presId="urn:microsoft.com/office/officeart/2018/2/layout/IconVerticalSolidList"/>
    <dgm:cxn modelId="{507ACB2E-BFA2-4BD2-A3CF-4D7DCF9ABC4F}" type="presParOf" srcId="{96A2AAA6-FBC7-4292-A93A-42F8ABDAD67B}" destId="{F066271B-866A-461B-A985-FB1D5E0CB2BA}" srcOrd="0" destOrd="0" presId="urn:microsoft.com/office/officeart/2018/2/layout/IconVerticalSolidList"/>
    <dgm:cxn modelId="{A69BE2CE-6CD8-452F-BE33-929C9D1C7E8D}" type="presParOf" srcId="{96A2AAA6-FBC7-4292-A93A-42F8ABDAD67B}" destId="{C0A05BBA-C6DA-4D38-8198-39771EC53ED2}" srcOrd="1" destOrd="0" presId="urn:microsoft.com/office/officeart/2018/2/layout/IconVerticalSolidList"/>
    <dgm:cxn modelId="{3140AF63-70A1-4F9E-89AB-1A505EFE59AE}" type="presParOf" srcId="{96A2AAA6-FBC7-4292-A93A-42F8ABDAD67B}" destId="{F4A78EC6-943F-4017-9DCC-C64E1147ED05}" srcOrd="2" destOrd="0" presId="urn:microsoft.com/office/officeart/2018/2/layout/IconVerticalSolidList"/>
    <dgm:cxn modelId="{8C3F4643-A64C-4E90-8A80-0693C591DD7A}" type="presParOf" srcId="{96A2AAA6-FBC7-4292-A93A-42F8ABDAD67B}" destId="{EEBA6CDF-036A-4FDE-B08D-7604B0DDD01A}" srcOrd="3" destOrd="0" presId="urn:microsoft.com/office/officeart/2018/2/layout/IconVerticalSolidList"/>
    <dgm:cxn modelId="{20B2CD3E-6745-4A0B-A628-46061023C687}" type="presParOf" srcId="{385ECD67-8EC1-4C71-A158-2BFABE0AD6C4}" destId="{B689DBAC-75F4-41FD-BFDB-A643A77206E2}" srcOrd="11" destOrd="0" presId="urn:microsoft.com/office/officeart/2018/2/layout/IconVerticalSolidList"/>
    <dgm:cxn modelId="{BFA8074E-A0F1-4ED9-A087-2C0678024CBD}" type="presParOf" srcId="{385ECD67-8EC1-4C71-A158-2BFABE0AD6C4}" destId="{B53BACBB-BC2F-4D62-B5E7-821DA5CDE340}" srcOrd="12" destOrd="0" presId="urn:microsoft.com/office/officeart/2018/2/layout/IconVerticalSolidList"/>
    <dgm:cxn modelId="{33C1DC8B-DAD3-41CC-8585-C07BEC0D29DE}" type="presParOf" srcId="{B53BACBB-BC2F-4D62-B5E7-821DA5CDE340}" destId="{2619CA99-5284-4063-AD9D-EA06E37E3A71}" srcOrd="0" destOrd="0" presId="urn:microsoft.com/office/officeart/2018/2/layout/IconVerticalSolidList"/>
    <dgm:cxn modelId="{7042B2C3-30DD-4932-B271-01E39419C52D}" type="presParOf" srcId="{B53BACBB-BC2F-4D62-B5E7-821DA5CDE340}" destId="{AB4FBD0A-6C54-46AF-80C0-AF09BA1F8AA2}" srcOrd="1" destOrd="0" presId="urn:microsoft.com/office/officeart/2018/2/layout/IconVerticalSolidList"/>
    <dgm:cxn modelId="{B7567B3D-20EA-4347-B7A5-C5EF3578F6F5}" type="presParOf" srcId="{B53BACBB-BC2F-4D62-B5E7-821DA5CDE340}" destId="{7184CDF2-187C-4298-BB2E-CF755916FCC3}" srcOrd="2" destOrd="0" presId="urn:microsoft.com/office/officeart/2018/2/layout/IconVerticalSolidList"/>
    <dgm:cxn modelId="{7F0C286C-BD1E-4227-A129-0186E2683E78}" type="presParOf" srcId="{B53BACBB-BC2F-4D62-B5E7-821DA5CDE340}" destId="{F7324E47-8A27-46D3-AD7B-34D624D7B6C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6D497F2-816B-4CBB-B1DC-E6AE66BE6F8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F13E26A-6A40-4199-80D0-E91AA12025BF}">
      <dgm:prSet/>
      <dgm:spPr/>
      <dgm:t>
        <a:bodyPr/>
        <a:lstStyle/>
        <a:p>
          <a:r>
            <a:rPr lang="en-US" dirty="0"/>
            <a:t>Bollförråd</a:t>
          </a:r>
        </a:p>
      </dgm:t>
    </dgm:pt>
    <dgm:pt modelId="{D87EC2D4-8914-4FBF-BF27-52FC313DB7C2}" type="parTrans" cxnId="{A112BB55-4508-43F3-9819-B8AAA76D0A65}">
      <dgm:prSet/>
      <dgm:spPr/>
      <dgm:t>
        <a:bodyPr/>
        <a:lstStyle/>
        <a:p>
          <a:endParaRPr lang="en-US"/>
        </a:p>
      </dgm:t>
    </dgm:pt>
    <dgm:pt modelId="{C2182B30-A56C-4CB1-8833-7421B8C8560A}" type="sibTrans" cxnId="{A112BB55-4508-43F3-9819-B8AAA76D0A65}">
      <dgm:prSet/>
      <dgm:spPr/>
      <dgm:t>
        <a:bodyPr/>
        <a:lstStyle/>
        <a:p>
          <a:endParaRPr lang="en-US"/>
        </a:p>
      </dgm:t>
    </dgm:pt>
    <dgm:pt modelId="{B9D30EB3-3675-4EBB-97E4-45386C8AE7EB}">
      <dgm:prSet/>
      <dgm:spPr/>
      <dgm:t>
        <a:bodyPr/>
        <a:lstStyle/>
        <a:p>
          <a:r>
            <a:rPr lang="en-US" dirty="0"/>
            <a:t>Omklädningsrum 4st</a:t>
          </a:r>
        </a:p>
      </dgm:t>
    </dgm:pt>
    <dgm:pt modelId="{F4201F26-A674-4DC1-B16F-4DD7C3759E93}" type="parTrans" cxnId="{F13F761C-733F-4015-82EC-AB05FB26CDC7}">
      <dgm:prSet/>
      <dgm:spPr/>
      <dgm:t>
        <a:bodyPr/>
        <a:lstStyle/>
        <a:p>
          <a:endParaRPr lang="en-US"/>
        </a:p>
      </dgm:t>
    </dgm:pt>
    <dgm:pt modelId="{4A913EC6-9569-482F-8ED0-5AD4200424AA}" type="sibTrans" cxnId="{F13F761C-733F-4015-82EC-AB05FB26CDC7}">
      <dgm:prSet/>
      <dgm:spPr/>
      <dgm:t>
        <a:bodyPr/>
        <a:lstStyle/>
        <a:p>
          <a:endParaRPr lang="en-US"/>
        </a:p>
      </dgm:t>
    </dgm:pt>
    <dgm:pt modelId="{7B8B5133-F8BA-47D1-AA79-649EB75A3F62}">
      <dgm:prSet/>
      <dgm:spPr/>
      <dgm:t>
        <a:bodyPr/>
        <a:lstStyle/>
        <a:p>
          <a:r>
            <a:rPr lang="en-US" dirty="0"/>
            <a:t>Toalettvagn</a:t>
          </a:r>
        </a:p>
      </dgm:t>
    </dgm:pt>
    <dgm:pt modelId="{60F387CC-BB4C-448E-A5E3-BB4C33EFD9F9}" type="parTrans" cxnId="{00D8B333-5717-4902-9249-00A9AB52E27E}">
      <dgm:prSet/>
      <dgm:spPr/>
      <dgm:t>
        <a:bodyPr/>
        <a:lstStyle/>
        <a:p>
          <a:endParaRPr lang="en-US"/>
        </a:p>
      </dgm:t>
    </dgm:pt>
    <dgm:pt modelId="{3C1B061A-CA28-42C3-8851-BDB00F228D42}" type="sibTrans" cxnId="{00D8B333-5717-4902-9249-00A9AB52E27E}">
      <dgm:prSet/>
      <dgm:spPr/>
      <dgm:t>
        <a:bodyPr/>
        <a:lstStyle/>
        <a:p>
          <a:endParaRPr lang="en-US"/>
        </a:p>
      </dgm:t>
    </dgm:pt>
    <dgm:pt modelId="{96ADAC23-7541-445B-BCBD-AE38C6C3D9AE}">
      <dgm:prSet/>
      <dgm:spPr/>
      <dgm:t>
        <a:bodyPr/>
        <a:lstStyle/>
        <a:p>
          <a:r>
            <a:rPr lang="en-US" dirty="0"/>
            <a:t>Kiosk</a:t>
          </a:r>
        </a:p>
      </dgm:t>
    </dgm:pt>
    <dgm:pt modelId="{2E5A894C-81E3-4FF8-8E6B-9804FD2C2C6A}" type="parTrans" cxnId="{BAD30B88-D61F-4917-9ACC-86A670C9D564}">
      <dgm:prSet/>
      <dgm:spPr/>
      <dgm:t>
        <a:bodyPr/>
        <a:lstStyle/>
        <a:p>
          <a:endParaRPr lang="en-US"/>
        </a:p>
      </dgm:t>
    </dgm:pt>
    <dgm:pt modelId="{93CF71DD-BB24-41DA-8C69-22DC4C09C4B8}" type="sibTrans" cxnId="{BAD30B88-D61F-4917-9ACC-86A670C9D564}">
      <dgm:prSet/>
      <dgm:spPr/>
      <dgm:t>
        <a:bodyPr/>
        <a:lstStyle/>
        <a:p>
          <a:endParaRPr lang="en-US"/>
        </a:p>
      </dgm:t>
    </dgm:pt>
    <dgm:pt modelId="{F4FD00B1-3B52-4B7D-8146-9C0F263A24FF}">
      <dgm:prSet/>
      <dgm:spPr/>
      <dgm:t>
        <a:bodyPr/>
        <a:lstStyle/>
        <a:p>
          <a:r>
            <a:rPr lang="en-US" dirty="0"/>
            <a:t>Föreningsuppdrag bilbingo</a:t>
          </a:r>
        </a:p>
      </dgm:t>
    </dgm:pt>
    <dgm:pt modelId="{6AF4AA46-9DA1-4098-B2C6-4FFC96D6D69D}" type="parTrans" cxnId="{63D5BDED-D9B4-488F-8D2F-67D32AE264F9}">
      <dgm:prSet/>
      <dgm:spPr/>
      <dgm:t>
        <a:bodyPr/>
        <a:lstStyle/>
        <a:p>
          <a:endParaRPr lang="en-US"/>
        </a:p>
      </dgm:t>
    </dgm:pt>
    <dgm:pt modelId="{5ED358DA-2152-4A45-BF4C-58AB2EFE8E3F}" type="sibTrans" cxnId="{63D5BDED-D9B4-488F-8D2F-67D32AE264F9}">
      <dgm:prSet/>
      <dgm:spPr/>
      <dgm:t>
        <a:bodyPr/>
        <a:lstStyle/>
        <a:p>
          <a:endParaRPr lang="en-US"/>
        </a:p>
      </dgm:t>
    </dgm:pt>
    <dgm:pt modelId="{5F703480-3B45-4817-9D75-6733B020490C}" type="pres">
      <dgm:prSet presAssocID="{B6D497F2-816B-4CBB-B1DC-E6AE66BE6F85}" presName="diagram" presStyleCnt="0">
        <dgm:presLayoutVars>
          <dgm:dir/>
          <dgm:resizeHandles val="exact"/>
        </dgm:presLayoutVars>
      </dgm:prSet>
      <dgm:spPr/>
    </dgm:pt>
    <dgm:pt modelId="{FCB4F977-2C1B-4FCC-A28F-FEBBDF2F805F}" type="pres">
      <dgm:prSet presAssocID="{FF13E26A-6A40-4199-80D0-E91AA12025BF}" presName="node" presStyleLbl="node1" presStyleIdx="0" presStyleCnt="5">
        <dgm:presLayoutVars>
          <dgm:bulletEnabled val="1"/>
        </dgm:presLayoutVars>
      </dgm:prSet>
      <dgm:spPr/>
    </dgm:pt>
    <dgm:pt modelId="{D51A7D05-DD5C-4E01-8A3D-694C9B332B87}" type="pres">
      <dgm:prSet presAssocID="{C2182B30-A56C-4CB1-8833-7421B8C8560A}" presName="sibTrans" presStyleCnt="0"/>
      <dgm:spPr/>
    </dgm:pt>
    <dgm:pt modelId="{463BED3D-97AB-416B-B1DC-642D5ADB21D0}" type="pres">
      <dgm:prSet presAssocID="{B9D30EB3-3675-4EBB-97E4-45386C8AE7EB}" presName="node" presStyleLbl="node1" presStyleIdx="1" presStyleCnt="5">
        <dgm:presLayoutVars>
          <dgm:bulletEnabled val="1"/>
        </dgm:presLayoutVars>
      </dgm:prSet>
      <dgm:spPr/>
    </dgm:pt>
    <dgm:pt modelId="{ECC695B8-0B1D-4C2B-B351-48D7583AEFA5}" type="pres">
      <dgm:prSet presAssocID="{4A913EC6-9569-482F-8ED0-5AD4200424AA}" presName="sibTrans" presStyleCnt="0"/>
      <dgm:spPr/>
    </dgm:pt>
    <dgm:pt modelId="{422A2756-3B96-42DF-8B9F-B78C3CA1E361}" type="pres">
      <dgm:prSet presAssocID="{7B8B5133-F8BA-47D1-AA79-649EB75A3F62}" presName="node" presStyleLbl="node1" presStyleIdx="2" presStyleCnt="5">
        <dgm:presLayoutVars>
          <dgm:bulletEnabled val="1"/>
        </dgm:presLayoutVars>
      </dgm:prSet>
      <dgm:spPr/>
    </dgm:pt>
    <dgm:pt modelId="{3F76F22F-B047-425F-875E-0EB05CE86896}" type="pres">
      <dgm:prSet presAssocID="{3C1B061A-CA28-42C3-8851-BDB00F228D42}" presName="sibTrans" presStyleCnt="0"/>
      <dgm:spPr/>
    </dgm:pt>
    <dgm:pt modelId="{BBA80EB2-EAA4-490F-920C-13EA78D71657}" type="pres">
      <dgm:prSet presAssocID="{96ADAC23-7541-445B-BCBD-AE38C6C3D9AE}" presName="node" presStyleLbl="node1" presStyleIdx="3" presStyleCnt="5">
        <dgm:presLayoutVars>
          <dgm:bulletEnabled val="1"/>
        </dgm:presLayoutVars>
      </dgm:prSet>
      <dgm:spPr/>
    </dgm:pt>
    <dgm:pt modelId="{281FF697-FDD3-4D0A-B038-C83276D80F9C}" type="pres">
      <dgm:prSet presAssocID="{93CF71DD-BB24-41DA-8C69-22DC4C09C4B8}" presName="sibTrans" presStyleCnt="0"/>
      <dgm:spPr/>
    </dgm:pt>
    <dgm:pt modelId="{3E111C62-D413-435C-A248-D2DFF5F5FB41}" type="pres">
      <dgm:prSet presAssocID="{F4FD00B1-3B52-4B7D-8146-9C0F263A24FF}" presName="node" presStyleLbl="node1" presStyleIdx="4" presStyleCnt="5">
        <dgm:presLayoutVars>
          <dgm:bulletEnabled val="1"/>
        </dgm:presLayoutVars>
      </dgm:prSet>
      <dgm:spPr/>
    </dgm:pt>
  </dgm:ptLst>
  <dgm:cxnLst>
    <dgm:cxn modelId="{F13F761C-733F-4015-82EC-AB05FB26CDC7}" srcId="{B6D497F2-816B-4CBB-B1DC-E6AE66BE6F85}" destId="{B9D30EB3-3675-4EBB-97E4-45386C8AE7EB}" srcOrd="1" destOrd="0" parTransId="{F4201F26-A674-4DC1-B16F-4DD7C3759E93}" sibTransId="{4A913EC6-9569-482F-8ED0-5AD4200424AA}"/>
    <dgm:cxn modelId="{00D8B333-5717-4902-9249-00A9AB52E27E}" srcId="{B6D497F2-816B-4CBB-B1DC-E6AE66BE6F85}" destId="{7B8B5133-F8BA-47D1-AA79-649EB75A3F62}" srcOrd="2" destOrd="0" parTransId="{60F387CC-BB4C-448E-A5E3-BB4C33EFD9F9}" sibTransId="{3C1B061A-CA28-42C3-8851-BDB00F228D42}"/>
    <dgm:cxn modelId="{BD886F53-801C-4627-891B-72F92FC81310}" type="presOf" srcId="{B9D30EB3-3675-4EBB-97E4-45386C8AE7EB}" destId="{463BED3D-97AB-416B-B1DC-642D5ADB21D0}" srcOrd="0" destOrd="0" presId="urn:microsoft.com/office/officeart/2005/8/layout/default"/>
    <dgm:cxn modelId="{A112BB55-4508-43F3-9819-B8AAA76D0A65}" srcId="{B6D497F2-816B-4CBB-B1DC-E6AE66BE6F85}" destId="{FF13E26A-6A40-4199-80D0-E91AA12025BF}" srcOrd="0" destOrd="0" parTransId="{D87EC2D4-8914-4FBF-BF27-52FC313DB7C2}" sibTransId="{C2182B30-A56C-4CB1-8833-7421B8C8560A}"/>
    <dgm:cxn modelId="{BAD30B88-D61F-4917-9ACC-86A670C9D564}" srcId="{B6D497F2-816B-4CBB-B1DC-E6AE66BE6F85}" destId="{96ADAC23-7541-445B-BCBD-AE38C6C3D9AE}" srcOrd="3" destOrd="0" parTransId="{2E5A894C-81E3-4FF8-8E6B-9804FD2C2C6A}" sibTransId="{93CF71DD-BB24-41DA-8C69-22DC4C09C4B8}"/>
    <dgm:cxn modelId="{90D1908F-3AAF-4E36-BBBA-3642BE8B15A4}" type="presOf" srcId="{F4FD00B1-3B52-4B7D-8146-9C0F263A24FF}" destId="{3E111C62-D413-435C-A248-D2DFF5F5FB41}" srcOrd="0" destOrd="0" presId="urn:microsoft.com/office/officeart/2005/8/layout/default"/>
    <dgm:cxn modelId="{22C6B08F-CCF7-4E99-9A9A-4A5C2B4AFA31}" type="presOf" srcId="{B6D497F2-816B-4CBB-B1DC-E6AE66BE6F85}" destId="{5F703480-3B45-4817-9D75-6733B020490C}" srcOrd="0" destOrd="0" presId="urn:microsoft.com/office/officeart/2005/8/layout/default"/>
    <dgm:cxn modelId="{E75A0DA0-05BA-45B4-B7D3-F8264C00D6EA}" type="presOf" srcId="{7B8B5133-F8BA-47D1-AA79-649EB75A3F62}" destId="{422A2756-3B96-42DF-8B9F-B78C3CA1E361}" srcOrd="0" destOrd="0" presId="urn:microsoft.com/office/officeart/2005/8/layout/default"/>
    <dgm:cxn modelId="{424969B7-DD3D-45BC-9FF2-A70A8EE9981F}" type="presOf" srcId="{FF13E26A-6A40-4199-80D0-E91AA12025BF}" destId="{FCB4F977-2C1B-4FCC-A28F-FEBBDF2F805F}" srcOrd="0" destOrd="0" presId="urn:microsoft.com/office/officeart/2005/8/layout/default"/>
    <dgm:cxn modelId="{63D5BDED-D9B4-488F-8D2F-67D32AE264F9}" srcId="{B6D497F2-816B-4CBB-B1DC-E6AE66BE6F85}" destId="{F4FD00B1-3B52-4B7D-8146-9C0F263A24FF}" srcOrd="4" destOrd="0" parTransId="{6AF4AA46-9DA1-4098-B2C6-4FFC96D6D69D}" sibTransId="{5ED358DA-2152-4A45-BF4C-58AB2EFE8E3F}"/>
    <dgm:cxn modelId="{DCCA7DEF-EE6B-4EB0-828F-D202B33708E9}" type="presOf" srcId="{96ADAC23-7541-445B-BCBD-AE38C6C3D9AE}" destId="{BBA80EB2-EAA4-490F-920C-13EA78D71657}" srcOrd="0" destOrd="0" presId="urn:microsoft.com/office/officeart/2005/8/layout/default"/>
    <dgm:cxn modelId="{63B9DFC9-8D27-49C3-8649-21CDBFACBD8C}" type="presParOf" srcId="{5F703480-3B45-4817-9D75-6733B020490C}" destId="{FCB4F977-2C1B-4FCC-A28F-FEBBDF2F805F}" srcOrd="0" destOrd="0" presId="urn:microsoft.com/office/officeart/2005/8/layout/default"/>
    <dgm:cxn modelId="{CFD364A5-BCF3-4DA9-8861-F65CBEB0076D}" type="presParOf" srcId="{5F703480-3B45-4817-9D75-6733B020490C}" destId="{D51A7D05-DD5C-4E01-8A3D-694C9B332B87}" srcOrd="1" destOrd="0" presId="urn:microsoft.com/office/officeart/2005/8/layout/default"/>
    <dgm:cxn modelId="{EE7F016A-C0F3-4FAF-B827-CD4B6CE62590}" type="presParOf" srcId="{5F703480-3B45-4817-9D75-6733B020490C}" destId="{463BED3D-97AB-416B-B1DC-642D5ADB21D0}" srcOrd="2" destOrd="0" presId="urn:microsoft.com/office/officeart/2005/8/layout/default"/>
    <dgm:cxn modelId="{6D58473C-04A1-403D-B8E6-276CB4BAEC1F}" type="presParOf" srcId="{5F703480-3B45-4817-9D75-6733B020490C}" destId="{ECC695B8-0B1D-4C2B-B351-48D7583AEFA5}" srcOrd="3" destOrd="0" presId="urn:microsoft.com/office/officeart/2005/8/layout/default"/>
    <dgm:cxn modelId="{AE75B93D-8DFB-4D80-B11F-3019C4556659}" type="presParOf" srcId="{5F703480-3B45-4817-9D75-6733B020490C}" destId="{422A2756-3B96-42DF-8B9F-B78C3CA1E361}" srcOrd="4" destOrd="0" presId="urn:microsoft.com/office/officeart/2005/8/layout/default"/>
    <dgm:cxn modelId="{7530508C-F9B5-44EF-8663-C18EE9D3927F}" type="presParOf" srcId="{5F703480-3B45-4817-9D75-6733B020490C}" destId="{3F76F22F-B047-425F-875E-0EB05CE86896}" srcOrd="5" destOrd="0" presId="urn:microsoft.com/office/officeart/2005/8/layout/default"/>
    <dgm:cxn modelId="{11469E52-0B0C-4F71-911F-426101606583}" type="presParOf" srcId="{5F703480-3B45-4817-9D75-6733B020490C}" destId="{BBA80EB2-EAA4-490F-920C-13EA78D71657}" srcOrd="6" destOrd="0" presId="urn:microsoft.com/office/officeart/2005/8/layout/default"/>
    <dgm:cxn modelId="{318354A9-AE7F-414C-BDC7-6B5BA3354F91}" type="presParOf" srcId="{5F703480-3B45-4817-9D75-6733B020490C}" destId="{281FF697-FDD3-4D0A-B038-C83276D80F9C}" srcOrd="7" destOrd="0" presId="urn:microsoft.com/office/officeart/2005/8/layout/default"/>
    <dgm:cxn modelId="{C8D35558-F5F1-4E1F-85DE-CB07BD4BCA93}" type="presParOf" srcId="{5F703480-3B45-4817-9D75-6733B020490C}" destId="{3E111C62-D413-435C-A248-D2DFF5F5FB4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98D57-B8C0-4320-8A51-16B10B025D36}">
      <dsp:nvSpPr>
        <dsp:cNvPr id="0" name=""/>
        <dsp:cNvSpPr/>
      </dsp:nvSpPr>
      <dsp:spPr>
        <a:xfrm>
          <a:off x="3046697" y="948574"/>
          <a:ext cx="1944000" cy="1944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9A3A4-0B45-450F-AD96-9EF944A13A1F}">
      <dsp:nvSpPr>
        <dsp:cNvPr id="0" name=""/>
        <dsp:cNvSpPr/>
      </dsp:nvSpPr>
      <dsp:spPr>
        <a:xfrm>
          <a:off x="1858697" y="336279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Välkommen till ungdomsledarmötet!</a:t>
          </a:r>
        </a:p>
      </dsp:txBody>
      <dsp:txXfrm>
        <a:off x="1858697" y="3362791"/>
        <a:ext cx="4320000" cy="720000"/>
      </dsp:txXfrm>
    </dsp:sp>
    <dsp:sp modelId="{4964974E-A9EA-4338-A496-CC2A16D662D8}">
      <dsp:nvSpPr>
        <dsp:cNvPr id="0" name=""/>
        <dsp:cNvSpPr/>
      </dsp:nvSpPr>
      <dsp:spPr>
        <a:xfrm>
          <a:off x="8122697" y="948574"/>
          <a:ext cx="1944000" cy="1944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8B50C-A4E3-46BA-BE49-EA35F2FC501C}">
      <dsp:nvSpPr>
        <dsp:cNvPr id="0" name=""/>
        <dsp:cNvSpPr/>
      </dsp:nvSpPr>
      <dsp:spPr>
        <a:xfrm>
          <a:off x="6934697" y="336279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Syftet med mötet är att samla nya och gamla ledare för att stärka samarbetet, tydliggöra ansvar och inspirera inför säsongen.</a:t>
          </a:r>
        </a:p>
      </dsp:txBody>
      <dsp:txXfrm>
        <a:off x="6934697" y="3362791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DD96C-EEF4-4D84-AA4C-7B1204AB2BAA}">
      <dsp:nvSpPr>
        <dsp:cNvPr id="0" name=""/>
        <dsp:cNvSpPr/>
      </dsp:nvSpPr>
      <dsp:spPr>
        <a:xfrm>
          <a:off x="699174" y="1413"/>
          <a:ext cx="2609388" cy="15656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Christian: Ordförande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Träningstider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Inköp</a:t>
          </a: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Föreningsuppdrag</a:t>
          </a: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, </a:t>
          </a:r>
          <a:r>
            <a:rPr lang="en-US" sz="1500" kern="1200" dirty="0" err="1"/>
            <a:t>plantillgång</a:t>
          </a:r>
          <a:endParaRPr lang="en-US" sz="1500" kern="1200" dirty="0"/>
        </a:p>
      </dsp:txBody>
      <dsp:txXfrm>
        <a:off x="699174" y="1413"/>
        <a:ext cx="2609388" cy="1565633"/>
      </dsp:txXfrm>
    </dsp:sp>
    <dsp:sp modelId="{163DCB81-70A7-4B30-A246-0A29D150AA5D}">
      <dsp:nvSpPr>
        <dsp:cNvPr id="0" name=""/>
        <dsp:cNvSpPr/>
      </dsp:nvSpPr>
      <dsp:spPr>
        <a:xfrm>
          <a:off x="3569501" y="1413"/>
          <a:ext cx="2609388" cy="15656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Pierre: Kiosk, kioskinköp, samordning kring matcher</a:t>
          </a:r>
        </a:p>
      </dsp:txBody>
      <dsp:txXfrm>
        <a:off x="3569501" y="1413"/>
        <a:ext cx="2609388" cy="1565633"/>
      </dsp:txXfrm>
    </dsp:sp>
    <dsp:sp modelId="{8EDE7911-6B1F-4B56-A77A-5AD0630C81EB}">
      <dsp:nvSpPr>
        <dsp:cNvPr id="0" name=""/>
        <dsp:cNvSpPr/>
      </dsp:nvSpPr>
      <dsp:spPr>
        <a:xfrm>
          <a:off x="6439829" y="1413"/>
          <a:ext cx="2609388" cy="15656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Lennart: ekonomi, laget.se, campverktyg, fakturering medlemsavgifter</a:t>
          </a:r>
        </a:p>
      </dsp:txBody>
      <dsp:txXfrm>
        <a:off x="6439829" y="1413"/>
        <a:ext cx="2609388" cy="1565633"/>
      </dsp:txXfrm>
    </dsp:sp>
    <dsp:sp modelId="{6821F23E-1119-4B2E-9B70-EEF0EC06B3DC}">
      <dsp:nvSpPr>
        <dsp:cNvPr id="0" name=""/>
        <dsp:cNvSpPr/>
      </dsp:nvSpPr>
      <dsp:spPr>
        <a:xfrm>
          <a:off x="9310156" y="1413"/>
          <a:ext cx="2609388" cy="15656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Örjan: Domartillsättning, fogis</a:t>
          </a:r>
        </a:p>
      </dsp:txBody>
      <dsp:txXfrm>
        <a:off x="9310156" y="1413"/>
        <a:ext cx="2609388" cy="1565633"/>
      </dsp:txXfrm>
    </dsp:sp>
    <dsp:sp modelId="{F0F8CFE1-7AF8-4FBC-99BF-F80BD2D3D823}">
      <dsp:nvSpPr>
        <dsp:cNvPr id="0" name=""/>
        <dsp:cNvSpPr/>
      </dsp:nvSpPr>
      <dsp:spPr>
        <a:xfrm>
          <a:off x="699174" y="1827985"/>
          <a:ext cx="2609388" cy="15656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Sabina: Medicinväska och mentor, samordning, </a:t>
          </a:r>
          <a:r>
            <a:rPr lang="en-US" sz="1500" kern="1200" dirty="0" err="1"/>
            <a:t>bollförråd</a:t>
          </a:r>
          <a:r>
            <a:rPr lang="en-US" sz="1500" kern="1200" dirty="0"/>
            <a:t>, </a:t>
          </a:r>
          <a:r>
            <a:rPr lang="en-US" sz="1500" kern="1200" dirty="0" err="1"/>
            <a:t>inventering</a:t>
          </a:r>
          <a:r>
            <a:rPr lang="en-US" sz="1500" kern="1200" dirty="0"/>
            <a:t> </a:t>
          </a:r>
          <a:r>
            <a:rPr lang="en-US" sz="1500" kern="1200" dirty="0" err="1"/>
            <a:t>kläder</a:t>
          </a:r>
          <a:r>
            <a:rPr lang="en-US" sz="1500" kern="1200" dirty="0"/>
            <a:t> 2026</a:t>
          </a:r>
        </a:p>
      </dsp:txBody>
      <dsp:txXfrm>
        <a:off x="699174" y="1827985"/>
        <a:ext cx="2609388" cy="1565633"/>
      </dsp:txXfrm>
    </dsp:sp>
    <dsp:sp modelId="{E877FA2A-E899-4C74-AF6C-32B69A20E9B0}">
      <dsp:nvSpPr>
        <dsp:cNvPr id="0" name=""/>
        <dsp:cNvSpPr/>
      </dsp:nvSpPr>
      <dsp:spPr>
        <a:xfrm>
          <a:off x="3569501" y="1827985"/>
          <a:ext cx="2609388" cy="15656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Arius: kläder, bollförråd och samordning (ersätter Jonas)</a:t>
          </a:r>
        </a:p>
      </dsp:txBody>
      <dsp:txXfrm>
        <a:off x="3569501" y="1827985"/>
        <a:ext cx="2609388" cy="1565633"/>
      </dsp:txXfrm>
    </dsp:sp>
    <dsp:sp modelId="{A1A495AE-B802-4BEA-BF6D-915DF677ED0B}">
      <dsp:nvSpPr>
        <dsp:cNvPr id="0" name=""/>
        <dsp:cNvSpPr/>
      </dsp:nvSpPr>
      <dsp:spPr>
        <a:xfrm>
          <a:off x="6439829" y="1827985"/>
          <a:ext cx="2609388" cy="15656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Jacob: Kläder, bollförråd och samordning (ersätter Mattias)</a:t>
          </a:r>
        </a:p>
      </dsp:txBody>
      <dsp:txXfrm>
        <a:off x="6439829" y="1827985"/>
        <a:ext cx="2609388" cy="1565633"/>
      </dsp:txXfrm>
    </dsp:sp>
    <dsp:sp modelId="{7EFEAD6A-06FE-4BAE-A135-7FF3E927162D}">
      <dsp:nvSpPr>
        <dsp:cNvPr id="0" name=""/>
        <dsp:cNvSpPr/>
      </dsp:nvSpPr>
      <dsp:spPr>
        <a:xfrm>
          <a:off x="9310156" y="1827985"/>
          <a:ext cx="2609388" cy="15656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Madelene: Instagram och samordning.</a:t>
          </a:r>
        </a:p>
      </dsp:txBody>
      <dsp:txXfrm>
        <a:off x="9310156" y="1827985"/>
        <a:ext cx="2609388" cy="1565633"/>
      </dsp:txXfrm>
    </dsp:sp>
    <dsp:sp modelId="{C6CE39BB-6879-4EE9-9B9E-020D7105B22F}">
      <dsp:nvSpPr>
        <dsp:cNvPr id="0" name=""/>
        <dsp:cNvSpPr/>
      </dsp:nvSpPr>
      <dsp:spPr>
        <a:xfrm>
          <a:off x="2134338" y="3654557"/>
          <a:ext cx="2609388" cy="15656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Jonas. Fotbollsskola, diverse</a:t>
          </a:r>
        </a:p>
      </dsp:txBody>
      <dsp:txXfrm>
        <a:off x="2134338" y="3654557"/>
        <a:ext cx="2609388" cy="1565633"/>
      </dsp:txXfrm>
    </dsp:sp>
    <dsp:sp modelId="{54E0C2DB-F29A-42F6-BEF9-C209103F07C5}">
      <dsp:nvSpPr>
        <dsp:cNvPr id="0" name=""/>
        <dsp:cNvSpPr/>
      </dsp:nvSpPr>
      <dsp:spPr>
        <a:xfrm>
          <a:off x="5004665" y="3654557"/>
          <a:ext cx="2609388" cy="15656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Ulrika: Samordning, ses ofta i cup, arrangemang mm</a:t>
          </a:r>
        </a:p>
      </dsp:txBody>
      <dsp:txXfrm>
        <a:off x="5004665" y="3654557"/>
        <a:ext cx="2609388" cy="1565633"/>
      </dsp:txXfrm>
    </dsp:sp>
    <dsp:sp modelId="{01006678-A03E-4114-BADA-A515A976D497}">
      <dsp:nvSpPr>
        <dsp:cNvPr id="0" name=""/>
        <dsp:cNvSpPr/>
      </dsp:nvSpPr>
      <dsp:spPr>
        <a:xfrm>
          <a:off x="7874993" y="3654557"/>
          <a:ext cx="2609388" cy="15656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Helena: Kassör</a:t>
          </a:r>
        </a:p>
      </dsp:txBody>
      <dsp:txXfrm>
        <a:off x="7874993" y="3654557"/>
        <a:ext cx="2609388" cy="15656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33977-AF0F-4DED-953F-45FF83F7174A}">
      <dsp:nvSpPr>
        <dsp:cNvPr id="0" name=""/>
        <dsp:cNvSpPr/>
      </dsp:nvSpPr>
      <dsp:spPr>
        <a:xfrm>
          <a:off x="4344749" y="47813"/>
          <a:ext cx="1644312" cy="1644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Att vara ledare i IFK Västervik innebär att:</a:t>
          </a:r>
        </a:p>
      </dsp:txBody>
      <dsp:txXfrm>
        <a:off x="4344749" y="47813"/>
        <a:ext cx="1644312" cy="1644312"/>
      </dsp:txXfrm>
    </dsp:sp>
    <dsp:sp modelId="{8A0485F4-8930-4BE4-BA3F-98E07591A705}">
      <dsp:nvSpPr>
        <dsp:cNvPr id="0" name=""/>
        <dsp:cNvSpPr/>
      </dsp:nvSpPr>
      <dsp:spPr>
        <a:xfrm>
          <a:off x="478211" y="421"/>
          <a:ext cx="6163135" cy="6163135"/>
        </a:xfrm>
        <a:prstGeom prst="circularArrow">
          <a:avLst>
            <a:gd name="adj1" fmla="val 5203"/>
            <a:gd name="adj2" fmla="val 336088"/>
            <a:gd name="adj3" fmla="val 21292529"/>
            <a:gd name="adj4" fmla="val 19766863"/>
            <a:gd name="adj5" fmla="val 60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28157-A5F8-4FDB-8662-131E386BE6DF}">
      <dsp:nvSpPr>
        <dsp:cNvPr id="0" name=""/>
        <dsp:cNvSpPr/>
      </dsp:nvSpPr>
      <dsp:spPr>
        <a:xfrm>
          <a:off x="5338008" y="3104749"/>
          <a:ext cx="1644312" cy="1644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Vara en god förebild</a:t>
          </a:r>
        </a:p>
      </dsp:txBody>
      <dsp:txXfrm>
        <a:off x="5338008" y="3104749"/>
        <a:ext cx="1644312" cy="1644312"/>
      </dsp:txXfrm>
    </dsp:sp>
    <dsp:sp modelId="{4FF01AB2-8CF6-498F-A1F5-BF6E2417B2F1}">
      <dsp:nvSpPr>
        <dsp:cNvPr id="0" name=""/>
        <dsp:cNvSpPr/>
      </dsp:nvSpPr>
      <dsp:spPr>
        <a:xfrm>
          <a:off x="478211" y="421"/>
          <a:ext cx="6163135" cy="6163135"/>
        </a:xfrm>
        <a:prstGeom prst="circularArrow">
          <a:avLst>
            <a:gd name="adj1" fmla="val 5203"/>
            <a:gd name="adj2" fmla="val 336088"/>
            <a:gd name="adj3" fmla="val 4013959"/>
            <a:gd name="adj4" fmla="val 2254111"/>
            <a:gd name="adj5" fmla="val 60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24ED2-0129-47CD-B843-C851974CF675}">
      <dsp:nvSpPr>
        <dsp:cNvPr id="0" name=""/>
        <dsp:cNvSpPr/>
      </dsp:nvSpPr>
      <dsp:spPr>
        <a:xfrm>
          <a:off x="2737623" y="4994040"/>
          <a:ext cx="1644312" cy="1644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Följa föreningens värderingar</a:t>
          </a:r>
        </a:p>
      </dsp:txBody>
      <dsp:txXfrm>
        <a:off x="2737623" y="4994040"/>
        <a:ext cx="1644312" cy="1644312"/>
      </dsp:txXfrm>
    </dsp:sp>
    <dsp:sp modelId="{A2DDD957-032C-42FD-A43A-41BDF32A9B9E}">
      <dsp:nvSpPr>
        <dsp:cNvPr id="0" name=""/>
        <dsp:cNvSpPr/>
      </dsp:nvSpPr>
      <dsp:spPr>
        <a:xfrm>
          <a:off x="478211" y="421"/>
          <a:ext cx="6163135" cy="6163135"/>
        </a:xfrm>
        <a:prstGeom prst="circularArrow">
          <a:avLst>
            <a:gd name="adj1" fmla="val 5203"/>
            <a:gd name="adj2" fmla="val 336088"/>
            <a:gd name="adj3" fmla="val 8209801"/>
            <a:gd name="adj4" fmla="val 6449953"/>
            <a:gd name="adj5" fmla="val 60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8B355-69E2-472F-BF90-AA809054CDCE}">
      <dsp:nvSpPr>
        <dsp:cNvPr id="0" name=""/>
        <dsp:cNvSpPr/>
      </dsp:nvSpPr>
      <dsp:spPr>
        <a:xfrm>
          <a:off x="137238" y="3104749"/>
          <a:ext cx="1644312" cy="1644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Skapa trygghet och glädje</a:t>
          </a:r>
        </a:p>
      </dsp:txBody>
      <dsp:txXfrm>
        <a:off x="137238" y="3104749"/>
        <a:ext cx="1644312" cy="1644312"/>
      </dsp:txXfrm>
    </dsp:sp>
    <dsp:sp modelId="{F96608EB-E121-4391-9E67-8BBE1707545C}">
      <dsp:nvSpPr>
        <dsp:cNvPr id="0" name=""/>
        <dsp:cNvSpPr/>
      </dsp:nvSpPr>
      <dsp:spPr>
        <a:xfrm>
          <a:off x="478211" y="421"/>
          <a:ext cx="6163135" cy="6163135"/>
        </a:xfrm>
        <a:prstGeom prst="circularArrow">
          <a:avLst>
            <a:gd name="adj1" fmla="val 5203"/>
            <a:gd name="adj2" fmla="val 336088"/>
            <a:gd name="adj3" fmla="val 12297048"/>
            <a:gd name="adj4" fmla="val 10771383"/>
            <a:gd name="adj5" fmla="val 60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F5E8D-04CC-4FAA-B8BE-AA8165823A6B}">
      <dsp:nvSpPr>
        <dsp:cNvPr id="0" name=""/>
        <dsp:cNvSpPr/>
      </dsp:nvSpPr>
      <dsp:spPr>
        <a:xfrm>
          <a:off x="1130496" y="47813"/>
          <a:ext cx="1644312" cy="1644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Främja laganda och respekt</a:t>
          </a:r>
        </a:p>
      </dsp:txBody>
      <dsp:txXfrm>
        <a:off x="1130496" y="47813"/>
        <a:ext cx="1644312" cy="1644312"/>
      </dsp:txXfrm>
    </dsp:sp>
    <dsp:sp modelId="{93A7F2C3-9E5D-4467-89BF-78DD90CDA76E}">
      <dsp:nvSpPr>
        <dsp:cNvPr id="0" name=""/>
        <dsp:cNvSpPr/>
      </dsp:nvSpPr>
      <dsp:spPr>
        <a:xfrm>
          <a:off x="478211" y="421"/>
          <a:ext cx="6163135" cy="6163135"/>
        </a:xfrm>
        <a:prstGeom prst="circularArrow">
          <a:avLst>
            <a:gd name="adj1" fmla="val 5203"/>
            <a:gd name="adj2" fmla="val 336088"/>
            <a:gd name="adj3" fmla="val 16864950"/>
            <a:gd name="adj4" fmla="val 15198962"/>
            <a:gd name="adj5" fmla="val 60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57602-0F85-46C6-8220-FBA5DD9F7EDA}">
      <dsp:nvSpPr>
        <dsp:cNvPr id="0" name=""/>
        <dsp:cNvSpPr/>
      </dsp:nvSpPr>
      <dsp:spPr>
        <a:xfrm>
          <a:off x="1387972" y="1531814"/>
          <a:ext cx="1114276" cy="111427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434B3-19AB-4F2F-A593-85D1B2B1FE02}">
      <dsp:nvSpPr>
        <dsp:cNvPr id="0" name=""/>
        <dsp:cNvSpPr/>
      </dsp:nvSpPr>
      <dsp:spPr>
        <a:xfrm>
          <a:off x="707025" y="2969790"/>
          <a:ext cx="247617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Vara ett föredöme på och utanför planen</a:t>
          </a:r>
        </a:p>
      </dsp:txBody>
      <dsp:txXfrm>
        <a:off x="707025" y="2969790"/>
        <a:ext cx="2476170" cy="720000"/>
      </dsp:txXfrm>
    </dsp:sp>
    <dsp:sp modelId="{435FB863-88F5-4FA6-8666-4D3BDCBBB059}">
      <dsp:nvSpPr>
        <dsp:cNvPr id="0" name=""/>
        <dsp:cNvSpPr/>
      </dsp:nvSpPr>
      <dsp:spPr>
        <a:xfrm>
          <a:off x="4297471" y="1531814"/>
          <a:ext cx="1114276" cy="111427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79AF9-A9F2-44B0-B683-207370B85461}">
      <dsp:nvSpPr>
        <dsp:cNvPr id="0" name=""/>
        <dsp:cNvSpPr/>
      </dsp:nvSpPr>
      <dsp:spPr>
        <a:xfrm>
          <a:off x="3616525" y="2969790"/>
          <a:ext cx="247617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Ta ansvar för spelarnas utveckling</a:t>
          </a:r>
        </a:p>
      </dsp:txBody>
      <dsp:txXfrm>
        <a:off x="3616525" y="2969790"/>
        <a:ext cx="2476170" cy="720000"/>
      </dsp:txXfrm>
    </dsp:sp>
    <dsp:sp modelId="{409D5080-A0BF-40CA-9082-1091FF0E4370}">
      <dsp:nvSpPr>
        <dsp:cNvPr id="0" name=""/>
        <dsp:cNvSpPr/>
      </dsp:nvSpPr>
      <dsp:spPr>
        <a:xfrm>
          <a:off x="7206971" y="1531814"/>
          <a:ext cx="1114276" cy="111427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AC609-A3D1-4979-AFDE-3E00859DE458}">
      <dsp:nvSpPr>
        <dsp:cNvPr id="0" name=""/>
        <dsp:cNvSpPr/>
      </dsp:nvSpPr>
      <dsp:spPr>
        <a:xfrm>
          <a:off x="6526024" y="2969790"/>
          <a:ext cx="247617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Kommunicera tydligt med spelare och föräldrar</a:t>
          </a:r>
        </a:p>
      </dsp:txBody>
      <dsp:txXfrm>
        <a:off x="6526024" y="2969790"/>
        <a:ext cx="2476170" cy="720000"/>
      </dsp:txXfrm>
    </dsp:sp>
    <dsp:sp modelId="{88E635DD-5987-4903-9061-FD025B947575}">
      <dsp:nvSpPr>
        <dsp:cNvPr id="0" name=""/>
        <dsp:cNvSpPr/>
      </dsp:nvSpPr>
      <dsp:spPr>
        <a:xfrm>
          <a:off x="10116471" y="1531814"/>
          <a:ext cx="1114276" cy="111427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66C95-B21F-4315-B034-ACBA19EA7C8F}">
      <dsp:nvSpPr>
        <dsp:cNvPr id="0" name=""/>
        <dsp:cNvSpPr/>
      </dsp:nvSpPr>
      <dsp:spPr>
        <a:xfrm>
          <a:off x="9435524" y="2969790"/>
          <a:ext cx="247617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Planera och genomföra träningar med kvalitet</a:t>
          </a:r>
        </a:p>
      </dsp:txBody>
      <dsp:txXfrm>
        <a:off x="9435524" y="2969790"/>
        <a:ext cx="247617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9FA86-A454-4083-85C7-0DE57CDE82BF}">
      <dsp:nvSpPr>
        <dsp:cNvPr id="0" name=""/>
        <dsp:cNvSpPr/>
      </dsp:nvSpPr>
      <dsp:spPr>
        <a:xfrm>
          <a:off x="0" y="0"/>
          <a:ext cx="10490716" cy="9740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- Företräda IFK:s varumärke</a:t>
          </a:r>
        </a:p>
      </dsp:txBody>
      <dsp:txXfrm>
        <a:off x="28528" y="28528"/>
        <a:ext cx="9357386" cy="916946"/>
      </dsp:txXfrm>
    </dsp:sp>
    <dsp:sp modelId="{D1794819-2E2D-4782-B2CC-272E8EB88CAA}">
      <dsp:nvSpPr>
        <dsp:cNvPr id="0" name=""/>
        <dsp:cNvSpPr/>
      </dsp:nvSpPr>
      <dsp:spPr>
        <a:xfrm>
          <a:off x="878597" y="1151094"/>
          <a:ext cx="10490716" cy="974002"/>
        </a:xfrm>
        <a:prstGeom prst="roundRect">
          <a:avLst>
            <a:gd name="adj" fmla="val 1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- Respekt mot motståndare och medspelare</a:t>
          </a:r>
        </a:p>
      </dsp:txBody>
      <dsp:txXfrm>
        <a:off x="907125" y="1179622"/>
        <a:ext cx="8921960" cy="916946"/>
      </dsp:txXfrm>
    </dsp:sp>
    <dsp:sp modelId="{25A40C12-47DE-434F-B74E-D403081A5D7E}">
      <dsp:nvSpPr>
        <dsp:cNvPr id="0" name=""/>
        <dsp:cNvSpPr/>
      </dsp:nvSpPr>
      <dsp:spPr>
        <a:xfrm>
          <a:off x="1744081" y="2302188"/>
          <a:ext cx="10490716" cy="974002"/>
        </a:xfrm>
        <a:prstGeom prst="roundRect">
          <a:avLst>
            <a:gd name="adj" fmla="val 1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- Respekt mot domare och publik</a:t>
          </a:r>
        </a:p>
      </dsp:txBody>
      <dsp:txXfrm>
        <a:off x="1772609" y="2330716"/>
        <a:ext cx="8935074" cy="916946"/>
      </dsp:txXfrm>
    </dsp:sp>
    <dsp:sp modelId="{EBCBA888-A8AE-4C77-9F3A-8F15FDDF97DB}">
      <dsp:nvSpPr>
        <dsp:cNvPr id="0" name=""/>
        <dsp:cNvSpPr/>
      </dsp:nvSpPr>
      <dsp:spPr>
        <a:xfrm>
          <a:off x="2622678" y="3453283"/>
          <a:ext cx="10490716" cy="97400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- Uppträda sportsligt</a:t>
          </a:r>
        </a:p>
      </dsp:txBody>
      <dsp:txXfrm>
        <a:off x="2651206" y="3481811"/>
        <a:ext cx="8921960" cy="916946"/>
      </dsp:txXfrm>
    </dsp:sp>
    <dsp:sp modelId="{6C095B4C-FB5D-4FB5-897D-8AB20F79C7CF}">
      <dsp:nvSpPr>
        <dsp:cNvPr id="0" name=""/>
        <dsp:cNvSpPr/>
      </dsp:nvSpPr>
      <dsp:spPr>
        <a:xfrm>
          <a:off x="9857614" y="745997"/>
          <a:ext cx="633101" cy="63310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10000062" y="745997"/>
        <a:ext cx="348205" cy="476409"/>
      </dsp:txXfrm>
    </dsp:sp>
    <dsp:sp modelId="{C8AEF381-36D6-4009-A9D3-FFA814460F79}">
      <dsp:nvSpPr>
        <dsp:cNvPr id="0" name=""/>
        <dsp:cNvSpPr/>
      </dsp:nvSpPr>
      <dsp:spPr>
        <a:xfrm>
          <a:off x="10736211" y="1897092"/>
          <a:ext cx="633101" cy="63310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10878659" y="1897092"/>
        <a:ext cx="348205" cy="476409"/>
      </dsp:txXfrm>
    </dsp:sp>
    <dsp:sp modelId="{C1098924-A1E1-4842-8A75-DE3189BE934A}">
      <dsp:nvSpPr>
        <dsp:cNvPr id="0" name=""/>
        <dsp:cNvSpPr/>
      </dsp:nvSpPr>
      <dsp:spPr>
        <a:xfrm>
          <a:off x="11601695" y="3048186"/>
          <a:ext cx="633101" cy="63310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11744143" y="3048186"/>
        <a:ext cx="348205" cy="4764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1293E-3565-45BF-B16F-C5F50159B0C3}">
      <dsp:nvSpPr>
        <dsp:cNvPr id="0" name=""/>
        <dsp:cNvSpPr/>
      </dsp:nvSpPr>
      <dsp:spPr>
        <a:xfrm>
          <a:off x="181767" y="1104597"/>
          <a:ext cx="1062369" cy="10623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CD35E8-F49E-4A3A-8AD5-675694987B69}">
      <dsp:nvSpPr>
        <dsp:cNvPr id="0" name=""/>
        <dsp:cNvSpPr/>
      </dsp:nvSpPr>
      <dsp:spPr>
        <a:xfrm>
          <a:off x="404864" y="1327694"/>
          <a:ext cx="616174" cy="61617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28DFA-56E6-4752-AB48-02B0C2299949}">
      <dsp:nvSpPr>
        <dsp:cNvPr id="0" name=""/>
        <dsp:cNvSpPr/>
      </dsp:nvSpPr>
      <dsp:spPr>
        <a:xfrm>
          <a:off x="1471786" y="1104597"/>
          <a:ext cx="2504155" cy="1062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Diskutera i grupper:</a:t>
          </a:r>
        </a:p>
      </dsp:txBody>
      <dsp:txXfrm>
        <a:off x="1471786" y="1104597"/>
        <a:ext cx="2504155" cy="1062369"/>
      </dsp:txXfrm>
    </dsp:sp>
    <dsp:sp modelId="{B3421077-6BD8-4BDA-9CF9-BC6FBD8B2DD3}">
      <dsp:nvSpPr>
        <dsp:cNvPr id="0" name=""/>
        <dsp:cNvSpPr/>
      </dsp:nvSpPr>
      <dsp:spPr>
        <a:xfrm>
          <a:off x="4412272" y="1104597"/>
          <a:ext cx="1062369" cy="10623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9FB9B-F8A9-4935-AD28-C98B7FC8ADB7}">
      <dsp:nvSpPr>
        <dsp:cNvPr id="0" name=""/>
        <dsp:cNvSpPr/>
      </dsp:nvSpPr>
      <dsp:spPr>
        <a:xfrm>
          <a:off x="4635369" y="1327694"/>
          <a:ext cx="616174" cy="61617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B61D9-CC1E-47CE-8003-791E9CA70BDC}">
      <dsp:nvSpPr>
        <dsp:cNvPr id="0" name=""/>
        <dsp:cNvSpPr/>
      </dsp:nvSpPr>
      <dsp:spPr>
        <a:xfrm>
          <a:off x="5702292" y="1104597"/>
          <a:ext cx="2504155" cy="1062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- Hur jobbar ni idag?</a:t>
          </a:r>
        </a:p>
      </dsp:txBody>
      <dsp:txXfrm>
        <a:off x="5702292" y="1104597"/>
        <a:ext cx="2504155" cy="1062369"/>
      </dsp:txXfrm>
    </dsp:sp>
    <dsp:sp modelId="{77A7C33B-29E8-451B-B26C-3C4EC4AA4D6A}">
      <dsp:nvSpPr>
        <dsp:cNvPr id="0" name=""/>
        <dsp:cNvSpPr/>
      </dsp:nvSpPr>
      <dsp:spPr>
        <a:xfrm>
          <a:off x="8642777" y="1104597"/>
          <a:ext cx="1062369" cy="10623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8A9A55-0AD2-455A-AF9A-A752DAD1749A}">
      <dsp:nvSpPr>
        <dsp:cNvPr id="0" name=""/>
        <dsp:cNvSpPr/>
      </dsp:nvSpPr>
      <dsp:spPr>
        <a:xfrm>
          <a:off x="8865875" y="1327694"/>
          <a:ext cx="616174" cy="61617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CACC6-AEE7-42A7-AB58-7FE4A12C7F6F}">
      <dsp:nvSpPr>
        <dsp:cNvPr id="0" name=""/>
        <dsp:cNvSpPr/>
      </dsp:nvSpPr>
      <dsp:spPr>
        <a:xfrm>
          <a:off x="9932797" y="1104597"/>
          <a:ext cx="2504155" cy="1062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- Vad fungerar bra?</a:t>
          </a:r>
        </a:p>
      </dsp:txBody>
      <dsp:txXfrm>
        <a:off x="9932797" y="1104597"/>
        <a:ext cx="2504155" cy="1062369"/>
      </dsp:txXfrm>
    </dsp:sp>
    <dsp:sp modelId="{A911300D-6C47-44B2-B25A-4F15E6AE5390}">
      <dsp:nvSpPr>
        <dsp:cNvPr id="0" name=""/>
        <dsp:cNvSpPr/>
      </dsp:nvSpPr>
      <dsp:spPr>
        <a:xfrm>
          <a:off x="181767" y="3054638"/>
          <a:ext cx="1062369" cy="10623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5F014D-3EC8-4A5C-AB28-F9D10D0E3539}">
      <dsp:nvSpPr>
        <dsp:cNvPr id="0" name=""/>
        <dsp:cNvSpPr/>
      </dsp:nvSpPr>
      <dsp:spPr>
        <a:xfrm>
          <a:off x="404864" y="3277736"/>
          <a:ext cx="616174" cy="61617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891FB-800E-4E25-9502-B645DDD2367D}">
      <dsp:nvSpPr>
        <dsp:cNvPr id="0" name=""/>
        <dsp:cNvSpPr/>
      </dsp:nvSpPr>
      <dsp:spPr>
        <a:xfrm>
          <a:off x="1471786" y="3054638"/>
          <a:ext cx="2504155" cy="1062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- Vad behöver utvecklas?</a:t>
          </a:r>
        </a:p>
      </dsp:txBody>
      <dsp:txXfrm>
        <a:off x="1471786" y="3054638"/>
        <a:ext cx="2504155" cy="1062369"/>
      </dsp:txXfrm>
    </dsp:sp>
    <dsp:sp modelId="{803C30FC-6148-497F-9094-7295B50BDDB9}">
      <dsp:nvSpPr>
        <dsp:cNvPr id="0" name=""/>
        <dsp:cNvSpPr/>
      </dsp:nvSpPr>
      <dsp:spPr>
        <a:xfrm>
          <a:off x="4412272" y="3054638"/>
          <a:ext cx="1062369" cy="106236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AD3C7-32D4-4838-94E5-E2F5B36C61F3}">
      <dsp:nvSpPr>
        <dsp:cNvPr id="0" name=""/>
        <dsp:cNvSpPr/>
      </dsp:nvSpPr>
      <dsp:spPr>
        <a:xfrm>
          <a:off x="4635369" y="3277736"/>
          <a:ext cx="616174" cy="61617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49DB6-46BF-44F9-8121-1C4A609245B8}">
      <dsp:nvSpPr>
        <dsp:cNvPr id="0" name=""/>
        <dsp:cNvSpPr/>
      </dsp:nvSpPr>
      <dsp:spPr>
        <a:xfrm>
          <a:off x="5702292" y="3054638"/>
          <a:ext cx="2504155" cy="1062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- Hur kan vi stötta varandra bättre?</a:t>
          </a:r>
        </a:p>
      </dsp:txBody>
      <dsp:txXfrm>
        <a:off x="5702292" y="3054638"/>
        <a:ext cx="2504155" cy="10623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83491-BA58-4F21-BB2B-4B2BE0AD0EA5}">
      <dsp:nvSpPr>
        <dsp:cNvPr id="0" name=""/>
        <dsp:cNvSpPr/>
      </dsp:nvSpPr>
      <dsp:spPr>
        <a:xfrm>
          <a:off x="0" y="568"/>
          <a:ext cx="5834937" cy="7828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C9C270-4F36-4391-87E0-E3D2DE05D900}">
      <dsp:nvSpPr>
        <dsp:cNvPr id="0" name=""/>
        <dsp:cNvSpPr/>
      </dsp:nvSpPr>
      <dsp:spPr>
        <a:xfrm>
          <a:off x="236808" y="176707"/>
          <a:ext cx="430560" cy="43056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72208-F97E-4C78-889E-1CD9E80669BD}">
      <dsp:nvSpPr>
        <dsp:cNvPr id="0" name=""/>
        <dsp:cNvSpPr/>
      </dsp:nvSpPr>
      <dsp:spPr>
        <a:xfrm>
          <a:off x="904177" y="568"/>
          <a:ext cx="4930759" cy="782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850" tIns="82850" rIns="82850" bIns="8285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Vad är Fogis?</a:t>
          </a:r>
        </a:p>
      </dsp:txBody>
      <dsp:txXfrm>
        <a:off x="904177" y="568"/>
        <a:ext cx="4930759" cy="782837"/>
      </dsp:txXfrm>
    </dsp:sp>
    <dsp:sp modelId="{FAE0E979-0CDB-4624-8576-6EF5DBD345B5}">
      <dsp:nvSpPr>
        <dsp:cNvPr id="0" name=""/>
        <dsp:cNvSpPr/>
      </dsp:nvSpPr>
      <dsp:spPr>
        <a:xfrm>
          <a:off x="0" y="979115"/>
          <a:ext cx="5834937" cy="7828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A63D1C-E044-4F27-A88F-931E32D2468F}">
      <dsp:nvSpPr>
        <dsp:cNvPr id="0" name=""/>
        <dsp:cNvSpPr/>
      </dsp:nvSpPr>
      <dsp:spPr>
        <a:xfrm>
          <a:off x="236808" y="1155253"/>
          <a:ext cx="430560" cy="43056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279B46-7FF0-4A1D-8104-F6953F949F48}">
      <dsp:nvSpPr>
        <dsp:cNvPr id="0" name=""/>
        <dsp:cNvSpPr/>
      </dsp:nvSpPr>
      <dsp:spPr>
        <a:xfrm>
          <a:off x="904177" y="979115"/>
          <a:ext cx="4930759" cy="782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850" tIns="82850" rIns="82850" bIns="8285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- Svenska Fotbollförbundets system för spelare och matcher</a:t>
          </a:r>
        </a:p>
      </dsp:txBody>
      <dsp:txXfrm>
        <a:off x="904177" y="979115"/>
        <a:ext cx="4930759" cy="782837"/>
      </dsp:txXfrm>
    </dsp:sp>
    <dsp:sp modelId="{D2011223-BD5E-4EA3-AEC4-8B6FE25018AC}">
      <dsp:nvSpPr>
        <dsp:cNvPr id="0" name=""/>
        <dsp:cNvSpPr/>
      </dsp:nvSpPr>
      <dsp:spPr>
        <a:xfrm>
          <a:off x="0" y="1957662"/>
          <a:ext cx="5834937" cy="7828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EB645-0F6A-4F04-8778-D65811A8B73E}">
      <dsp:nvSpPr>
        <dsp:cNvPr id="0" name=""/>
        <dsp:cNvSpPr/>
      </dsp:nvSpPr>
      <dsp:spPr>
        <a:xfrm>
          <a:off x="236808" y="2133800"/>
          <a:ext cx="430560" cy="43056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8A463-5ACB-4285-9EEB-949301208DD8}">
      <dsp:nvSpPr>
        <dsp:cNvPr id="0" name=""/>
        <dsp:cNvSpPr/>
      </dsp:nvSpPr>
      <dsp:spPr>
        <a:xfrm>
          <a:off x="904177" y="1957662"/>
          <a:ext cx="4930759" cy="782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850" tIns="82850" rIns="82850" bIns="8285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Varför?</a:t>
          </a:r>
        </a:p>
      </dsp:txBody>
      <dsp:txXfrm>
        <a:off x="904177" y="1957662"/>
        <a:ext cx="4930759" cy="782837"/>
      </dsp:txXfrm>
    </dsp:sp>
    <dsp:sp modelId="{A270B1CD-D9F3-4EE7-87B3-CCD0FF9C960C}">
      <dsp:nvSpPr>
        <dsp:cNvPr id="0" name=""/>
        <dsp:cNvSpPr/>
      </dsp:nvSpPr>
      <dsp:spPr>
        <a:xfrm>
          <a:off x="0" y="2936209"/>
          <a:ext cx="5834937" cy="7828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541F31-186F-4B49-B46B-4E17BD78AD69}">
      <dsp:nvSpPr>
        <dsp:cNvPr id="0" name=""/>
        <dsp:cNvSpPr/>
      </dsp:nvSpPr>
      <dsp:spPr>
        <a:xfrm>
          <a:off x="236808" y="3112347"/>
          <a:ext cx="430560" cy="43056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AFD83A-C726-4B41-BA73-BBBABFC388A9}">
      <dsp:nvSpPr>
        <dsp:cNvPr id="0" name=""/>
        <dsp:cNvSpPr/>
      </dsp:nvSpPr>
      <dsp:spPr>
        <a:xfrm>
          <a:off x="904177" y="2936209"/>
          <a:ext cx="4930759" cy="782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850" tIns="82850" rIns="82850" bIns="8285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- Registrering, licenser, matchrapportering</a:t>
          </a:r>
        </a:p>
      </dsp:txBody>
      <dsp:txXfrm>
        <a:off x="904177" y="2936209"/>
        <a:ext cx="4930759" cy="782837"/>
      </dsp:txXfrm>
    </dsp:sp>
    <dsp:sp modelId="{2EF1817B-3EE8-4E14-AB4E-E4D3E9B0C030}">
      <dsp:nvSpPr>
        <dsp:cNvPr id="0" name=""/>
        <dsp:cNvSpPr/>
      </dsp:nvSpPr>
      <dsp:spPr>
        <a:xfrm>
          <a:off x="0" y="3914756"/>
          <a:ext cx="5834937" cy="7828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78E807-737B-4375-8CA2-ACB10697479A}">
      <dsp:nvSpPr>
        <dsp:cNvPr id="0" name=""/>
        <dsp:cNvSpPr/>
      </dsp:nvSpPr>
      <dsp:spPr>
        <a:xfrm>
          <a:off x="236808" y="4090894"/>
          <a:ext cx="430560" cy="43056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2B530-9AEC-495E-A2DF-B727A40E465B}">
      <dsp:nvSpPr>
        <dsp:cNvPr id="0" name=""/>
        <dsp:cNvSpPr/>
      </dsp:nvSpPr>
      <dsp:spPr>
        <a:xfrm>
          <a:off x="904177" y="3914756"/>
          <a:ext cx="4930759" cy="782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850" tIns="82850" rIns="82850" bIns="8285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Hur?</a:t>
          </a:r>
        </a:p>
      </dsp:txBody>
      <dsp:txXfrm>
        <a:off x="904177" y="3914756"/>
        <a:ext cx="4930759" cy="782837"/>
      </dsp:txXfrm>
    </dsp:sp>
    <dsp:sp modelId="{F066271B-866A-461B-A985-FB1D5E0CB2BA}">
      <dsp:nvSpPr>
        <dsp:cNvPr id="0" name=""/>
        <dsp:cNvSpPr/>
      </dsp:nvSpPr>
      <dsp:spPr>
        <a:xfrm>
          <a:off x="0" y="4893302"/>
          <a:ext cx="5834937" cy="7828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05BBA-C6DA-4D38-8198-39771EC53ED2}">
      <dsp:nvSpPr>
        <dsp:cNvPr id="0" name=""/>
        <dsp:cNvSpPr/>
      </dsp:nvSpPr>
      <dsp:spPr>
        <a:xfrm>
          <a:off x="236808" y="5069441"/>
          <a:ext cx="430560" cy="43056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A6CDF-036A-4FDE-B08D-7604B0DDD01A}">
      <dsp:nvSpPr>
        <dsp:cNvPr id="0" name=""/>
        <dsp:cNvSpPr/>
      </dsp:nvSpPr>
      <dsp:spPr>
        <a:xfrm>
          <a:off x="904177" y="4893302"/>
          <a:ext cx="4930759" cy="782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850" tIns="82850" rIns="82850" bIns="8285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- Via inloggning på fogis.se</a:t>
          </a:r>
        </a:p>
      </dsp:txBody>
      <dsp:txXfrm>
        <a:off x="904177" y="4893302"/>
        <a:ext cx="4930759" cy="782837"/>
      </dsp:txXfrm>
    </dsp:sp>
    <dsp:sp modelId="{2619CA99-5284-4063-AD9D-EA06E37E3A71}">
      <dsp:nvSpPr>
        <dsp:cNvPr id="0" name=""/>
        <dsp:cNvSpPr/>
      </dsp:nvSpPr>
      <dsp:spPr>
        <a:xfrm>
          <a:off x="0" y="5871849"/>
          <a:ext cx="5834937" cy="7828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4FBD0A-6C54-46AF-80C0-AF09BA1F8AA2}">
      <dsp:nvSpPr>
        <dsp:cNvPr id="0" name=""/>
        <dsp:cNvSpPr/>
      </dsp:nvSpPr>
      <dsp:spPr>
        <a:xfrm>
          <a:off x="236808" y="6047988"/>
          <a:ext cx="430560" cy="43056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324E47-8A27-46D3-AD7B-34D624D7B6C5}">
      <dsp:nvSpPr>
        <dsp:cNvPr id="0" name=""/>
        <dsp:cNvSpPr/>
      </dsp:nvSpPr>
      <dsp:spPr>
        <a:xfrm>
          <a:off x="904177" y="5871849"/>
          <a:ext cx="4930759" cy="782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850" tIns="82850" rIns="82850" bIns="8285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[Plats för instruktionsfilm]</a:t>
          </a:r>
        </a:p>
      </dsp:txBody>
      <dsp:txXfrm>
        <a:off x="904177" y="5871849"/>
        <a:ext cx="4930759" cy="7828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4F977-2C1B-4FCC-A28F-FEBBDF2F805F}">
      <dsp:nvSpPr>
        <dsp:cNvPr id="0" name=""/>
        <dsp:cNvSpPr/>
      </dsp:nvSpPr>
      <dsp:spPr>
        <a:xfrm>
          <a:off x="1116687" y="3638"/>
          <a:ext cx="3400006" cy="20400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Bollförråd</a:t>
          </a:r>
        </a:p>
      </dsp:txBody>
      <dsp:txXfrm>
        <a:off x="1116687" y="3638"/>
        <a:ext cx="3400006" cy="2040003"/>
      </dsp:txXfrm>
    </dsp:sp>
    <dsp:sp modelId="{463BED3D-97AB-416B-B1DC-642D5ADB21D0}">
      <dsp:nvSpPr>
        <dsp:cNvPr id="0" name=""/>
        <dsp:cNvSpPr/>
      </dsp:nvSpPr>
      <dsp:spPr>
        <a:xfrm>
          <a:off x="4856694" y="3638"/>
          <a:ext cx="3400006" cy="20400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Omklädningsrum 4st</a:t>
          </a:r>
        </a:p>
      </dsp:txBody>
      <dsp:txXfrm>
        <a:off x="4856694" y="3638"/>
        <a:ext cx="3400006" cy="2040003"/>
      </dsp:txXfrm>
    </dsp:sp>
    <dsp:sp modelId="{422A2756-3B96-42DF-8B9F-B78C3CA1E361}">
      <dsp:nvSpPr>
        <dsp:cNvPr id="0" name=""/>
        <dsp:cNvSpPr/>
      </dsp:nvSpPr>
      <dsp:spPr>
        <a:xfrm>
          <a:off x="8596701" y="3638"/>
          <a:ext cx="3400006" cy="20400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Toalettvagn</a:t>
          </a:r>
        </a:p>
      </dsp:txBody>
      <dsp:txXfrm>
        <a:off x="8596701" y="3638"/>
        <a:ext cx="3400006" cy="2040003"/>
      </dsp:txXfrm>
    </dsp:sp>
    <dsp:sp modelId="{BBA80EB2-EAA4-490F-920C-13EA78D71657}">
      <dsp:nvSpPr>
        <dsp:cNvPr id="0" name=""/>
        <dsp:cNvSpPr/>
      </dsp:nvSpPr>
      <dsp:spPr>
        <a:xfrm>
          <a:off x="2986690" y="2383643"/>
          <a:ext cx="3400006" cy="20400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Kiosk</a:t>
          </a:r>
        </a:p>
      </dsp:txBody>
      <dsp:txXfrm>
        <a:off x="2986690" y="2383643"/>
        <a:ext cx="3400006" cy="2040003"/>
      </dsp:txXfrm>
    </dsp:sp>
    <dsp:sp modelId="{3E111C62-D413-435C-A248-D2DFF5F5FB41}">
      <dsp:nvSpPr>
        <dsp:cNvPr id="0" name=""/>
        <dsp:cNvSpPr/>
      </dsp:nvSpPr>
      <dsp:spPr>
        <a:xfrm>
          <a:off x="6726697" y="2383643"/>
          <a:ext cx="3400006" cy="20400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Föreningsuppdrag bilbingo</a:t>
          </a:r>
        </a:p>
      </dsp:txBody>
      <dsp:txXfrm>
        <a:off x="6726697" y="2383643"/>
        <a:ext cx="3400006" cy="2040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139D-737A-4013-8D9F-B18A9D9ECF47}" type="datetimeFigureOut">
              <a:rPr lang="sv-SE" smtClean="0"/>
              <a:t>2026-03-29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922BF-8056-491F-92CC-7ED8A9CC3C0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572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Christian eller Madelene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922BF-8056-491F-92CC-7ED8A9CC3C09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6653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Madelene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922BF-8056-491F-92CC-7ED8A9CC3C09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4382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Temadagar laget.se tips, Jonas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922BF-8056-491F-92CC-7ED8A9CC3C09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907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Jonas, Christian, Pierre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922BF-8056-491F-92CC-7ED8A9CC3C09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4003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Tips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922BF-8056-491F-92CC-7ED8A9CC3C09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0209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Tips med information kring föreningsuppdrag: Christian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922BF-8056-491F-92CC-7ED8A9CC3C09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3988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 tackar!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922BF-8056-491F-92CC-7ED8A9CC3C09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0055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Madelene/Christian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922BF-8056-491F-92CC-7ED8A9CC3C09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2876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Madelene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922BF-8056-491F-92CC-7ED8A9CC3C09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8133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Här kommer alla som har punkter att prata om det man vill ta upp. Det kan vara önskemål om träningstider till planering av hemmamatcher mm. Vi börjar i ruta ett och fortsätter.</a:t>
            </a:r>
          </a:p>
          <a:p>
            <a:r>
              <a:rPr lang="sv-SE" dirty="0"/>
              <a:t>Kommer ha temadag kiosk, laget, </a:t>
            </a:r>
            <a:r>
              <a:rPr lang="sv-SE" dirty="0" err="1"/>
              <a:t>fogis</a:t>
            </a:r>
            <a:r>
              <a:rPr lang="sv-SE" dirty="0"/>
              <a:t>, uppdrag framöver, behov styr. Minst 2 </a:t>
            </a:r>
            <a:r>
              <a:rPr lang="sv-SE" dirty="0" err="1"/>
              <a:t>pers</a:t>
            </a:r>
            <a:r>
              <a:rPr lang="sv-SE" dirty="0"/>
              <a:t> för att bli av.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922BF-8056-491F-92CC-7ED8A9CC3C09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9084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Madelene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922BF-8056-491F-92CC-7ED8A9CC3C09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6293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Madelene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922BF-8056-491F-92CC-7ED8A9CC3C09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9650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Madelene/Jonas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922BF-8056-491F-92CC-7ED8A9CC3C09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1343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Madelene/Jonas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922BF-8056-491F-92CC-7ED8A9CC3C09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716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Madelene/Jonas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922BF-8056-491F-92CC-7ED8A9CC3C09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1741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4630398" cy="82296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4630400" cy="7683096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195665" y="-3184708"/>
            <a:ext cx="8229601" cy="14599015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313715" y="0"/>
            <a:ext cx="7315201" cy="82296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4619444" cy="8246305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5255" y="4858"/>
            <a:ext cx="12259891" cy="5674848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2031" y="1236487"/>
            <a:ext cx="9777256" cy="3697490"/>
          </a:xfrm>
        </p:spPr>
        <p:txBody>
          <a:bodyPr anchor="ctr">
            <a:normAutofit/>
          </a:bodyPr>
          <a:lstStyle/>
          <a:p>
            <a:r>
              <a:rPr lang="sv-SE" sz="5800" dirty="0">
                <a:solidFill>
                  <a:srgbClr val="FFFFFF"/>
                </a:solidFill>
              </a:rPr>
              <a:t>Ungdomsledarmöte </a:t>
            </a:r>
            <a:br>
              <a:rPr lang="sv-SE" sz="5800" dirty="0">
                <a:solidFill>
                  <a:srgbClr val="FFFFFF"/>
                </a:solidFill>
              </a:rPr>
            </a:br>
            <a:r>
              <a:rPr lang="sv-SE" sz="5800" dirty="0">
                <a:solidFill>
                  <a:srgbClr val="FFFFFF"/>
                </a:solidFill>
              </a:rPr>
              <a:t>IFK Västervik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931" y="6205311"/>
            <a:ext cx="10894354" cy="1032744"/>
          </a:xfrm>
        </p:spPr>
        <p:txBody>
          <a:bodyPr anchor="ctr">
            <a:normAutofit/>
          </a:bodyPr>
          <a:lstStyle/>
          <a:p>
            <a:r>
              <a:rPr lang="sv-SE" dirty="0">
                <a:solidFill>
                  <a:srgbClr val="FFFFFF"/>
                </a:solidFill>
              </a:rPr>
              <a:t>Välkommen till säsongens ungdomsledarmöte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EBB6B31-50DF-0E48-2FE3-9CA790A43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159" y="4413219"/>
            <a:ext cx="1465111" cy="17523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6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12">
            <a:extLst>
              <a:ext uri="{FF2B5EF4-FFF2-40B4-BE49-F238E27FC236}">
                <a16:creationId xmlns:a16="http://schemas.microsoft.com/office/drawing/2014/main" id="{B679F1F0-C13A-2BD7-445C-84E1ED13748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t="8537"/>
          <a:stretch>
            <a:fillRect/>
          </a:stretch>
        </p:blipFill>
        <p:spPr>
          <a:xfrm>
            <a:off x="20" y="10"/>
            <a:ext cx="14630380" cy="8229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5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FFFF"/>
                </a:solidFill>
              </a:rPr>
              <a:t>Workshop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9A3CA99-245F-1751-5879-2537446E14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022739"/>
              </p:ext>
            </p:extLst>
          </p:nvPr>
        </p:nvGraphicFramePr>
        <p:xfrm>
          <a:off x="1005840" y="2190750"/>
          <a:ext cx="12618720" cy="5221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766218" y="767136"/>
            <a:ext cx="8229600" cy="6695328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71847" y="474247"/>
            <a:ext cx="7615451" cy="669129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834688" y="3382760"/>
            <a:ext cx="3002375" cy="6691296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10002" y="1023352"/>
            <a:ext cx="8229601" cy="618289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982504" y="1354196"/>
            <a:ext cx="5181964" cy="5181964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675" y="704226"/>
            <a:ext cx="5076120" cy="4064996"/>
          </a:xfrm>
        </p:spPr>
        <p:txBody>
          <a:bodyPr anchor="b">
            <a:normAutofit/>
          </a:bodyPr>
          <a:lstStyle/>
          <a:p>
            <a:pPr algn="r"/>
            <a:r>
              <a:rPr lang="sv-SE" sz="4800" dirty="0">
                <a:solidFill>
                  <a:srgbClr val="FFFFFF"/>
                </a:solidFill>
              </a:rPr>
              <a:t>Fogis</a:t>
            </a:r>
            <a:br>
              <a:rPr lang="sv-SE" sz="4800" dirty="0">
                <a:solidFill>
                  <a:srgbClr val="FFFFFF"/>
                </a:solidFill>
              </a:rPr>
            </a:br>
            <a:r>
              <a:rPr lang="sv-SE" sz="4800" dirty="0">
                <a:solidFill>
                  <a:srgbClr val="FFFFFF"/>
                </a:solidFill>
              </a:rPr>
              <a:t>- Sabina/Jonas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0474402D-CA1A-3752-AF2F-72FCEDC3D1D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803789" y="779376"/>
          <a:ext cx="5834937" cy="6655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4" descr="Person som tittar på tom telefon">
            <a:extLst>
              <a:ext uri="{FF2B5EF4-FFF2-40B4-BE49-F238E27FC236}">
                <a16:creationId xmlns:a16="http://schemas.microsoft.com/office/drawing/2014/main" id="{789FFB34-88E4-0C1D-501B-69969AB0BC8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t="15451" b="280"/>
          <a:stretch>
            <a:fillRect/>
          </a:stretch>
        </p:blipFill>
        <p:spPr>
          <a:xfrm>
            <a:off x="20" y="10"/>
            <a:ext cx="14630380" cy="8229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5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FFFF"/>
                </a:solidFill>
              </a:rPr>
              <a:t>Laget.se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2190750"/>
            <a:ext cx="12618720" cy="5221605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FFFF"/>
                </a:solidFill>
              </a:rPr>
              <a:t>Vad?</a:t>
            </a:r>
          </a:p>
          <a:p>
            <a:r>
              <a:rPr lang="sv-SE" dirty="0">
                <a:solidFill>
                  <a:srgbClr val="FFFFFF"/>
                </a:solidFill>
              </a:rPr>
              <a:t>Kommunikationsplattform för lag och föräldrar</a:t>
            </a:r>
          </a:p>
          <a:p>
            <a:r>
              <a:rPr lang="sv-SE" dirty="0">
                <a:solidFill>
                  <a:srgbClr val="FFFFFF"/>
                </a:solidFill>
              </a:rPr>
              <a:t>Varför?</a:t>
            </a:r>
          </a:p>
          <a:p>
            <a:r>
              <a:rPr lang="sv-SE" dirty="0">
                <a:solidFill>
                  <a:srgbClr val="FFFFFF"/>
                </a:solidFill>
              </a:rPr>
              <a:t>Enkel kommunikation, kalender, kallelser</a:t>
            </a:r>
          </a:p>
          <a:p>
            <a:r>
              <a:rPr lang="sv-SE" dirty="0">
                <a:solidFill>
                  <a:srgbClr val="FFFFFF"/>
                </a:solidFill>
              </a:rPr>
              <a:t>Hur?</a:t>
            </a:r>
          </a:p>
          <a:p>
            <a:r>
              <a:rPr lang="sv-SE" dirty="0">
                <a:solidFill>
                  <a:srgbClr val="FFFFFF"/>
                </a:solidFill>
              </a:rPr>
              <a:t>App och webb</a:t>
            </a:r>
          </a:p>
          <a:p>
            <a:r>
              <a:rPr lang="sv-SE" dirty="0">
                <a:solidFill>
                  <a:srgbClr val="FFFFFF"/>
                </a:solidFill>
              </a:rPr>
              <a:t>Supertext för SMS-utskick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4630398" cy="2604037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99382" y="0"/>
            <a:ext cx="4916654" cy="2604793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012775" y="-6012052"/>
            <a:ext cx="2604851" cy="146304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E312200-6E64-AE94-59AA-C4A3197DA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276" y="418638"/>
            <a:ext cx="11661734" cy="18917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Praktisk information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extruta 2">
            <a:extLst>
              <a:ext uri="{FF2B5EF4-FFF2-40B4-BE49-F238E27FC236}">
                <a16:creationId xmlns:a16="http://schemas.microsoft.com/office/drawing/2014/main" id="{381BE8BD-A2BB-F508-4ED7-6B84A6D784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9636827"/>
              </p:ext>
            </p:extLst>
          </p:nvPr>
        </p:nvGraphicFramePr>
        <p:xfrm>
          <a:off x="772867" y="3139174"/>
          <a:ext cx="13113395" cy="4427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6737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199940" y="-3199426"/>
            <a:ext cx="8229600" cy="14629480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773" y="0"/>
            <a:ext cx="10885015" cy="8229086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379389" y="-2023008"/>
            <a:ext cx="5873477" cy="14632255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1186B0F-9955-8B6B-AEE5-F9A56AB22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" y="433273"/>
            <a:ext cx="13533120" cy="6326734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B2C4D731-5A45-119B-E5B0-EDAC143AC85D}"/>
              </a:ext>
            </a:extLst>
          </p:cNvPr>
          <p:cNvSpPr txBox="1"/>
          <p:nvPr/>
        </p:nvSpPr>
        <p:spPr>
          <a:xfrm>
            <a:off x="602421" y="7445807"/>
            <a:ext cx="7833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https://aktiva.svenskfotboll.se/tranare/ovningar/</a:t>
            </a:r>
          </a:p>
        </p:txBody>
      </p:sp>
    </p:spTree>
    <p:extLst>
      <p:ext uri="{BB962C8B-B14F-4D97-AF65-F5344CB8AC3E}">
        <p14:creationId xmlns:p14="http://schemas.microsoft.com/office/powerpoint/2010/main" val="1851940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0" y="0"/>
            <a:ext cx="9788949" cy="82296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41444" y="2207860"/>
            <a:ext cx="9788952" cy="602122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875815" y="-39757"/>
            <a:ext cx="8229599" cy="8308084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8B7E012-A6D4-130B-828B-95B9415203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" b="2853"/>
          <a:stretch>
            <a:fillRect/>
          </a:stretch>
        </p:blipFill>
        <p:spPr>
          <a:xfrm>
            <a:off x="548640" y="548640"/>
            <a:ext cx="13533120" cy="713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2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4630397" cy="190889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9738366" cy="1908890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738358" y="-1"/>
            <a:ext cx="4892038" cy="1908890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220" y="-1"/>
            <a:ext cx="14079175" cy="1916919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18" y="353445"/>
            <a:ext cx="11875142" cy="1240403"/>
          </a:xfrm>
        </p:spPr>
        <p:txBody>
          <a:bodyPr>
            <a:normAutofit/>
          </a:bodyPr>
          <a:lstStyle/>
          <a:p>
            <a:r>
              <a:rPr lang="sv-SE" sz="4800" dirty="0">
                <a:solidFill>
                  <a:srgbClr val="FFFFFF"/>
                </a:solidFill>
              </a:rPr>
              <a:t>Avslutning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18" y="2781836"/>
            <a:ext cx="11668838" cy="4420030"/>
          </a:xfrm>
        </p:spPr>
        <p:txBody>
          <a:bodyPr anchor="ctr">
            <a:normAutofit fontScale="85000" lnSpcReduction="10000"/>
          </a:bodyPr>
          <a:lstStyle/>
          <a:p>
            <a:r>
              <a:rPr lang="sv-SE" sz="2400" dirty="0"/>
              <a:t>Tack för ert engagemang!</a:t>
            </a:r>
          </a:p>
          <a:p>
            <a:r>
              <a:rPr lang="sv-SE" sz="2400" dirty="0"/>
              <a:t>Frågor?</a:t>
            </a:r>
          </a:p>
          <a:p>
            <a:endParaRPr lang="sv-SE" sz="2400" dirty="0"/>
          </a:p>
          <a:p>
            <a:r>
              <a:rPr lang="sv-SE" sz="2400" dirty="0"/>
              <a:t>Grästider på Markör och Gymnasiet, finns utskickat i </a:t>
            </a:r>
            <a:r>
              <a:rPr lang="sv-SE" sz="2400" dirty="0" err="1"/>
              <a:t>supertext</a:t>
            </a:r>
            <a:r>
              <a:rPr lang="sv-SE" sz="2400" dirty="0"/>
              <a:t> gruppen</a:t>
            </a:r>
          </a:p>
          <a:p>
            <a:r>
              <a:rPr lang="sv-SE" sz="2400" dirty="0" err="1"/>
              <a:t>Örbäcken</a:t>
            </a:r>
            <a:r>
              <a:rPr lang="sv-SE" sz="2400" dirty="0"/>
              <a:t> tider återkommer Christian med förmodligen i maj. </a:t>
            </a:r>
          </a:p>
          <a:p>
            <a:r>
              <a:rPr lang="sv-SE" sz="2400" dirty="0"/>
              <a:t>Föreningsuppdrag skickas ut till ledarna via Christian som ansvar att uppgifterna delas ut och publiceras i lagets kalender och informeras till föräldrar.</a:t>
            </a:r>
          </a:p>
          <a:p>
            <a:r>
              <a:rPr lang="sv-SE" sz="2400" dirty="0" err="1"/>
              <a:t>Örbäcken</a:t>
            </a:r>
            <a:r>
              <a:rPr lang="sv-SE" sz="2400" dirty="0"/>
              <a:t> cup i höst är gratis för våra lag, anmälan till Christian via sms eller mail. Sprid gärna till era kontakter </a:t>
            </a:r>
          </a:p>
          <a:p>
            <a:r>
              <a:rPr lang="sv-SE" sz="2400" dirty="0"/>
              <a:t>Örjan ansvarar för domartillsättning och meddelar att domaren ska vara på plats ca 30min innan. </a:t>
            </a:r>
          </a:p>
          <a:p>
            <a:r>
              <a:rPr lang="sv-SE" sz="2400" dirty="0"/>
              <a:t>Flytta matcher kommer vara svårt, krävs insatser stora insatser av ledarna att dels ta kontakt med motståndare, Örjan, ändra i </a:t>
            </a:r>
            <a:r>
              <a:rPr lang="sv-SE" sz="2400" dirty="0" err="1"/>
              <a:t>fogis</a:t>
            </a:r>
            <a:r>
              <a:rPr lang="sv-SE" sz="2400" dirty="0"/>
              <a:t> samt se om det finns omklädningsrum och lediga </a:t>
            </a:r>
            <a:r>
              <a:rPr lang="sv-SE" sz="2400"/>
              <a:t>planer.</a:t>
            </a:r>
            <a:endParaRPr lang="sv-SE" sz="2400" dirty="0"/>
          </a:p>
          <a:p>
            <a:r>
              <a:rPr lang="sv-SE" sz="2400" dirty="0"/>
              <a:t>Inga matcher söndagar mellan 15:00-18:00 då fotbollsskolan from 10 maj tom mitten på september.</a:t>
            </a:r>
          </a:p>
          <a:p>
            <a:endParaRPr lang="sv-SE" sz="2400" dirty="0"/>
          </a:p>
          <a:p>
            <a:pPr marL="0" indent="0">
              <a:buNone/>
            </a:pPr>
            <a:endParaRPr lang="sv-SE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4630398" cy="1891146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754628" y="0"/>
            <a:ext cx="4875772" cy="1891694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369332" y="-6369334"/>
            <a:ext cx="1891735" cy="146304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16" y="418638"/>
            <a:ext cx="12052828" cy="1053274"/>
          </a:xfrm>
        </p:spPr>
        <p:txBody>
          <a:bodyPr anchor="ctr">
            <a:normAutofit/>
          </a:bodyPr>
          <a:lstStyle/>
          <a:p>
            <a:r>
              <a:rPr lang="sv-SE" sz="4800" dirty="0">
                <a:solidFill>
                  <a:srgbClr val="FFFFFF"/>
                </a:solidFill>
              </a:rPr>
              <a:t>Välkommen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BE14CA-842D-D3C0-B3EC-A49A286FA3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388149"/>
              </p:ext>
            </p:extLst>
          </p:nvPr>
        </p:nvGraphicFramePr>
        <p:xfrm>
          <a:off x="772867" y="2535094"/>
          <a:ext cx="13113395" cy="5031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7231"/>
            <a:ext cx="14630398" cy="524895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90463" y="-4718209"/>
            <a:ext cx="5249468" cy="146304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964035" y="-4444642"/>
            <a:ext cx="5248954" cy="14083775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" y="-27228"/>
            <a:ext cx="10250982" cy="5248951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7134517" y="-1238463"/>
            <a:ext cx="5988176" cy="5326956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784422C-77C3-EFD6-667B-F082454EA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788" y="882127"/>
            <a:ext cx="12064516" cy="35141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5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Presentation</a:t>
            </a:r>
            <a:br>
              <a:rPr lang="en-US" sz="5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Vilka är vi i rummet?</a:t>
            </a:r>
          </a:p>
        </p:txBody>
      </p:sp>
    </p:spTree>
    <p:extLst>
      <p:ext uri="{BB962C8B-B14F-4D97-AF65-F5344CB8AC3E}">
        <p14:creationId xmlns:p14="http://schemas.microsoft.com/office/powerpoint/2010/main" val="367602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1841B50-CAF2-92B6-CCC3-30750CF3D63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1931" b="3800"/>
          <a:stretch>
            <a:fillRect/>
          </a:stretch>
        </p:blipFill>
        <p:spPr>
          <a:xfrm>
            <a:off x="20" y="10"/>
            <a:ext cx="14630380" cy="82295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5"/>
          </a:xfrm>
        </p:spPr>
        <p:txBody>
          <a:bodyPr>
            <a:normAutofit/>
          </a:bodyPr>
          <a:lstStyle/>
          <a:p>
            <a:r>
              <a:rPr lang="sv-SE" dirty="0"/>
              <a:t>Ansvariga personer kring ungdomssektion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EE4F6A6C-6DF4-3D63-7593-3E054F20E8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257562"/>
              </p:ext>
            </p:extLst>
          </p:nvPr>
        </p:nvGraphicFramePr>
        <p:xfrm>
          <a:off x="1005840" y="2190750"/>
          <a:ext cx="12618720" cy="5221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701047" y="1701046"/>
            <a:ext cx="8250982" cy="4848893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90194" y="3192568"/>
            <a:ext cx="5226713" cy="4846324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17058" y="1965702"/>
            <a:ext cx="8229086" cy="429768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896826" y="1441574"/>
            <a:ext cx="5769962" cy="4906399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49" y="3320527"/>
            <a:ext cx="3456993" cy="36862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IFK:s Blåvita Tråd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B29727F-95FE-8653-27BD-B545BDF26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296360"/>
              </p:ext>
            </p:extLst>
          </p:nvPr>
        </p:nvGraphicFramePr>
        <p:xfrm>
          <a:off x="6558163" y="822961"/>
          <a:ext cx="7119559" cy="6640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1A403A8-2809-209C-E89D-521D64EB357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t="25000"/>
          <a:stretch>
            <a:fillRect/>
          </a:stretch>
        </p:blipFill>
        <p:spPr>
          <a:xfrm>
            <a:off x="20" y="10"/>
            <a:ext cx="14630380" cy="8229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5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FFFF"/>
                </a:solidFill>
              </a:rPr>
              <a:t>Tränarrollen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95658BC-4060-F0D8-A450-565BF95E7E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711562"/>
              </p:ext>
            </p:extLst>
          </p:nvPr>
        </p:nvGraphicFramePr>
        <p:xfrm>
          <a:off x="1005840" y="2190750"/>
          <a:ext cx="12618720" cy="5221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!!Rectangle">
            <a:extLst>
              <a:ext uri="{FF2B5EF4-FFF2-40B4-BE49-F238E27FC236}">
                <a16:creationId xmlns:a16="http://schemas.microsoft.com/office/drawing/2014/main" id="{21ED5FCA-9564-42B4-9F52-2CCED8ED6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0160"/>
            <a:ext cx="14630398" cy="8239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 descr="Pjäser på Carrom Board">
            <a:extLst>
              <a:ext uri="{FF2B5EF4-FFF2-40B4-BE49-F238E27FC236}">
                <a16:creationId xmlns:a16="http://schemas.microsoft.com/office/drawing/2014/main" id="{CCC77746-DA0E-C15F-E04E-CAE1CDC73D1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5000"/>
          </a:blip>
          <a:srcRect t="7498" b="8232"/>
          <a:stretch>
            <a:fillRect/>
          </a:stretch>
        </p:blipFill>
        <p:spPr>
          <a:xfrm>
            <a:off x="20" y="-10928"/>
            <a:ext cx="14630380" cy="8229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5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FFFF"/>
                </a:solidFill>
              </a:rPr>
              <a:t>Ledarnas ansvar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666852" y="2619868"/>
            <a:ext cx="4900120" cy="490012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2190750"/>
            <a:ext cx="12618720" cy="52216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sz="3000" dirty="0">
                <a:solidFill>
                  <a:srgbClr val="FFFFFF"/>
                </a:solidFill>
              </a:rPr>
              <a:t>Utrustning i ordning</a:t>
            </a:r>
          </a:p>
          <a:p>
            <a:pPr>
              <a:lnSpc>
                <a:spcPct val="90000"/>
              </a:lnSpc>
            </a:pPr>
            <a:r>
              <a:rPr lang="sv-SE" sz="3000" dirty="0">
                <a:solidFill>
                  <a:srgbClr val="FFFFFF"/>
                </a:solidFill>
              </a:rPr>
              <a:t>Närvarorapportering</a:t>
            </a:r>
          </a:p>
          <a:p>
            <a:pPr>
              <a:lnSpc>
                <a:spcPct val="90000"/>
              </a:lnSpc>
            </a:pPr>
            <a:r>
              <a:rPr lang="sv-SE" sz="3000" dirty="0">
                <a:solidFill>
                  <a:srgbClr val="FFFFFF"/>
                </a:solidFill>
              </a:rPr>
              <a:t>Lokaler lämnas i gott skick</a:t>
            </a:r>
          </a:p>
          <a:p>
            <a:pPr>
              <a:lnSpc>
                <a:spcPct val="90000"/>
              </a:lnSpc>
            </a:pPr>
            <a:r>
              <a:rPr lang="sv-SE" sz="3000" dirty="0">
                <a:solidFill>
                  <a:srgbClr val="FFFFFF"/>
                </a:solidFill>
              </a:rPr>
              <a:t>Motståndares omklädningsrum</a:t>
            </a:r>
          </a:p>
          <a:p>
            <a:pPr>
              <a:lnSpc>
                <a:spcPct val="90000"/>
              </a:lnSpc>
            </a:pPr>
            <a:r>
              <a:rPr lang="sv-SE" sz="3000" dirty="0">
                <a:solidFill>
                  <a:srgbClr val="FFFFFF"/>
                </a:solidFill>
              </a:rPr>
              <a:t>Föredöme på och utanför planen</a:t>
            </a:r>
          </a:p>
          <a:p>
            <a:pPr>
              <a:lnSpc>
                <a:spcPct val="90000"/>
              </a:lnSpc>
            </a:pPr>
            <a:r>
              <a:rPr lang="sv-SE" sz="3000" dirty="0">
                <a:solidFill>
                  <a:srgbClr val="FFFFFF"/>
                </a:solidFill>
              </a:rPr>
              <a:t>Uppdatera kalender</a:t>
            </a:r>
          </a:p>
          <a:p>
            <a:pPr>
              <a:lnSpc>
                <a:spcPct val="90000"/>
              </a:lnSpc>
            </a:pPr>
            <a:r>
              <a:rPr lang="sv-SE" sz="3000" dirty="0">
                <a:solidFill>
                  <a:srgbClr val="FFFFFF"/>
                </a:solidFill>
              </a:rPr>
              <a:t>Kontrollera medlems- och kontaktuppgifter</a:t>
            </a:r>
          </a:p>
          <a:p>
            <a:pPr>
              <a:lnSpc>
                <a:spcPct val="90000"/>
              </a:lnSpc>
            </a:pPr>
            <a:r>
              <a:rPr lang="sv-SE" sz="3000" dirty="0">
                <a:solidFill>
                  <a:srgbClr val="FFFFFF"/>
                </a:solidFill>
              </a:rPr>
              <a:t>Visa belastningsregister</a:t>
            </a:r>
          </a:p>
          <a:p>
            <a:pPr>
              <a:lnSpc>
                <a:spcPct val="90000"/>
              </a:lnSpc>
            </a:pPr>
            <a:r>
              <a:rPr lang="sv-SE" sz="3000" dirty="0">
                <a:solidFill>
                  <a:srgbClr val="FFFFFF"/>
                </a:solidFill>
              </a:rPr>
              <a:t>Tidsätta seriematcher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5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Händer som håller var andras hand leden och är sammanlänkade så att de bildar en cirkel">
            <a:extLst>
              <a:ext uri="{FF2B5EF4-FFF2-40B4-BE49-F238E27FC236}">
                <a16:creationId xmlns:a16="http://schemas.microsoft.com/office/drawing/2014/main" id="{E504E293-57C9-DF13-157E-48347197C43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b="15730"/>
          <a:stretch>
            <a:fillRect/>
          </a:stretch>
        </p:blipFill>
        <p:spPr>
          <a:xfrm>
            <a:off x="20" y="10"/>
            <a:ext cx="14630380" cy="8229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5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FFFF"/>
                </a:solidFill>
              </a:rPr>
              <a:t>Föräldrarnas 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2190750"/>
            <a:ext cx="12618720" cy="5221605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FFFF"/>
                </a:solidFill>
              </a:rPr>
              <a:t> Se till att barnen kommer i tid</a:t>
            </a:r>
          </a:p>
          <a:p>
            <a:r>
              <a:rPr lang="sv-SE" dirty="0">
                <a:solidFill>
                  <a:srgbClr val="FFFFFF"/>
                </a:solidFill>
              </a:rPr>
              <a:t>Rätt utrustning</a:t>
            </a:r>
          </a:p>
          <a:p>
            <a:r>
              <a:rPr lang="sv-SE" dirty="0">
                <a:solidFill>
                  <a:srgbClr val="FFFFFF"/>
                </a:solidFill>
              </a:rPr>
              <a:t>Skjutsa till bortamatcher</a:t>
            </a:r>
          </a:p>
          <a:p>
            <a:r>
              <a:rPr lang="sv-SE" dirty="0">
                <a:solidFill>
                  <a:srgbClr val="FFFFFF"/>
                </a:solidFill>
              </a:rPr>
              <a:t>Stötta barnen</a:t>
            </a:r>
          </a:p>
          <a:p>
            <a:r>
              <a:rPr lang="sv-SE" dirty="0">
                <a:solidFill>
                  <a:srgbClr val="FFFFFF"/>
                </a:solidFill>
              </a:rPr>
              <a:t>Låta ledarna leda</a:t>
            </a:r>
          </a:p>
          <a:p>
            <a:r>
              <a:rPr lang="sv-SE" dirty="0">
                <a:solidFill>
                  <a:srgbClr val="FFFFFF"/>
                </a:solidFill>
              </a:rPr>
              <a:t>Uppmuntra positivt beteende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4630398" cy="2604037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99382" y="0"/>
            <a:ext cx="4916654" cy="2604793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012775" y="-6012052"/>
            <a:ext cx="2604851" cy="146304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276" y="418638"/>
            <a:ext cx="11661734" cy="1891735"/>
          </a:xfrm>
        </p:spPr>
        <p:txBody>
          <a:bodyPr anchor="ctr">
            <a:normAutofit/>
          </a:bodyPr>
          <a:lstStyle/>
          <a:p>
            <a:r>
              <a:rPr lang="sv-SE" sz="4800" dirty="0">
                <a:solidFill>
                  <a:srgbClr val="FFFFFF"/>
                </a:solidFill>
              </a:rPr>
              <a:t>Spelarnas roll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4AAE68-E6D5-E560-1964-E1437A9DC5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057895"/>
              </p:ext>
            </p:extLst>
          </p:nvPr>
        </p:nvGraphicFramePr>
        <p:xfrm>
          <a:off x="772867" y="3139174"/>
          <a:ext cx="13113395" cy="4427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3034</TotalTime>
  <Words>646</Words>
  <Application>Microsoft Office PowerPoint</Application>
  <PresentationFormat>Anpassad</PresentationFormat>
  <Paragraphs>126</Paragraphs>
  <Slides>16</Slides>
  <Notes>15</Notes>
  <HiddenSlides>2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Aptos</vt:lpstr>
      <vt:lpstr>Arial</vt:lpstr>
      <vt:lpstr>Calibri</vt:lpstr>
      <vt:lpstr>Office Theme</vt:lpstr>
      <vt:lpstr>Ungdomsledarmöte  IFK Västervik</vt:lpstr>
      <vt:lpstr>Välkommen</vt:lpstr>
      <vt:lpstr>Presentation Vilka är vi i rummet?</vt:lpstr>
      <vt:lpstr>Ansvariga personer kring ungdomssektion</vt:lpstr>
      <vt:lpstr>IFK:s Blåvita Tråd</vt:lpstr>
      <vt:lpstr>Tränarrollen</vt:lpstr>
      <vt:lpstr>Ledarnas ansvar</vt:lpstr>
      <vt:lpstr>Föräldrarnas roll</vt:lpstr>
      <vt:lpstr>Spelarnas roll</vt:lpstr>
      <vt:lpstr>Workshop</vt:lpstr>
      <vt:lpstr>Fogis - Sabina/Jonas</vt:lpstr>
      <vt:lpstr>Laget.se</vt:lpstr>
      <vt:lpstr>Praktisk information </vt:lpstr>
      <vt:lpstr>PowerPoint-presentation</vt:lpstr>
      <vt:lpstr>PowerPoint-presentation</vt:lpstr>
      <vt:lpstr>Avslutning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Jonas Elb</dc:creator>
  <cp:keywords/>
  <dc:description>generated using python-pptx</dc:description>
  <cp:lastModifiedBy>Jonas Elb</cp:lastModifiedBy>
  <cp:revision>2</cp:revision>
  <dcterms:created xsi:type="dcterms:W3CDTF">2013-01-27T09:14:16Z</dcterms:created>
  <dcterms:modified xsi:type="dcterms:W3CDTF">2026-03-29T17:30:05Z</dcterms:modified>
  <cp:category/>
</cp:coreProperties>
</file>