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A3CCE-7D20-8FF0-4418-1FE42F908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3309A-D3BF-8BF9-C68E-57F079A1C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CA607-66DE-AB8C-4EB2-E95A65256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57612-B78B-8658-F9A7-048FC0F8C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27B1-8257-6899-1EEB-AA87677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923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D4B24-978B-FAA8-7D69-B74DA195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AF919B-4273-FB4B-B7EF-9BB047910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8C9BB-7F74-F049-0D51-1DD2CECCE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56968-2F5B-B92C-81B9-7741CF20D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7488C-4E47-6B07-0A9A-D4BB3613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82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BB9BC5-0761-F812-DBFA-9A891591F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9B914-7521-AE17-F84D-762197B6B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85033-871B-C728-39C0-E19EA43EB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81459-EFF9-5EA9-F4FF-BB2B1609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4D4DE-1A74-16C7-9C08-224CF05E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42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61E93-D815-1912-7CA8-7CD8D846F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F2D5C-8C4D-6660-DE59-56938FDB0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8FAE0-DB16-7704-A43C-8CC16E03E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2FA46-3055-EA0E-4D23-7A7772160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9CDC4-8508-0642-EDC7-78DA83DE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29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D4CE1-8E4D-1B90-0D56-D15DC8FF8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CDA9F-6EE9-FEC9-CE70-9D7D6A448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61849-33C3-257B-9779-D21EB47D1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B49AC-B37D-0BE9-D0A0-D6B5297FA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AC607-3111-E780-CC8F-8F0A141E6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839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2263-41EF-95AD-2597-23CC6110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34297-9A0F-E703-290C-005F11B171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AA9F6D-2D77-FCC2-FB06-2E27C1DC4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EDF6A-48F0-D8AE-0183-732E331A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EF06B-CF86-EA34-330B-751BF294E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2DC05-FDD5-CEC4-AEFD-BAA5F71ED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145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10287-4870-CAEB-9054-E693B1CAE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223C4-45D7-F9EB-34AB-8C639A014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9F226-21F3-72DB-2BE5-833F18651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91F838-5C7E-28B3-FD03-C4882AE42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C53C8F-A23F-2C2F-6A33-AB34FCDAB0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74545-71BC-F431-D872-3E0F5C61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F23E1D-2616-4DBE-57EF-8C59E0C2A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EFC9E9-443F-FF5A-2DAD-81E126D0D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583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530C0-EBF9-E00A-9238-4443CD33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9E096-E0F6-4A6E-712B-AAC1C8F0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4D89A-5EC4-682B-E5BA-366FDE1A1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B85CFA-C625-2F62-04EF-DAF09870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955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04C59-A0DF-2D8B-B9C2-FF01C040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FEE88-032B-8239-FE5E-05A65ED4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806A2-F44B-3A07-B719-5D4F627E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582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F47F7-A228-5495-BB32-9742310B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BFD0A-EB42-B601-66D3-45FAA81D2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6CBEE-812B-EFB1-075E-999F55651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B60E0-352E-6AF9-1510-121B253D1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2CD15-9259-F770-B5F6-778D57D9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5FB53-29C5-6C46-65AB-57E012A28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99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33C54-2806-9B9E-7200-630E768C9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DC778-95BE-9E1A-3266-AAA30AF0B4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F6257E-9299-9F47-B563-B00BA2ECE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BC33F-3060-04F2-02A5-01BD9783B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AE103-651A-0DEB-B675-E015052B3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36573-7E34-8B5D-A0FA-35EF9F69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973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1ADAA-BE44-31C6-0C11-813590200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63DFC-AB73-3230-28A9-93F408AD0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85C7B-A401-5F01-E4E3-824A26168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511323-021E-4CD0-8A57-81BCEF779AD3}" type="datetimeFigureOut">
              <a:rPr lang="sv-SE" smtClean="0"/>
              <a:t>2024-10-14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2924C-E477-6758-3F1A-28C52C516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E49F8-18B8-F861-323A-E49A830BB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90CC97-1F60-4E80-B346-D0746E63AC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40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5C570-DB8A-607E-361C-2AC5F65655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5A137C-897F-780B-ABB2-115935C007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icture 4" descr="A black and white card with white text&#10;&#10;Description automatically generated">
            <a:extLst>
              <a:ext uri="{FF2B5EF4-FFF2-40B4-BE49-F238E27FC236}">
                <a16:creationId xmlns:a16="http://schemas.microsoft.com/office/drawing/2014/main" id="{EFD34C04-F841-4433-1E41-A0EFD1323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31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0E2E1DB0-2A23-653E-144D-277BBE3832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8322"/>
            <a:ext cx="12192000" cy="7229167"/>
          </a:xfrm>
        </p:spPr>
      </p:pic>
    </p:spTree>
    <p:extLst>
      <p:ext uri="{BB962C8B-B14F-4D97-AF65-F5344CB8AC3E}">
        <p14:creationId xmlns:p14="http://schemas.microsoft.com/office/powerpoint/2010/main" val="156102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screenshot of a phone">
            <a:extLst>
              <a:ext uri="{FF2B5EF4-FFF2-40B4-BE49-F238E27FC236}">
                <a16:creationId xmlns:a16="http://schemas.microsoft.com/office/drawing/2014/main" id="{6A019D99-DD10-997C-CB2B-3517CE0DE8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273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792d246-d363-40e2-82bc-6f0655128b68}" enabled="1" method="Standard" siteId="{372ee9e0-9ce0-4033-a64a-c07073a91ec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Mattias Johansson</dc:creator>
  <cp:lastModifiedBy>Mattias Johansson</cp:lastModifiedBy>
  <cp:revision>1</cp:revision>
  <dcterms:created xsi:type="dcterms:W3CDTF">2024-10-14T12:02:02Z</dcterms:created>
  <dcterms:modified xsi:type="dcterms:W3CDTF">2024-10-14T12:04:03Z</dcterms:modified>
</cp:coreProperties>
</file>