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23" r:id="rId3"/>
    <p:sldId id="338" r:id="rId4"/>
    <p:sldId id="272" r:id="rId5"/>
    <p:sldId id="350" r:id="rId6"/>
    <p:sldId id="348" r:id="rId7"/>
    <p:sldId id="349" r:id="rId8"/>
    <p:sldId id="347" r:id="rId9"/>
    <p:sldId id="341" r:id="rId10"/>
    <p:sldId id="313" r:id="rId11"/>
    <p:sldId id="346" r:id="rId12"/>
    <p:sldId id="329" r:id="rId13"/>
    <p:sldId id="340" r:id="rId14"/>
    <p:sldId id="322" r:id="rId15"/>
    <p:sldId id="330" r:id="rId16"/>
    <p:sldId id="345" r:id="rId17"/>
    <p:sldId id="339" r:id="rId18"/>
    <p:sldId id="343" r:id="rId19"/>
    <p:sldId id="333" r:id="rId20"/>
    <p:sldId id="312" r:id="rId21"/>
    <p:sldId id="344" r:id="rId22"/>
    <p:sldId id="336" r:id="rId23"/>
    <p:sldId id="315" r:id="rId24"/>
    <p:sldId id="325" r:id="rId25"/>
    <p:sldId id="295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4" autoAdjust="0"/>
    <p:restoredTop sz="85637" autoAdjust="0"/>
  </p:normalViewPr>
  <p:slideViewPr>
    <p:cSldViewPr>
      <p:cViewPr varScale="1">
        <p:scale>
          <a:sx n="60" d="100"/>
          <a:sy n="60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F190-7BE8-4876-AF17-A08DAE039AD1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2176-E689-4CBB-AA7E-4EE7A88E6EC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31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30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57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75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Nästa säsong, hur många fortsätter ? Hur många lag?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03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64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72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11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6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04775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2017-04-24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@ifk.nu" TargetMode="External"/><Relationship Id="rId2" Type="http://schemas.openxmlformats.org/officeDocument/2006/relationships/hyperlink" Target="mailto:susanne@ifk.n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nny@ifk.nu" TargetMode="External"/><Relationship Id="rId4" Type="http://schemas.openxmlformats.org/officeDocument/2006/relationships/hyperlink" Target="mailto:leif@ifk.n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Föräldrainfo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IFK Västerås P-05</a:t>
            </a:r>
            <a:br>
              <a:rPr lang="sv-SE" dirty="0" smtClean="0"/>
            </a:br>
            <a:r>
              <a:rPr lang="sv-SE" dirty="0" smtClean="0"/>
              <a:t>2017-04-24</a:t>
            </a:r>
          </a:p>
          <a:p>
            <a:r>
              <a:rPr lang="sv-SE" dirty="0" err="1" smtClean="0"/>
              <a:t>Kl</a:t>
            </a:r>
            <a:r>
              <a:rPr lang="sv-SE" dirty="0" smtClean="0"/>
              <a:t> 19:00</a:t>
            </a:r>
          </a:p>
          <a:p>
            <a:r>
              <a:rPr lang="sv-FI" dirty="0" smtClean="0"/>
              <a:t>Final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250"/>
            <a:ext cx="8229600" cy="4886062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Nuvarande trupp: 35</a:t>
            </a:r>
          </a:p>
          <a:p>
            <a:r>
              <a:rPr lang="sv-SE" dirty="0" smtClean="0"/>
              <a:t>Nya spelare sedan sist: </a:t>
            </a:r>
            <a:endParaRPr lang="sv-SE" dirty="0"/>
          </a:p>
          <a:p>
            <a:pPr lvl="1"/>
            <a:r>
              <a:rPr lang="sv-SE" dirty="0" smtClean="0"/>
              <a:t>Alvin Palm</a:t>
            </a:r>
          </a:p>
          <a:p>
            <a:pPr lvl="1"/>
            <a:r>
              <a:rPr lang="sv-SE" dirty="0" smtClean="0"/>
              <a:t>August </a:t>
            </a:r>
            <a:r>
              <a:rPr lang="sv-SE" dirty="0" err="1" smtClean="0"/>
              <a:t>Halldorf</a:t>
            </a:r>
            <a:endParaRPr lang="sv-SE" dirty="0" smtClean="0"/>
          </a:p>
          <a:p>
            <a:pPr lvl="1"/>
            <a:r>
              <a:rPr lang="sv-SE" dirty="0" smtClean="0"/>
              <a:t>Erik Murelius</a:t>
            </a:r>
          </a:p>
          <a:p>
            <a:pPr lvl="1"/>
            <a:r>
              <a:rPr lang="sv-SE" dirty="0" err="1" smtClean="0"/>
              <a:t>Hamze</a:t>
            </a:r>
            <a:r>
              <a:rPr lang="sv-SE" dirty="0" smtClean="0"/>
              <a:t> Omar</a:t>
            </a:r>
          </a:p>
          <a:p>
            <a:pPr lvl="1"/>
            <a:r>
              <a:rPr lang="sv-SE" dirty="0" smtClean="0"/>
              <a:t>Gustav Selin</a:t>
            </a:r>
          </a:p>
          <a:p>
            <a:pPr lvl="1"/>
            <a:r>
              <a:rPr lang="sv-SE" dirty="0" err="1"/>
              <a:t>Sugal</a:t>
            </a:r>
            <a:r>
              <a:rPr lang="sv-SE" dirty="0"/>
              <a:t> </a:t>
            </a:r>
            <a:r>
              <a:rPr lang="sv-SE" dirty="0" err="1" smtClean="0"/>
              <a:t>Abdirisat</a:t>
            </a:r>
            <a:endParaRPr lang="sv-SE" dirty="0" smtClean="0"/>
          </a:p>
          <a:p>
            <a:pPr lvl="1"/>
            <a:r>
              <a:rPr lang="sv-SE" dirty="0" smtClean="0"/>
              <a:t>Victor Björkeland</a:t>
            </a:r>
          </a:p>
          <a:p>
            <a:pPr lvl="1"/>
            <a:r>
              <a:rPr lang="sv-SE" dirty="0" smtClean="0"/>
              <a:t>William </a:t>
            </a:r>
            <a:r>
              <a:rPr lang="sv-SE" dirty="0" err="1" smtClean="0"/>
              <a:t>Hising</a:t>
            </a:r>
            <a:endParaRPr lang="sv-SE" dirty="0" smtClean="0"/>
          </a:p>
          <a:p>
            <a:pPr lvl="1"/>
            <a:r>
              <a:rPr lang="sv-SE" dirty="0" smtClean="0"/>
              <a:t>Oscar </a:t>
            </a:r>
            <a:r>
              <a:rPr lang="sv-SE" dirty="0" err="1" smtClean="0"/>
              <a:t>Appelros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Slutat: Adam, Albert,</a:t>
            </a:r>
            <a:br>
              <a:rPr lang="sv-SE" dirty="0" smtClean="0"/>
            </a:br>
            <a:r>
              <a:rPr lang="sv-SE" dirty="0" err="1" smtClean="0"/>
              <a:t>Sasan</a:t>
            </a:r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2017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38077"/>
              </p:ext>
            </p:extLst>
          </p:nvPr>
        </p:nvGraphicFramePr>
        <p:xfrm>
          <a:off x="4932040" y="548680"/>
          <a:ext cx="2927052" cy="6146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730"/>
                <a:gridCol w="1409322"/>
              </a:tblGrid>
              <a:tr h="58317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Kevin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Leandro</a:t>
                      </a:r>
                    </a:p>
                  </a:txBody>
                  <a:tcPr marL="9525" marR="9525" marT="9525" marB="0" anchor="b"/>
                </a:tc>
              </a:tr>
              <a:tr h="34321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Lukas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/>
                </a:tc>
              </a:tr>
              <a:tr h="38700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Bezhwdar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Melker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Oscar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Sugal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Valter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</a:t>
                      </a: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96752"/>
            <a:ext cx="6883875" cy="48061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P05 på Facebook</a:t>
            </a:r>
            <a:endParaRPr lang="sv-SE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195736" y="6002949"/>
            <a:ext cx="7344816" cy="450387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sv-SE" dirty="0" smtClean="0"/>
              <a:t>Skicka gärna en </a:t>
            </a:r>
            <a:r>
              <a:rPr lang="sv-SE" dirty="0" err="1" smtClean="0"/>
              <a:t>vänförfrågan</a:t>
            </a:r>
            <a:r>
              <a:rPr lang="sv-SE" dirty="0" smtClean="0"/>
              <a:t> till oss via FB!</a:t>
            </a:r>
            <a:endParaRPr lang="sv-SE" sz="2200" i="1" dirty="0"/>
          </a:p>
        </p:txBody>
      </p:sp>
    </p:spTree>
    <p:extLst>
      <p:ext uri="{BB962C8B-B14F-4D97-AF65-F5344CB8AC3E}">
        <p14:creationId xmlns:p14="http://schemas.microsoft.com/office/powerpoint/2010/main" val="40788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364" y="2924944"/>
            <a:ext cx="8363272" cy="3229878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Under en och samma match behåller man samma position</a:t>
            </a:r>
          </a:p>
          <a:p>
            <a:r>
              <a:rPr lang="sv-SE" dirty="0" smtClean="0"/>
              <a:t>Vi följer spelarutvecklingsplanen som är utgivit från Sveriges fotbollsförbund</a:t>
            </a:r>
            <a:br>
              <a:rPr lang="sv-SE" dirty="0" smtClean="0"/>
            </a:br>
            <a:r>
              <a:rPr lang="sv-SE" dirty="0" smtClean="0"/>
              <a:t>Fokus är på spel med boll och att ha roligt </a:t>
            </a:r>
            <a:br>
              <a:rPr lang="sv-SE" dirty="0" smtClean="0"/>
            </a:br>
            <a:r>
              <a:rPr lang="sv-SE" dirty="0" smtClean="0"/>
              <a:t>Fokus är </a:t>
            </a:r>
            <a:r>
              <a:rPr lang="sv-SE" b="1" dirty="0" smtClean="0"/>
              <a:t>inte</a:t>
            </a:r>
            <a:r>
              <a:rPr lang="sv-SE" dirty="0" smtClean="0"/>
              <a:t> på att vinna matcher till varje pris</a:t>
            </a:r>
          </a:p>
          <a:p>
            <a:r>
              <a:rPr lang="sv-SE" dirty="0" smtClean="0"/>
              <a:t>Lagkaptens rollen kommer att roteras. Kriterier för att bli lagkapten för en match är: Visa ansvar för laget, delta mycket i träningarna och vara ett föredöme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Filosofie P05 (12 år)</a:t>
            </a:r>
            <a:endParaRPr lang="sv-S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91680" y="1417638"/>
            <a:ext cx="8229600" cy="135416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lika mycket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på </a:t>
            </a:r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positioner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9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Krav på att vara med på match är att vara med på  minst 50% av träningarna </a:t>
            </a:r>
          </a:p>
          <a:p>
            <a:r>
              <a:rPr lang="sv-SE" dirty="0"/>
              <a:t>3</a:t>
            </a:r>
            <a:r>
              <a:rPr lang="sv-SE" dirty="0" smtClean="0"/>
              <a:t> lag anmälda</a:t>
            </a:r>
            <a:endParaRPr lang="sv-SE" dirty="0"/>
          </a:p>
          <a:p>
            <a:pPr lvl="1"/>
            <a:r>
              <a:rPr lang="sv-SE" dirty="0" smtClean="0"/>
              <a:t>VFF kör utan nivåanpassning i år</a:t>
            </a:r>
          </a:p>
          <a:p>
            <a:pPr lvl="1"/>
            <a:r>
              <a:rPr lang="sv-SE" dirty="0" smtClean="0"/>
              <a:t>Inga serietabeller kommer att finnas </a:t>
            </a:r>
          </a:p>
          <a:p>
            <a:pPr lvl="1"/>
            <a:r>
              <a:rPr lang="sv-SE" dirty="0" smtClean="0"/>
              <a:t>Vi kommer att anpassa nivån till varje match efter bästa förmåga och erfarenhet från tidigare säsongerna </a:t>
            </a:r>
          </a:p>
          <a:p>
            <a:r>
              <a:rPr lang="sv-SE" dirty="0" smtClean="0"/>
              <a:t>11-12 blir kallade till varje match ca 2 veckor innan matchen </a:t>
            </a:r>
          </a:p>
          <a:p>
            <a:r>
              <a:rPr lang="sv-SE" dirty="0" smtClean="0"/>
              <a:t>Tränarna har koll på hur ofta killarna har kallats, har spelat och på vilka positioner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Seriespel 2017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34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Matcher</a:t>
            </a:r>
            <a:br>
              <a:rPr lang="sv-SE" dirty="0" smtClean="0"/>
            </a:br>
            <a:r>
              <a:rPr lang="sv-SE" dirty="0" smtClean="0"/>
              <a:t>Spelschema (vårtermin)</a:t>
            </a:r>
            <a:endParaRPr lang="sv-SE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4063" y="1988840"/>
            <a:ext cx="866273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dirty="0" smtClean="0"/>
              <a:t>Matchtiderna är inte fastställda ännu</a:t>
            </a:r>
          </a:p>
          <a:p>
            <a:r>
              <a:rPr lang="sv-SE" dirty="0" smtClean="0"/>
              <a:t>Seriespelet </a:t>
            </a:r>
            <a:r>
              <a:rPr lang="sv-SE" dirty="0"/>
              <a:t>börjar 2017-05-07 och slutar </a:t>
            </a:r>
            <a:r>
              <a:rPr lang="sv-SE" dirty="0" smtClean="0"/>
              <a:t>2017-06-27</a:t>
            </a:r>
          </a:p>
          <a:p>
            <a:r>
              <a:rPr lang="sv-SE" dirty="0" smtClean="0"/>
              <a:t>Information på laget.se gäller</a:t>
            </a:r>
          </a:p>
          <a:p>
            <a:r>
              <a:rPr lang="sv-SE" dirty="0" smtClean="0"/>
              <a:t>Några matcher kommer att lägga under träningstiden</a:t>
            </a:r>
          </a:p>
          <a:p>
            <a:r>
              <a:rPr lang="sv-SE" dirty="0" smtClean="0"/>
              <a:t>Barn som inte är anmälda </a:t>
            </a:r>
            <a:r>
              <a:rPr lang="sv-SE" smtClean="0"/>
              <a:t>i klubben </a:t>
            </a:r>
            <a:r>
              <a:rPr lang="sv-SE" dirty="0" smtClean="0"/>
              <a:t>får inte spela</a:t>
            </a:r>
          </a:p>
          <a:p>
            <a:r>
              <a:rPr lang="sv-SE" dirty="0" smtClean="0"/>
              <a:t>Ytterligare info finns på http</a:t>
            </a:r>
            <a:r>
              <a:rPr lang="sv-SE" dirty="0"/>
              <a:t>://vff.se/</a:t>
            </a:r>
          </a:p>
          <a:p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1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755984"/>
          </a:xfrm>
        </p:spPr>
        <p:txBody>
          <a:bodyPr>
            <a:normAutofit fontScale="92500"/>
          </a:bodyPr>
          <a:lstStyle/>
          <a:p>
            <a:r>
              <a:rPr lang="sv-SE" b="1" dirty="0" smtClean="0"/>
              <a:t>Vid förhinder (match) måste ledaren informeras </a:t>
            </a:r>
          </a:p>
          <a:p>
            <a:r>
              <a:rPr lang="sv-SE" dirty="0" smtClean="0"/>
              <a:t>Uppdatera bilderna på hemsidan</a:t>
            </a:r>
          </a:p>
          <a:p>
            <a:r>
              <a:rPr lang="sv-SE" dirty="0" smtClean="0"/>
              <a:t>Ingen coaching till barnen från sidan</a:t>
            </a:r>
          </a:p>
          <a:p>
            <a:r>
              <a:rPr lang="sv-SE" dirty="0" smtClean="0"/>
              <a:t>Se </a:t>
            </a:r>
            <a:r>
              <a:rPr lang="sv-SE" dirty="0"/>
              <a:t>till att barnen har ätit ordentligt en stund innan träningen</a:t>
            </a:r>
          </a:p>
          <a:p>
            <a:r>
              <a:rPr lang="sv-SE" dirty="0"/>
              <a:t>Kom i tid till </a:t>
            </a:r>
            <a:r>
              <a:rPr lang="sv-SE" dirty="0" smtClean="0"/>
              <a:t>samling, träning och match</a:t>
            </a:r>
          </a:p>
          <a:p>
            <a:pPr lvl="1"/>
            <a:r>
              <a:rPr lang="sv-SE" dirty="0" smtClean="0"/>
              <a:t>Laguppställningen gås igenom strax efter samlingen </a:t>
            </a:r>
          </a:p>
          <a:p>
            <a:pPr lvl="1"/>
            <a:r>
              <a:rPr lang="sv-SE" dirty="0" smtClean="0"/>
              <a:t>Var på plats 10 min innan träningen börjar</a:t>
            </a:r>
          </a:p>
          <a:p>
            <a:r>
              <a:rPr lang="sv-SE" dirty="0" smtClean="0"/>
              <a:t>Vid match står föräldrar på andra sidan </a:t>
            </a:r>
          </a:p>
          <a:p>
            <a:r>
              <a:rPr lang="sv-SE" dirty="0" smtClean="0"/>
              <a:t>Kanske dags att byta skosnören</a:t>
            </a:r>
          </a:p>
          <a:p>
            <a:r>
              <a:rPr lang="sv-SE" dirty="0" smtClean="0"/>
              <a:t>Barnen ska ha varma kläder med sig</a:t>
            </a:r>
          </a:p>
          <a:p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</a:t>
            </a:r>
            <a:r>
              <a:rPr lang="sv-SE" dirty="0"/>
              <a:t>f</a:t>
            </a:r>
            <a:r>
              <a:rPr lang="sv-SE" dirty="0" smtClean="0"/>
              <a:t>öräldrar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7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Alla får minst spela </a:t>
            </a:r>
            <a:r>
              <a:rPr lang="sv-SE" sz="2400" dirty="0"/>
              <a:t>1</a:t>
            </a:r>
            <a:r>
              <a:rPr lang="sv-SE" sz="2400" dirty="0" smtClean="0"/>
              <a:t> (</a:t>
            </a:r>
            <a:r>
              <a:rPr lang="sv-SE" sz="2400" dirty="0" err="1" smtClean="0"/>
              <a:t>evtl</a:t>
            </a:r>
            <a:r>
              <a:rPr lang="sv-SE" sz="2400" dirty="0" smtClean="0"/>
              <a:t> 2) träningsmatch(er)</a:t>
            </a:r>
          </a:p>
          <a:p>
            <a:r>
              <a:rPr lang="sv-SE" sz="2400" dirty="0" smtClean="0"/>
              <a:t>Spelare som varit mest aktiv under vinter får spela flera matcher</a:t>
            </a:r>
            <a:endParaRPr lang="sv-SE" sz="2000" dirty="0" smtClean="0"/>
          </a:p>
          <a:p>
            <a:r>
              <a:rPr lang="sv-SE" sz="2400" dirty="0" smtClean="0"/>
              <a:t>Träningsmatcher (</a:t>
            </a:r>
            <a:r>
              <a:rPr lang="sv-SE" sz="2400" dirty="0" smtClean="0">
                <a:solidFill>
                  <a:srgbClr val="0070C0"/>
                </a:solidFill>
              </a:rPr>
              <a:t>hittills bokade</a:t>
            </a:r>
            <a:r>
              <a:rPr lang="sv-SE" sz="2400" dirty="0" smtClean="0"/>
              <a:t>)</a:t>
            </a:r>
            <a:endParaRPr lang="sv-SE" sz="2400" dirty="0"/>
          </a:p>
          <a:p>
            <a:pPr lvl="1"/>
            <a:r>
              <a:rPr lang="sv-SE" sz="2000" dirty="0" smtClean="0"/>
              <a:t>8 april		Syrianska </a:t>
            </a:r>
          </a:p>
          <a:p>
            <a:pPr lvl="1"/>
            <a:r>
              <a:rPr lang="sv-SE" sz="2000" dirty="0" smtClean="0"/>
              <a:t>22 april		VIK</a:t>
            </a:r>
          </a:p>
          <a:p>
            <a:pPr lvl="1"/>
            <a:r>
              <a:rPr lang="sv-SE" sz="2000" dirty="0" smtClean="0"/>
              <a:t>23 april		Skiljebo </a:t>
            </a:r>
          </a:p>
          <a:p>
            <a:pPr lvl="1"/>
            <a:r>
              <a:rPr lang="sv-SE" sz="2000" dirty="0" smtClean="0"/>
              <a:t>30 april		BK Oden</a:t>
            </a:r>
          </a:p>
          <a:p>
            <a:pPr lvl="1"/>
            <a:endParaRPr lang="sv-SE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Träningsmatcher 2017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Vinter</a:t>
            </a:r>
          </a:p>
          <a:p>
            <a:pPr lvl="1"/>
            <a:r>
              <a:rPr lang="sv-SE" sz="2000" dirty="0" smtClean="0"/>
              <a:t>Söndagar </a:t>
            </a:r>
            <a:r>
              <a:rPr lang="sv-SE" sz="2000" dirty="0" err="1" smtClean="0"/>
              <a:t>Kl</a:t>
            </a:r>
            <a:r>
              <a:rPr lang="sv-SE" sz="2000" dirty="0" smtClean="0"/>
              <a:t> 18-19, </a:t>
            </a:r>
            <a:r>
              <a:rPr lang="sv-SE" sz="2000" dirty="0" err="1" smtClean="0"/>
              <a:t>Fryxellska</a:t>
            </a:r>
            <a:r>
              <a:rPr lang="sv-SE" sz="2000" dirty="0" smtClean="0"/>
              <a:t> Skola</a:t>
            </a:r>
          </a:p>
          <a:p>
            <a:pPr lvl="1"/>
            <a:r>
              <a:rPr lang="sv-SE" sz="2000" dirty="0" err="1" smtClean="0"/>
              <a:t>Måndager</a:t>
            </a:r>
            <a:r>
              <a:rPr lang="sv-SE" sz="2000" dirty="0" smtClean="0"/>
              <a:t> </a:t>
            </a:r>
            <a:r>
              <a:rPr lang="sv-SE" sz="2000" dirty="0" err="1" smtClean="0"/>
              <a:t>Kl</a:t>
            </a:r>
            <a:r>
              <a:rPr lang="sv-SE" sz="2000" dirty="0" smtClean="0"/>
              <a:t> 17-18, </a:t>
            </a:r>
            <a:r>
              <a:rPr lang="sv-SE" sz="2000" dirty="0" err="1" smtClean="0"/>
              <a:t>Wenströmska</a:t>
            </a:r>
            <a:endParaRPr lang="sv-SE" sz="2000" dirty="0" smtClean="0"/>
          </a:p>
          <a:p>
            <a:r>
              <a:rPr lang="sv-SE" sz="2400" dirty="0" smtClean="0"/>
              <a:t>Sommar </a:t>
            </a:r>
            <a:endParaRPr lang="sv-SE" sz="2000" dirty="0"/>
          </a:p>
          <a:p>
            <a:pPr lvl="1"/>
            <a:r>
              <a:rPr lang="sv-SE" sz="2000" dirty="0" smtClean="0"/>
              <a:t>Tisdagar och torsdagar </a:t>
            </a:r>
            <a:r>
              <a:rPr lang="sv-SE" sz="2000" dirty="0" err="1" smtClean="0"/>
              <a:t>Kl</a:t>
            </a:r>
            <a:r>
              <a:rPr lang="sv-SE" sz="2000" dirty="0" smtClean="0"/>
              <a:t> 17:30 – 19:00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67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 R8/R9 (karta)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2530"/>
            <a:ext cx="7963786" cy="55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20623450">
            <a:off x="5210375" y="2353077"/>
            <a:ext cx="1059978" cy="1152128"/>
          </a:xfrm>
          <a:prstGeom prst="ellipse">
            <a:avLst/>
          </a:prstGeom>
          <a:noFill/>
          <a:ln w="889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7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0440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v-SE" dirty="0" smtClean="0"/>
              <a:t>Bowling 2/5 </a:t>
            </a:r>
            <a:r>
              <a:rPr lang="sv-SE" dirty="0" err="1" smtClean="0"/>
              <a:t>Kl</a:t>
            </a:r>
            <a:r>
              <a:rPr lang="sv-SE" dirty="0" smtClean="0"/>
              <a:t> 19:00 (</a:t>
            </a:r>
            <a:r>
              <a:rPr lang="sv-SE" dirty="0" smtClean="0">
                <a:solidFill>
                  <a:srgbClr val="FF0000"/>
                </a:solidFill>
              </a:rPr>
              <a:t>Samling 18:30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>Bellevue Bowling</a:t>
            </a:r>
          </a:p>
          <a:p>
            <a:pPr lvl="0"/>
            <a:r>
              <a:rPr lang="sv-SE" dirty="0" smtClean="0"/>
              <a:t>Fotografering 22/23 maj 2017</a:t>
            </a:r>
          </a:p>
          <a:p>
            <a:pPr lvl="0"/>
            <a:r>
              <a:rPr lang="sv-SE" i="1" dirty="0" smtClean="0"/>
              <a:t>Restaurangchansen </a:t>
            </a:r>
            <a:r>
              <a:rPr lang="sv-SE" i="1" dirty="0"/>
              <a:t>220Kr</a:t>
            </a:r>
          </a:p>
          <a:p>
            <a:pPr lvl="1"/>
            <a:r>
              <a:rPr lang="sv-SE" i="1" dirty="0"/>
              <a:t>Till lagkassan går det </a:t>
            </a:r>
            <a:r>
              <a:rPr lang="sv-SE" i="1" dirty="0" smtClean="0"/>
              <a:t>60Kr</a:t>
            </a:r>
            <a:endParaRPr lang="sv-SE" i="1" dirty="0"/>
          </a:p>
          <a:p>
            <a:pPr lvl="0"/>
            <a:r>
              <a:rPr lang="sv-SE" dirty="0" smtClean="0"/>
              <a:t>Andra idéer?   </a:t>
            </a:r>
          </a:p>
          <a:p>
            <a:pPr lvl="0"/>
            <a:r>
              <a:rPr lang="sv-SE" dirty="0" smtClean="0"/>
              <a:t>Bollkallar </a:t>
            </a:r>
          </a:p>
          <a:p>
            <a:pPr lvl="0"/>
            <a:r>
              <a:rPr lang="sv-SE" dirty="0" smtClean="0"/>
              <a:t>Marknader </a:t>
            </a:r>
          </a:p>
          <a:p>
            <a:pPr lvl="0"/>
            <a:r>
              <a:rPr lang="sv-SE" dirty="0" smtClean="0"/>
              <a:t>Cuper (planerade) </a:t>
            </a:r>
            <a:r>
              <a:rPr lang="sv-SE" dirty="0"/>
              <a:t/>
            </a:r>
            <a:br>
              <a:rPr lang="sv-SE" dirty="0"/>
            </a:br>
            <a:endParaRPr lang="sv-SE" dirty="0" smtClean="0"/>
          </a:p>
          <a:p>
            <a:pPr lvl="1"/>
            <a:r>
              <a:rPr lang="sv-SE" dirty="0" err="1" smtClean="0"/>
              <a:t>Franke</a:t>
            </a:r>
            <a:r>
              <a:rPr lang="sv-SE" dirty="0" smtClean="0"/>
              <a:t> Cup  (vi fick en gratis plats) 	mars 2017  </a:t>
            </a:r>
          </a:p>
          <a:p>
            <a:pPr lvl="1"/>
            <a:r>
              <a:rPr lang="sv-SE" dirty="0" smtClean="0"/>
              <a:t>Sharp Cup (x lag) 		</a:t>
            </a:r>
            <a:r>
              <a:rPr lang="sv-SE" dirty="0"/>
              <a:t>	</a:t>
            </a:r>
            <a:r>
              <a:rPr lang="sv-SE" dirty="0" smtClean="0"/>
              <a:t>25-27 maj 2017</a:t>
            </a:r>
          </a:p>
          <a:p>
            <a:pPr lvl="1"/>
            <a:r>
              <a:rPr lang="sv-SE" dirty="0" err="1" smtClean="0"/>
              <a:t>ArosCupen</a:t>
            </a:r>
            <a:r>
              <a:rPr lang="sv-SE" dirty="0" smtClean="0"/>
              <a:t> (</a:t>
            </a:r>
            <a:r>
              <a:rPr lang="sv-SE" dirty="0"/>
              <a:t>x</a:t>
            </a:r>
            <a:r>
              <a:rPr lang="sv-SE" dirty="0" smtClean="0"/>
              <a:t> lag) 		    	29 juni – 2 juli</a:t>
            </a:r>
            <a:r>
              <a:rPr lang="sv-SE" dirty="0"/>
              <a:t> </a:t>
            </a:r>
            <a:r>
              <a:rPr lang="sv-SE" dirty="0" smtClean="0"/>
              <a:t>2016</a:t>
            </a:r>
          </a:p>
          <a:p>
            <a:pPr lvl="1"/>
            <a:r>
              <a:rPr lang="sv-SE" dirty="0" smtClean="0"/>
              <a:t>Fotbollensdag				augusti 2017</a:t>
            </a:r>
            <a:endParaRPr lang="sv-SE" dirty="0"/>
          </a:p>
          <a:p>
            <a:pPr lvl="1"/>
            <a:r>
              <a:rPr lang="sv-SE" dirty="0" smtClean="0"/>
              <a:t>Oktoberbollen, Stockholm 2 lag	okt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och annat 2017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3059832" y="3009000"/>
            <a:ext cx="37997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sv-SE" sz="2700" dirty="0">
                <a:solidFill>
                  <a:srgbClr val="0070C0"/>
                </a:solidFill>
              </a:rPr>
              <a:t>Tjänapengaransvarig</a:t>
            </a:r>
            <a:endParaRPr lang="sv-SE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68" y="1359402"/>
            <a:ext cx="8229600" cy="4900000"/>
          </a:xfrm>
        </p:spPr>
        <p:txBody>
          <a:bodyPr>
            <a:normAutofit/>
          </a:bodyPr>
          <a:lstStyle/>
          <a:p>
            <a:r>
              <a:rPr lang="sv-SE" dirty="0" smtClean="0"/>
              <a:t>IFK </a:t>
            </a:r>
            <a:r>
              <a:rPr lang="sv-SE" dirty="0"/>
              <a:t>Västerås grundades 1898 (Västerås äldsta fotbollsförening</a:t>
            </a:r>
            <a:r>
              <a:rPr lang="sv-SE" dirty="0" smtClean="0"/>
              <a:t>)</a:t>
            </a:r>
            <a:endParaRPr lang="sv-SE" i="1" dirty="0" smtClean="0"/>
          </a:p>
          <a:p>
            <a:r>
              <a:rPr lang="sv-SE" dirty="0"/>
              <a:t>1904 Spelas den första fotbollsmatchen. Matchen spelas i Sala mot Köping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Herrlaget spelar just nu i division 4</a:t>
            </a:r>
          </a:p>
          <a:p>
            <a:r>
              <a:rPr lang="sv-SE" dirty="0" smtClean="0"/>
              <a:t>Hemsida </a:t>
            </a:r>
            <a:r>
              <a:rPr lang="sv-SE" dirty="0"/>
              <a:t>IFK Fotboll: http://</a:t>
            </a:r>
            <a:r>
              <a:rPr lang="sv-SE" dirty="0" smtClean="0"/>
              <a:t>www.ifk.nu</a:t>
            </a:r>
          </a:p>
          <a:p>
            <a:r>
              <a:rPr lang="sv-SE" dirty="0" smtClean="0"/>
              <a:t>Andra grenar</a:t>
            </a:r>
          </a:p>
          <a:p>
            <a:pPr lvl="1"/>
            <a:r>
              <a:rPr lang="sv-SE" dirty="0" smtClean="0"/>
              <a:t>Skidåkning</a:t>
            </a:r>
          </a:p>
          <a:p>
            <a:pPr lvl="1"/>
            <a:r>
              <a:rPr lang="sv-SE" dirty="0" smtClean="0"/>
              <a:t>Konståkning</a:t>
            </a:r>
          </a:p>
          <a:p>
            <a:pPr lvl="1"/>
            <a:r>
              <a:rPr lang="sv-SE" dirty="0" smtClean="0"/>
              <a:t>Bowling</a:t>
            </a:r>
            <a:endParaRPr lang="sv-SE" sz="2600" i="1" dirty="0"/>
          </a:p>
          <a:p>
            <a:r>
              <a:rPr lang="sv-SE" dirty="0"/>
              <a:t>Blåa </a:t>
            </a:r>
            <a:r>
              <a:rPr lang="sv-SE" dirty="0" smtClean="0"/>
              <a:t>tråden  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IFK info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Ekonomi 2017 </a:t>
            </a:r>
            <a:br>
              <a:rPr lang="sv-SE" dirty="0" smtClean="0"/>
            </a:br>
            <a:r>
              <a:rPr lang="sv-SE" dirty="0" smtClean="0"/>
              <a:t>Karin Spector</a:t>
            </a:r>
            <a:br>
              <a:rPr lang="sv-SE" dirty="0" smtClean="0"/>
            </a:br>
            <a:r>
              <a:rPr lang="sv-SE" dirty="0" err="1" smtClean="0"/>
              <a:t>Update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2017-04-19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-2557"/>
            <a:ext cx="5628044" cy="68368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2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6672" y="915708"/>
            <a:ext cx="2182928" cy="1143000"/>
          </a:xfrm>
        </p:spPr>
        <p:txBody>
          <a:bodyPr>
            <a:normAutofit/>
          </a:bodyPr>
          <a:lstStyle/>
          <a:p>
            <a:r>
              <a:rPr lang="sv-SE" sz="2400" dirty="0" smtClean="0">
                <a:effectLst/>
              </a:rPr>
              <a:t>Regnjacka</a:t>
            </a:r>
            <a:endParaRPr lang="sv-SE" sz="2400" dirty="0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6966" y="5571308"/>
            <a:ext cx="4320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Fler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1409379"/>
            <a:ext cx="8229600" cy="48999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sv-SE" dirty="0" smtClean="0"/>
          </a:p>
          <a:p>
            <a:pPr lvl="1"/>
            <a:r>
              <a:rPr lang="sv-SE" dirty="0" smtClean="0"/>
              <a:t>Magnus </a:t>
            </a:r>
            <a:r>
              <a:rPr lang="sv-SE" dirty="0" err="1" smtClean="0"/>
              <a:t>Elvhage</a:t>
            </a:r>
            <a:r>
              <a:rPr lang="sv-SE" dirty="0" smtClean="0"/>
              <a:t>			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/>
              <a:t>Sabina Siwertson 			</a:t>
            </a:r>
            <a:endParaRPr lang="sv-SE" dirty="0" smtClean="0"/>
          </a:p>
          <a:p>
            <a:pPr lvl="1"/>
            <a:endParaRPr lang="sv-SE" dirty="0"/>
          </a:p>
          <a:p>
            <a:pPr lvl="1"/>
            <a:r>
              <a:rPr lang="sv-SE" dirty="0"/>
              <a:t>Henrik Linder 				</a:t>
            </a:r>
            <a:endParaRPr lang="sv-SE" sz="6600" dirty="0"/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Peter Eriksson</a:t>
            </a:r>
            <a:br>
              <a:rPr lang="sv-SE" dirty="0" smtClean="0"/>
            </a:br>
            <a:endParaRPr lang="sv-SE" dirty="0"/>
          </a:p>
          <a:p>
            <a:pPr lvl="1"/>
            <a:r>
              <a:rPr lang="sv-SE" dirty="0" err="1" smtClean="0"/>
              <a:t>Sükrü</a:t>
            </a:r>
            <a:r>
              <a:rPr lang="sv-SE" dirty="0" smtClean="0"/>
              <a:t> </a:t>
            </a:r>
            <a:r>
              <a:rPr lang="sv-SE" dirty="0" err="1" smtClean="0"/>
              <a:t>Soner</a:t>
            </a:r>
            <a:r>
              <a:rPr lang="sv-SE" dirty="0"/>
              <a:t>				</a:t>
            </a:r>
            <a:endParaRPr lang="sv-SE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06" y="1763791"/>
            <a:ext cx="1602940" cy="67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547378"/>
            <a:ext cx="1872208" cy="46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169834"/>
            <a:ext cx="1911657" cy="581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578" y="4009806"/>
            <a:ext cx="1400777" cy="667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578" y="4885719"/>
            <a:ext cx="1376363" cy="8905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026395" y="1676698"/>
            <a:ext cx="2725006" cy="4525962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v-SE" dirty="0" smtClean="0"/>
              <a:t>Sponsorer 2017 ??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8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upplever ni oss som tränare?</a:t>
            </a:r>
          </a:p>
          <a:p>
            <a:pPr lvl="1"/>
            <a:r>
              <a:rPr lang="sv-SE" dirty="0" smtClean="0"/>
              <a:t>Vad är bra?</a:t>
            </a:r>
          </a:p>
          <a:p>
            <a:pPr lvl="1"/>
            <a:r>
              <a:rPr lang="sv-SE" dirty="0" smtClean="0"/>
              <a:t>Vad kan utvecklas?</a:t>
            </a:r>
          </a:p>
          <a:p>
            <a:pPr marL="393192" lvl="1" indent="0">
              <a:buNone/>
            </a:pPr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Ledord: </a:t>
            </a:r>
          </a:p>
          <a:p>
            <a:pPr lvl="1"/>
            <a:r>
              <a:rPr lang="sv-SE" dirty="0" smtClean="0"/>
              <a:t>Coachande under match</a:t>
            </a:r>
          </a:p>
          <a:p>
            <a:pPr lvl="1"/>
            <a:r>
              <a:rPr lang="sv-SE" dirty="0" smtClean="0"/>
              <a:t>Träningsupplägg</a:t>
            </a:r>
          </a:p>
          <a:p>
            <a:pPr lvl="1"/>
            <a:r>
              <a:rPr lang="sv-SE" dirty="0" smtClean="0"/>
              <a:t>Filosofi</a:t>
            </a:r>
          </a:p>
          <a:p>
            <a:pPr lvl="1"/>
            <a:r>
              <a:rPr lang="sv-SE" dirty="0" smtClean="0"/>
              <a:t>Involvering </a:t>
            </a:r>
          </a:p>
          <a:p>
            <a:pPr lvl="1"/>
            <a:r>
              <a:rPr lang="sv-SE" dirty="0" smtClean="0"/>
              <a:t>osv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tränarna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7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Mötesprotokoll (1)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Fikaansvarig</a:t>
            </a:r>
            <a:r>
              <a:rPr lang="sv-SE" dirty="0"/>
              <a:t>: 			</a:t>
            </a:r>
            <a:r>
              <a:rPr lang="sv-SE" dirty="0" smtClean="0"/>
              <a:t>Tina/Jaana</a:t>
            </a:r>
            <a:endParaRPr lang="sv-SE" dirty="0"/>
          </a:p>
          <a:p>
            <a:r>
              <a:rPr lang="sv-SE" dirty="0" smtClean="0"/>
              <a:t>Kassör</a:t>
            </a:r>
            <a:r>
              <a:rPr lang="sv-SE" dirty="0"/>
              <a:t>:				Karin Spector</a:t>
            </a:r>
          </a:p>
          <a:p>
            <a:r>
              <a:rPr lang="sv-SE" dirty="0"/>
              <a:t>Matchvärdansvarig:		Åke Siwertson</a:t>
            </a:r>
          </a:p>
          <a:p>
            <a:r>
              <a:rPr lang="sv-SE" dirty="0">
                <a:solidFill>
                  <a:srgbClr val="0070C0"/>
                </a:solidFill>
              </a:rPr>
              <a:t>Tjänapengaransvarig</a:t>
            </a:r>
            <a:r>
              <a:rPr lang="sv-SE" dirty="0"/>
              <a:t>: 	</a:t>
            </a:r>
            <a:r>
              <a:rPr lang="sv-SE" dirty="0" smtClean="0"/>
              <a:t>inget intresse av någon att driva detta </a:t>
            </a:r>
          </a:p>
          <a:p>
            <a:r>
              <a:rPr lang="sv-SE" dirty="0" smtClean="0"/>
              <a:t>Föräldrar skickar sina idéer till tränarna om hur vi kan tjäna mera pengar</a:t>
            </a:r>
          </a:p>
          <a:p>
            <a:r>
              <a:rPr lang="sv-SE" dirty="0" smtClean="0"/>
              <a:t>Hittills 5 sponsorer </a:t>
            </a:r>
          </a:p>
          <a:p>
            <a:r>
              <a:rPr lang="sv-SE" dirty="0" smtClean="0"/>
              <a:t>Pengarna från sponsorer används framför allt till en </a:t>
            </a:r>
            <a:r>
              <a:rPr lang="sv-SE" dirty="0" smtClean="0"/>
              <a:t>regnjacka (</a:t>
            </a:r>
            <a:r>
              <a:rPr lang="sv-SE" b="1" dirty="0" smtClean="0"/>
              <a:t>Adidas </a:t>
            </a:r>
            <a:r>
              <a:rPr lang="sv-SE" b="1" dirty="0" err="1" smtClean="0"/>
              <a:t>Core</a:t>
            </a:r>
            <a:r>
              <a:rPr lang="sv-SE" b="1" dirty="0" smtClean="0"/>
              <a:t> </a:t>
            </a:r>
            <a:r>
              <a:rPr lang="sv-SE" b="1" dirty="0" err="1" smtClean="0"/>
              <a:t>Rain</a:t>
            </a:r>
            <a:r>
              <a:rPr lang="sv-SE" dirty="0" smtClean="0"/>
              <a:t>)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ym typeface="Wingdings" panose="05000000000000000000" pitchFamily="2" charset="2"/>
              </a:rPr>
              <a:t> Det går att prova rätt storlek på Stadium Erikslund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ym typeface="Wingdings" panose="05000000000000000000" pitchFamily="2" charset="2"/>
              </a:rPr>
              <a:t> Neal organiserar inköpet och </a:t>
            </a:r>
            <a:r>
              <a:rPr lang="sv-SE" smtClean="0">
                <a:sym typeface="Wingdings" panose="05000000000000000000" pitchFamily="2" charset="2"/>
              </a:rPr>
              <a:t>trycket </a:t>
            </a:r>
            <a:r>
              <a:rPr lang="sv-SE" smtClean="0">
                <a:sym typeface="Wingdings" panose="05000000000000000000" pitchFamily="2" charset="2"/>
              </a:rPr>
              <a:t>och    		återkommer </a:t>
            </a:r>
            <a:r>
              <a:rPr lang="sv-SE" dirty="0" smtClean="0">
                <a:sym typeface="Wingdings" panose="05000000000000000000" pitchFamily="2" charset="2"/>
              </a:rPr>
              <a:t>med inköpspris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55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Mötesprotokoll (2) </a:t>
            </a:r>
            <a:br>
              <a:rPr lang="sv-SE" dirty="0" smtClean="0"/>
            </a:br>
            <a:r>
              <a:rPr lang="sv-SE" dirty="0" smtClean="0"/>
              <a:t>Feedback till tränarna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417638"/>
            <a:ext cx="8229600" cy="4963690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Sätt ihop ett starkt lag som när de vinner kan ta med den känslan till nästa match</a:t>
            </a:r>
          </a:p>
          <a:p>
            <a:r>
              <a:rPr lang="sv-SE" dirty="0" smtClean="0"/>
              <a:t>Sätt ihop lagen, så att spelare känner varandra bättre för då blir det enklare att spela ihop</a:t>
            </a:r>
          </a:p>
          <a:p>
            <a:r>
              <a:rPr lang="sv-SE" dirty="0" smtClean="0"/>
              <a:t>Stoppa under träningen och gå igenom varför vi gör saker och hur det är tänkt (vem som springer vart osv)</a:t>
            </a:r>
          </a:p>
          <a:p>
            <a:r>
              <a:rPr lang="sv-SE" dirty="0" smtClean="0"/>
              <a:t>Fysträning och konditionsträning</a:t>
            </a:r>
          </a:p>
          <a:p>
            <a:r>
              <a:rPr lang="sv-SE" dirty="0" smtClean="0"/>
              <a:t>Tips om boxningsträning</a:t>
            </a:r>
          </a:p>
          <a:p>
            <a:r>
              <a:rPr lang="sv-SE" dirty="0" smtClean="0"/>
              <a:t>Målvakten måste också organisera försvaret och vara mer tydligt </a:t>
            </a:r>
            <a:endParaRPr lang="sv-SE" dirty="0"/>
          </a:p>
          <a:p>
            <a:pPr marL="109728" indent="0">
              <a:buNone/>
            </a:pPr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Vi tränare tar upp alla kommentarer ovan. De flesta punkter jobbar vi redan med, men det krävs en intensifiering av vissa delar, framför allt fysträningen.</a:t>
            </a:r>
            <a:r>
              <a:rPr lang="sv-S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visat intresse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IFK Västerås P-05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sv-SE" b="1" dirty="0" smtClean="0"/>
              <a:t>Kansli </a:t>
            </a:r>
            <a:r>
              <a:rPr lang="sv-SE" b="1" dirty="0"/>
              <a:t>/ Licenser  / Lag</a:t>
            </a:r>
            <a:endParaRPr lang="sv-SE" dirty="0"/>
          </a:p>
          <a:p>
            <a:r>
              <a:rPr lang="sv-SE" dirty="0"/>
              <a:t>Susanne Lindqvist 021-41 44 22 / 070 310 17 00</a:t>
            </a:r>
          </a:p>
          <a:p>
            <a:r>
              <a:rPr lang="sv-SE" dirty="0"/>
              <a:t>Mail: </a:t>
            </a:r>
            <a:r>
              <a:rPr lang="sv-SE" u="sng" dirty="0" smtClean="0">
                <a:hlinkClick r:id="rId2"/>
              </a:rPr>
              <a:t>susanne@ifk.nu</a:t>
            </a:r>
            <a:r>
              <a:rPr lang="sv-SE" u="sng" dirty="0" smtClean="0"/>
              <a:t/>
            </a:r>
            <a:br>
              <a:rPr lang="sv-SE" u="sng" dirty="0" smtClean="0"/>
            </a:br>
            <a:endParaRPr lang="sv-SE" dirty="0"/>
          </a:p>
          <a:p>
            <a:pPr marL="109728" indent="0">
              <a:buNone/>
            </a:pPr>
            <a:r>
              <a:rPr lang="sv-SE" b="1" dirty="0" smtClean="0"/>
              <a:t>Kansli </a:t>
            </a:r>
            <a:r>
              <a:rPr lang="sv-SE" b="1" dirty="0"/>
              <a:t>/Medlem</a:t>
            </a:r>
            <a:endParaRPr lang="sv-SE" dirty="0"/>
          </a:p>
          <a:p>
            <a:r>
              <a:rPr lang="sv-SE" dirty="0"/>
              <a:t>Sofia Olsson  021-41 44 22</a:t>
            </a:r>
          </a:p>
          <a:p>
            <a:r>
              <a:rPr lang="sv-SE" dirty="0"/>
              <a:t>Mail:  </a:t>
            </a:r>
            <a:r>
              <a:rPr lang="sv-SE" u="sng" dirty="0" smtClean="0">
                <a:hlinkClick r:id="rId3"/>
              </a:rPr>
              <a:t>sofia@ifk.nu</a:t>
            </a:r>
            <a:endParaRPr lang="sv-SE" dirty="0"/>
          </a:p>
          <a:p>
            <a:pPr marL="109728" indent="0">
              <a:buNone/>
            </a:pPr>
            <a:r>
              <a:rPr lang="sv-SE" b="1" dirty="0"/>
              <a:t/>
            </a:r>
            <a:br>
              <a:rPr lang="sv-SE" b="1" dirty="0"/>
            </a:br>
            <a:r>
              <a:rPr lang="sv-SE" b="1" dirty="0" smtClean="0"/>
              <a:t>Ekonomi</a:t>
            </a:r>
            <a:endParaRPr lang="sv-SE" dirty="0"/>
          </a:p>
          <a:p>
            <a:r>
              <a:rPr lang="sv-SE" dirty="0"/>
              <a:t>Leif Lindborg 021-41 44 22</a:t>
            </a:r>
          </a:p>
          <a:p>
            <a:r>
              <a:rPr lang="sv-SE" dirty="0" smtClean="0"/>
              <a:t>Mail: </a:t>
            </a:r>
            <a:r>
              <a:rPr lang="sv-SE" u="sng" dirty="0" smtClean="0">
                <a:hlinkClick r:id="rId4"/>
              </a:rPr>
              <a:t>leif@ifk.nu</a:t>
            </a:r>
            <a:endParaRPr lang="sv-SE" dirty="0"/>
          </a:p>
          <a:p>
            <a:pPr marL="109728" indent="0"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b="1" dirty="0" smtClean="0"/>
              <a:t>Herrlaget/utveckling </a:t>
            </a:r>
            <a:r>
              <a:rPr lang="sv-SE" b="1" dirty="0"/>
              <a:t>Ungdom</a:t>
            </a:r>
            <a:endParaRPr lang="sv-SE" dirty="0"/>
          </a:p>
          <a:p>
            <a:r>
              <a:rPr lang="sv-SE" dirty="0"/>
              <a:t>Jonny Rödlund 0707-400452</a:t>
            </a:r>
          </a:p>
          <a:p>
            <a:r>
              <a:rPr lang="sv-SE" dirty="0"/>
              <a:t>Mail </a:t>
            </a:r>
            <a:r>
              <a:rPr lang="sv-SE" dirty="0" smtClean="0"/>
              <a:t>:</a:t>
            </a:r>
            <a:r>
              <a:rPr lang="sv-SE" dirty="0"/>
              <a:t> </a:t>
            </a:r>
            <a:r>
              <a:rPr lang="sv-SE" dirty="0" smtClean="0">
                <a:hlinkClick r:id="rId5"/>
              </a:rPr>
              <a:t>jonny@ifk.nu</a:t>
            </a:r>
            <a:endParaRPr lang="sv-SE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 info </a:t>
            </a:r>
            <a:r>
              <a:rPr lang="sv-SE" dirty="0" smtClean="0"/>
              <a:t>(2)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4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239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sv-SE" dirty="0"/>
          </a:p>
          <a:p>
            <a:r>
              <a:rPr lang="sv-SE" dirty="0" smtClean="0"/>
              <a:t>Neal Chivers, </a:t>
            </a:r>
            <a:r>
              <a:rPr lang="sv-SE" sz="2200" i="1" dirty="0" smtClean="0"/>
              <a:t>lagledare</a:t>
            </a:r>
          </a:p>
          <a:p>
            <a:r>
              <a:rPr lang="sv-SE" dirty="0" smtClean="0"/>
              <a:t>Ole Jonsson, </a:t>
            </a:r>
            <a:r>
              <a:rPr lang="sv-SE" sz="2200" i="1" dirty="0" smtClean="0"/>
              <a:t>tränare</a:t>
            </a:r>
          </a:p>
          <a:p>
            <a:pPr lvl="0">
              <a:buClr>
                <a:srgbClr val="2DA2BF"/>
              </a:buClr>
            </a:pPr>
            <a:r>
              <a:rPr lang="sv-SE" dirty="0" smtClean="0">
                <a:solidFill>
                  <a:prstClr val="black"/>
                </a:solidFill>
              </a:rPr>
              <a:t>Magnus </a:t>
            </a:r>
            <a:r>
              <a:rPr lang="sv-SE" dirty="0" err="1" smtClean="0">
                <a:solidFill>
                  <a:prstClr val="black"/>
                </a:solidFill>
              </a:rPr>
              <a:t>Elvhage</a:t>
            </a:r>
            <a:r>
              <a:rPr lang="sv-SE" dirty="0" smtClean="0">
                <a:solidFill>
                  <a:prstClr val="black"/>
                </a:solidFill>
              </a:rPr>
              <a:t>, </a:t>
            </a:r>
            <a:r>
              <a:rPr lang="sv-SE" sz="2200" i="1" dirty="0"/>
              <a:t>tränare</a:t>
            </a:r>
          </a:p>
          <a:p>
            <a:pPr lvl="0">
              <a:buClr>
                <a:srgbClr val="2DA2BF"/>
              </a:buClr>
            </a:pPr>
            <a:r>
              <a:rPr lang="sv-SE" dirty="0" smtClean="0">
                <a:solidFill>
                  <a:prstClr val="black"/>
                </a:solidFill>
              </a:rPr>
              <a:t>Lars Ericsson, </a:t>
            </a:r>
            <a:r>
              <a:rPr lang="sv-SE" sz="2200" i="1" dirty="0" smtClean="0">
                <a:solidFill>
                  <a:prstClr val="black"/>
                </a:solidFill>
              </a:rPr>
              <a:t>tränare och målvaktstränare</a:t>
            </a:r>
            <a:endParaRPr lang="sv-SE" sz="2200" i="1" dirty="0" smtClean="0"/>
          </a:p>
          <a:p>
            <a:r>
              <a:rPr lang="sv-SE" dirty="0" smtClean="0"/>
              <a:t>Karsten </a:t>
            </a:r>
            <a:r>
              <a:rPr lang="sv-SE" dirty="0" err="1" smtClean="0"/>
              <a:t>Kretschmar</a:t>
            </a:r>
            <a:r>
              <a:rPr lang="sv-SE" dirty="0" smtClean="0"/>
              <a:t>, </a:t>
            </a:r>
            <a:r>
              <a:rPr lang="sv-SE" sz="2200" i="1" dirty="0" smtClean="0"/>
              <a:t>tränare</a:t>
            </a:r>
          </a:p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r>
              <a:rPr lang="sv-SE" dirty="0" smtClean="0"/>
              <a:t>Set-</a:t>
            </a:r>
            <a:r>
              <a:rPr lang="sv-SE" dirty="0" err="1" smtClean="0"/>
              <a:t>up</a:t>
            </a:r>
            <a:r>
              <a:rPr lang="sv-SE" dirty="0" smtClean="0"/>
              <a:t> 2017:</a:t>
            </a:r>
          </a:p>
          <a:p>
            <a:endParaRPr lang="sv-SE" dirty="0" smtClean="0"/>
          </a:p>
          <a:p>
            <a:r>
              <a:rPr lang="sv-SE" dirty="0" smtClean="0"/>
              <a:t>Ansvar för träningsplanering:	Lars, Magnus, Karsten</a:t>
            </a:r>
            <a:endParaRPr lang="sv-SE" dirty="0"/>
          </a:p>
          <a:p>
            <a:r>
              <a:rPr lang="sv-SE" dirty="0" smtClean="0"/>
              <a:t>Målvaktsträning:			Lars (ersättare Karsten)</a:t>
            </a:r>
          </a:p>
          <a:p>
            <a:r>
              <a:rPr lang="sv-SE" dirty="0" smtClean="0"/>
              <a:t>Huvudtränare vid matcherna: Neal, Lars, Karsten</a:t>
            </a:r>
            <a:br>
              <a:rPr lang="sv-SE" dirty="0" smtClean="0"/>
            </a:br>
            <a:endParaRPr lang="sv-SE" dirty="0"/>
          </a:p>
          <a:p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Ledare och Tränare 2017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4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Föräldrar</a:t>
            </a:r>
            <a:endParaRPr lang="sv-S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628800"/>
            <a:ext cx="8229600" cy="47559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Föräldrar presenterar sig </a:t>
            </a:r>
          </a:p>
          <a:p>
            <a:endParaRPr lang="sv-SE" dirty="0" smtClean="0"/>
          </a:p>
          <a:p>
            <a:r>
              <a:rPr lang="sv-SE" dirty="0" smtClean="0"/>
              <a:t>Fikaansvarig: 			Tina/Jaana</a:t>
            </a:r>
          </a:p>
          <a:p>
            <a:r>
              <a:rPr lang="sv-SE" dirty="0" smtClean="0"/>
              <a:t>Kassör:				Karin Spector</a:t>
            </a:r>
          </a:p>
          <a:p>
            <a:r>
              <a:rPr lang="sv-SE" dirty="0" smtClean="0"/>
              <a:t>Matchvärdansvarig:		Åke Siwertson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Tjänapengaransvarig</a:t>
            </a:r>
            <a:r>
              <a:rPr lang="sv-SE" dirty="0" smtClean="0"/>
              <a:t>: 	</a:t>
            </a:r>
            <a:r>
              <a:rPr lang="sv-SE" dirty="0" err="1" smtClean="0"/>
              <a:t>tbd</a:t>
            </a:r>
            <a:endParaRPr lang="sv-SE" dirty="0" smtClean="0"/>
          </a:p>
          <a:p>
            <a:endParaRPr lang="sv-SE" sz="2200" i="1" dirty="0"/>
          </a:p>
        </p:txBody>
      </p:sp>
    </p:spTree>
    <p:extLst>
      <p:ext uri="{BB962C8B-B14F-4D97-AF65-F5344CB8AC3E}">
        <p14:creationId xmlns:p14="http://schemas.microsoft.com/office/powerpoint/2010/main" val="13553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Tränarutbildning (</a:t>
            </a:r>
            <a:r>
              <a:rPr lang="sv-SE" dirty="0" err="1" smtClean="0"/>
              <a:t>Svff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8031612" cy="43882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1691516"/>
            <a:ext cx="2880320" cy="2889612"/>
            <a:chOff x="457200" y="1691516"/>
            <a:chExt cx="2880320" cy="2889612"/>
          </a:xfrm>
        </p:grpSpPr>
        <p:sp>
          <p:nvSpPr>
            <p:cNvPr id="6" name="Oval 5"/>
            <p:cNvSpPr/>
            <p:nvPr/>
          </p:nvSpPr>
          <p:spPr>
            <a:xfrm>
              <a:off x="611560" y="2636912"/>
              <a:ext cx="2088232" cy="1944216"/>
            </a:xfrm>
            <a:prstGeom prst="ellipse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Arrow Connector 7"/>
            <p:cNvCxnSpPr>
              <a:stCxn id="6" idx="0"/>
              <a:endCxn id="10" idx="2"/>
            </p:cNvCxnSpPr>
            <p:nvPr/>
          </p:nvCxnSpPr>
          <p:spPr>
            <a:xfrm flipV="1">
              <a:off x="1655676" y="2060848"/>
              <a:ext cx="241684" cy="576064"/>
            </a:xfrm>
            <a:prstGeom prst="straightConnector1">
              <a:avLst/>
            </a:prstGeom>
            <a:noFill/>
            <a:ln w="104775">
              <a:headEnd type="none"/>
              <a:tailEnd type="stealt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1691516"/>
              <a:ext cx="2880320" cy="369332"/>
            </a:xfrm>
            <a:prstGeom prst="rect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sv-SE" dirty="0"/>
                <a:t>Barn upp t.o.m. 12 år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47146" y="1417638"/>
            <a:ext cx="3821067" cy="3739554"/>
            <a:chOff x="2647146" y="1417638"/>
            <a:chExt cx="3821067" cy="3739554"/>
          </a:xfrm>
        </p:grpSpPr>
        <p:sp>
          <p:nvSpPr>
            <p:cNvPr id="14" name="Oval 13"/>
            <p:cNvSpPr/>
            <p:nvPr/>
          </p:nvSpPr>
          <p:spPr>
            <a:xfrm>
              <a:off x="2647146" y="3212976"/>
              <a:ext cx="2088232" cy="1944216"/>
            </a:xfrm>
            <a:prstGeom prst="ellipse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" name="Straight Arrow Connector 14"/>
            <p:cNvCxnSpPr>
              <a:stCxn id="14" idx="0"/>
              <a:endCxn id="19" idx="2"/>
            </p:cNvCxnSpPr>
            <p:nvPr/>
          </p:nvCxnSpPr>
          <p:spPr>
            <a:xfrm flipV="1">
              <a:off x="3691262" y="1786970"/>
              <a:ext cx="1336791" cy="1426006"/>
            </a:xfrm>
            <a:prstGeom prst="straightConnector1">
              <a:avLst/>
            </a:prstGeom>
            <a:noFill/>
            <a:ln w="104775">
              <a:headEnd type="none"/>
              <a:tailEnd type="stealt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87893" y="1417638"/>
              <a:ext cx="2880320" cy="369332"/>
            </a:xfrm>
            <a:prstGeom prst="rect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sv-SE" dirty="0" smtClean="0"/>
                <a:t>Ungdomar 13-19 år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4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Tidigare setup 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5" y="1533120"/>
            <a:ext cx="8146899" cy="532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35" y="4237401"/>
            <a:ext cx="1954560" cy="18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Tränarutbildning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9088"/>
            <a:ext cx="7670656" cy="55574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1600" y="5013176"/>
            <a:ext cx="2088232" cy="394755"/>
          </a:xfrm>
          <a:prstGeom prst="ellipse">
            <a:avLst/>
          </a:prstGeom>
          <a:noFill/>
          <a:ln w="1047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2016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60" y="1430586"/>
            <a:ext cx="8369079" cy="48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1027</TotalTime>
  <Words>656</Words>
  <Application>Microsoft Office PowerPoint</Application>
  <PresentationFormat>On-screen Show (4:3)</PresentationFormat>
  <Paragraphs>218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Föräldrainfo</vt:lpstr>
      <vt:lpstr>IFK info </vt:lpstr>
      <vt:lpstr>IFK info (2)</vt:lpstr>
      <vt:lpstr>Ledare och Tränare 2017</vt:lpstr>
      <vt:lpstr>Föräldrar</vt:lpstr>
      <vt:lpstr>Tränarutbildning (Svff)</vt:lpstr>
      <vt:lpstr>Tidigare setup </vt:lpstr>
      <vt:lpstr>Tränarutbildning</vt:lpstr>
      <vt:lpstr>Truppen 2016</vt:lpstr>
      <vt:lpstr>Truppen 2017</vt:lpstr>
      <vt:lpstr>P05 på Facebook</vt:lpstr>
      <vt:lpstr>Filosofie P05 (12 år)</vt:lpstr>
      <vt:lpstr>Seriespel 2017</vt:lpstr>
      <vt:lpstr>Matcher Spelschema (vårtermin)</vt:lpstr>
      <vt:lpstr>Ord till föräldrar </vt:lpstr>
      <vt:lpstr>Träningsmatcher 2017</vt:lpstr>
      <vt:lpstr>Träningar</vt:lpstr>
      <vt:lpstr>Träningar R8/R9 (karta)</vt:lpstr>
      <vt:lpstr>Aktiviteter och annat 2017</vt:lpstr>
      <vt:lpstr>Ekonomi 2017  Karin Spector Update  2017-04-19</vt:lpstr>
      <vt:lpstr>Regnjacka</vt:lpstr>
      <vt:lpstr>Ord till tränarna  </vt:lpstr>
      <vt:lpstr>Mötesprotokoll (1)</vt:lpstr>
      <vt:lpstr>Mötesprotokoll (2)  Feedback till tränarna</vt:lpstr>
      <vt:lpstr>Tack för visat intresse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Jens Andertoft</dc:creator>
  <cp:lastModifiedBy>Karsten</cp:lastModifiedBy>
  <cp:revision>292</cp:revision>
  <dcterms:created xsi:type="dcterms:W3CDTF">2012-04-09T16:56:15Z</dcterms:created>
  <dcterms:modified xsi:type="dcterms:W3CDTF">2017-04-24T19:53:03Z</dcterms:modified>
</cp:coreProperties>
</file>