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323" r:id="rId3"/>
    <p:sldId id="337" r:id="rId4"/>
    <p:sldId id="338" r:id="rId5"/>
    <p:sldId id="272" r:id="rId6"/>
    <p:sldId id="342" r:id="rId7"/>
    <p:sldId id="341" r:id="rId8"/>
    <p:sldId id="313" r:id="rId9"/>
    <p:sldId id="329" r:id="rId10"/>
    <p:sldId id="340" r:id="rId11"/>
    <p:sldId id="322" r:id="rId12"/>
    <p:sldId id="330" r:id="rId13"/>
    <p:sldId id="339" r:id="rId14"/>
    <p:sldId id="343" r:id="rId15"/>
    <p:sldId id="333" r:id="rId16"/>
    <p:sldId id="312" r:id="rId17"/>
    <p:sldId id="336" r:id="rId18"/>
    <p:sldId id="315" r:id="rId19"/>
    <p:sldId id="325" r:id="rId20"/>
    <p:sldId id="295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434" autoAdjust="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F190-7BE8-4876-AF17-A08DAE039AD1}" type="datetimeFigureOut">
              <a:rPr lang="sv-SE" smtClean="0"/>
              <a:pPr/>
              <a:t>2015-04-21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12176-E689-4CBB-AA7E-4EE7A88E6EC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44731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19630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65457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06775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Nästa säsong, hur många fortsätter ? Hur många lag?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61303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09664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211118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10836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DC9998-1202-43DE-98B5-044E087DBB67}" type="datetimeFigureOut">
              <a:rPr lang="sv-SE" smtClean="0"/>
              <a:pPr/>
              <a:t>2015-04-21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2015-04-21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2015-04-21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2015-04-21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047750" cy="1190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2015-04-21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2015-04-21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2015-04-21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2015-04-21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2015-04-21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2015-04-21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DC9998-1202-43DE-98B5-044E087DBB67}" type="datetimeFigureOut">
              <a:rPr lang="sv-SE" smtClean="0"/>
              <a:pPr/>
              <a:t>2015-04-21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DC9998-1202-43DE-98B5-044E087DBB67}" type="datetimeFigureOut">
              <a:rPr lang="sv-SE" smtClean="0"/>
              <a:pPr/>
              <a:t>2015-04-21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kvf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fk.nu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Föräldrainfo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01569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IFK Västerås P-05</a:t>
            </a:r>
            <a:br>
              <a:rPr lang="sv-SE" dirty="0" smtClean="0"/>
            </a:br>
            <a:r>
              <a:rPr lang="sv-SE" dirty="0" smtClean="0"/>
              <a:t>2015-04-21</a:t>
            </a:r>
          </a:p>
          <a:p>
            <a:r>
              <a:rPr lang="sv-SE" dirty="0" smtClean="0"/>
              <a:t>Kl 17:30</a:t>
            </a:r>
          </a:p>
          <a:p>
            <a:r>
              <a:rPr lang="sv-FI" dirty="0" smtClean="0"/>
              <a:t>Final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1901011" cy="216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73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Krav på att vara med på match är att vara med på  minst 50% av träningarna </a:t>
            </a:r>
          </a:p>
          <a:p>
            <a:r>
              <a:rPr lang="sv-SE" dirty="0" smtClean="0"/>
              <a:t>2 lag anmälda, ett lag i nivå 1 och ett lag i </a:t>
            </a:r>
            <a:br>
              <a:rPr lang="sv-SE" dirty="0" smtClean="0"/>
            </a:br>
            <a:r>
              <a:rPr lang="sv-SE" dirty="0" smtClean="0"/>
              <a:t>nivå 2</a:t>
            </a:r>
          </a:p>
          <a:p>
            <a:r>
              <a:rPr lang="sv-SE" dirty="0" smtClean="0"/>
              <a:t>10 blir kallade till varje match ca 2 veckor innan matchen </a:t>
            </a:r>
          </a:p>
          <a:p>
            <a:r>
              <a:rPr lang="sv-SE" dirty="0" smtClean="0"/>
              <a:t>Vid förhinder fylls listan på även med kort varsel, så att alltid 10 spelare finns på plats </a:t>
            </a:r>
          </a:p>
          <a:p>
            <a:r>
              <a:rPr lang="sv-SE" dirty="0" smtClean="0"/>
              <a:t>Tränarna har koll på hur ofta killarna har kallats, har spelat och på </a:t>
            </a:r>
            <a:r>
              <a:rPr lang="sv-SE" smtClean="0"/>
              <a:t>vilka positioner</a:t>
            </a:r>
            <a:endParaRPr lang="sv-S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Seriespel 2015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734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5013176"/>
            <a:ext cx="8554696" cy="1412776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sv-SE" sz="2200" dirty="0" smtClean="0"/>
              <a:t>Barn som inte är anmälda får inte spela. </a:t>
            </a:r>
            <a:br>
              <a:rPr lang="sv-SE" sz="2200" dirty="0" smtClean="0"/>
            </a:br>
            <a:r>
              <a:rPr lang="sv-SE" sz="2200" b="1" dirty="0" smtClean="0"/>
              <a:t>Kolla på lagets hemsida </a:t>
            </a:r>
            <a:r>
              <a:rPr lang="sv-SE" sz="2200" b="1" dirty="0"/>
              <a:t>och http://</a:t>
            </a:r>
            <a:r>
              <a:rPr lang="sv-SE" sz="2200" b="1" dirty="0" smtClean="0"/>
              <a:t>vff.se/</a:t>
            </a:r>
            <a:endParaRPr lang="sv-SE" sz="2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Matcher</a:t>
            </a:r>
            <a:br>
              <a:rPr lang="sv-SE" dirty="0" smtClean="0"/>
            </a:br>
            <a:r>
              <a:rPr lang="sv-SE" dirty="0" smtClean="0">
                <a:solidFill>
                  <a:srgbClr val="FF0000"/>
                </a:solidFill>
              </a:rPr>
              <a:t>prel. </a:t>
            </a:r>
            <a:r>
              <a:rPr lang="sv-SE" dirty="0" smtClean="0"/>
              <a:t>Spelschema (vårtermin)</a:t>
            </a:r>
            <a:endParaRPr lang="sv-S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0195159"/>
              </p:ext>
            </p:extLst>
          </p:nvPr>
        </p:nvGraphicFramePr>
        <p:xfrm>
          <a:off x="251520" y="1556793"/>
          <a:ext cx="8435280" cy="3136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2793244"/>
                <a:gridCol w="879164"/>
                <a:gridCol w="3898776"/>
              </a:tblGrid>
              <a:tr h="392043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2015-05-03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IFK Västerås FK P05 Vit - Irsta IF P05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2015-05-03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Västerås IK P05:2 - IFK Västerås FK P05 Blå</a:t>
                      </a:r>
                    </a:p>
                  </a:txBody>
                  <a:tcPr marL="0" marR="0" marT="0" marB="0" anchor="b"/>
                </a:tc>
              </a:tr>
              <a:tr h="392043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2015-05-10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FF P05 Röd - IFK Västerås FK P05 Vit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2015-05-10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IFK Västerås FK P05 Blå - Västerås BK 30 P05</a:t>
                      </a:r>
                    </a:p>
                  </a:txBody>
                  <a:tcPr marL="0" marR="0" marT="0" marB="0" anchor="b"/>
                </a:tc>
              </a:tr>
              <a:tr h="392043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2015-05-17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IFK Västerås FK P05 Vit - Fagersta Södra IK P05 Vit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2015-05-17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Skiljebo SK P05 Svart 1 - IFK Västerås FK P05 Blå</a:t>
                      </a:r>
                    </a:p>
                  </a:txBody>
                  <a:tcPr marL="0" marR="0" marT="0" marB="0" anchor="b"/>
                </a:tc>
              </a:tr>
              <a:tr h="392043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2015-05-24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IFK Västerås FK P05 Vit - Köping FF P05 Vit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2015-05-24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Västerås SK Ungdomsfotbollsklubb P05 Grön - IFK Västerås FK P05 Blå</a:t>
                      </a:r>
                    </a:p>
                  </a:txBody>
                  <a:tcPr marL="0" marR="0" marT="0" marB="0" anchor="b"/>
                </a:tc>
              </a:tr>
              <a:tr h="392043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2015-05-31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Västerfärnebo AIK P05-06 - IFK Västerås FK P05 Vit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2015-05-31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IFK Västerås FK P05 Blå - Syrianska IF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Kerburan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P05 :1</a:t>
                      </a:r>
                    </a:p>
                  </a:txBody>
                  <a:tcPr marL="0" marR="0" marT="0" marB="0" anchor="b"/>
                </a:tc>
              </a:tr>
              <a:tr h="392043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2015-06-07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IFK Västerås FK P05 Vit - Barkarö SK P05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2015-06-07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Köping FF P05 Svart - IFK Västerås FK P05 Blå</a:t>
                      </a:r>
                    </a:p>
                  </a:txBody>
                  <a:tcPr marL="0" marR="0" marT="0" marB="0" anchor="b"/>
                </a:tc>
              </a:tr>
              <a:tr h="392043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2015-06-14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Skiljebo SK P05 Svart 2 - IFK Västerås FK P05 Vit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2015-06-14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IFK Västerås FK P05 Blå - Irsta IF P05</a:t>
                      </a:r>
                    </a:p>
                  </a:txBody>
                  <a:tcPr marL="0" marR="0" marT="0" marB="0" anchor="b"/>
                </a:tc>
              </a:tr>
              <a:tr h="392043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2015-06-21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Irsta IF P05 - IFK Västerås FK P05 Vit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2015-06-21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IFK Västerås FK P05 Blå - Västerås IK P05:2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718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 smtClean="0"/>
              <a:t>Vid förhinder (match) måste ledaren informeras </a:t>
            </a:r>
          </a:p>
          <a:p>
            <a:r>
              <a:rPr lang="sv-SE" dirty="0" smtClean="0"/>
              <a:t>Uppdatera bilderna på hemsidan</a:t>
            </a:r>
          </a:p>
          <a:p>
            <a:r>
              <a:rPr lang="sv-SE" dirty="0" smtClean="0"/>
              <a:t>Se </a:t>
            </a:r>
            <a:r>
              <a:rPr lang="sv-SE" dirty="0"/>
              <a:t>till att barnen har ätit ordentligt en stund innan träningen</a:t>
            </a:r>
          </a:p>
          <a:p>
            <a:r>
              <a:rPr lang="sv-SE" dirty="0"/>
              <a:t>Kom i tid till </a:t>
            </a:r>
            <a:r>
              <a:rPr lang="sv-SE" dirty="0" smtClean="0"/>
              <a:t>samling, träning och match</a:t>
            </a:r>
          </a:p>
          <a:p>
            <a:pPr lvl="1"/>
            <a:r>
              <a:rPr lang="sv-SE" dirty="0" smtClean="0"/>
              <a:t>Laguppställningen görs strax efter samlingen </a:t>
            </a:r>
          </a:p>
          <a:p>
            <a:pPr lvl="1"/>
            <a:r>
              <a:rPr lang="sv-SE" dirty="0" smtClean="0"/>
              <a:t>Bra att vara på plats 10 min innan träningen börjar</a:t>
            </a:r>
          </a:p>
          <a:p>
            <a:r>
              <a:rPr lang="sv-SE" dirty="0" smtClean="0"/>
              <a:t>Vid match står föräldrar på andra sidan </a:t>
            </a:r>
          </a:p>
          <a:p>
            <a:r>
              <a:rPr lang="sv-SE" dirty="0" smtClean="0"/>
              <a:t>Kanske dags att byta skosnören</a:t>
            </a:r>
          </a:p>
          <a:p>
            <a:r>
              <a:rPr lang="sv-SE" dirty="0" smtClean="0"/>
              <a:t>Alltid tunnel! Inte bara vid vinst. </a:t>
            </a:r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 till </a:t>
            </a:r>
            <a:r>
              <a:rPr lang="sv-SE" dirty="0"/>
              <a:t>f</a:t>
            </a:r>
            <a:r>
              <a:rPr lang="sv-SE" dirty="0" smtClean="0"/>
              <a:t>öräldrar 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667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Vinter</a:t>
            </a:r>
          </a:p>
          <a:p>
            <a:pPr lvl="1"/>
            <a:r>
              <a:rPr lang="sv-SE" sz="2000" dirty="0" err="1" smtClean="0"/>
              <a:t>Ev</a:t>
            </a:r>
            <a:r>
              <a:rPr lang="sv-SE" sz="2000" dirty="0" smtClean="0"/>
              <a:t> söndag 26/4 </a:t>
            </a:r>
          </a:p>
          <a:p>
            <a:r>
              <a:rPr lang="sv-SE" sz="2400" dirty="0" smtClean="0"/>
              <a:t>Sommar </a:t>
            </a:r>
          </a:p>
          <a:p>
            <a:pPr lvl="1"/>
            <a:r>
              <a:rPr lang="sv-FI" sz="2000" dirty="0" smtClean="0"/>
              <a:t>Träningsstart tisdag 28/4 </a:t>
            </a:r>
          </a:p>
          <a:p>
            <a:pPr lvl="1"/>
            <a:r>
              <a:rPr lang="sv-FI" sz="2000" dirty="0" smtClean="0"/>
              <a:t>Plats: R8 (hela, </a:t>
            </a:r>
            <a:r>
              <a:rPr lang="sv-FI" sz="2000" dirty="0" err="1" smtClean="0"/>
              <a:t>dvs</a:t>
            </a:r>
            <a:r>
              <a:rPr lang="sv-FI" sz="2000" dirty="0" smtClean="0"/>
              <a:t> A+B, karta på nästa sida)</a:t>
            </a:r>
            <a:endParaRPr lang="sv-SE" sz="2000" dirty="0" smtClean="0"/>
          </a:p>
          <a:p>
            <a:pPr lvl="1"/>
            <a:r>
              <a:rPr lang="sv-SE" sz="2000" dirty="0" smtClean="0"/>
              <a:t>Tisdagar 17:30 – 19:00</a:t>
            </a:r>
          </a:p>
          <a:p>
            <a:pPr lvl="1"/>
            <a:r>
              <a:rPr lang="sv-SE" sz="2000" dirty="0" smtClean="0"/>
              <a:t>Torsdagar 18:00 – 19:30 (</a:t>
            </a:r>
            <a:r>
              <a:rPr lang="sv-SE" sz="2000" dirty="0" err="1" smtClean="0"/>
              <a:t>pga</a:t>
            </a:r>
            <a:r>
              <a:rPr lang="sv-SE" sz="2000" dirty="0" smtClean="0"/>
              <a:t> tillgång till </a:t>
            </a:r>
            <a:r>
              <a:rPr lang="sv-SE" sz="2000" dirty="0" smtClean="0"/>
              <a:t>plan)</a:t>
            </a:r>
            <a:endParaRPr lang="sv-SE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Träningar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4967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Träningar R8 (karta)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92530"/>
            <a:ext cx="7963786" cy="55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 rot="20623450">
            <a:off x="5220072" y="2420888"/>
            <a:ext cx="576064" cy="1152128"/>
          </a:xfrm>
          <a:prstGeom prst="ellipse">
            <a:avLst/>
          </a:prstGeom>
          <a:noFill/>
          <a:ln w="889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4967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lvl="0"/>
            <a:r>
              <a:rPr lang="sv-SE" dirty="0"/>
              <a:t>Restaurangchansen 220Kr</a:t>
            </a:r>
          </a:p>
          <a:p>
            <a:pPr lvl="1"/>
            <a:r>
              <a:rPr lang="sv-SE" dirty="0"/>
              <a:t>Till lagkassan går det 90Kr</a:t>
            </a:r>
          </a:p>
          <a:p>
            <a:pPr lvl="0"/>
            <a:r>
              <a:rPr lang="sv-SE" dirty="0" smtClean="0"/>
              <a:t>Bollkallar </a:t>
            </a:r>
          </a:p>
          <a:p>
            <a:pPr lvl="0"/>
            <a:r>
              <a:rPr lang="sv-SE" dirty="0" smtClean="0"/>
              <a:t>Marknader?</a:t>
            </a:r>
          </a:p>
          <a:p>
            <a:pPr lvl="0"/>
            <a:r>
              <a:rPr lang="sv-SE" dirty="0" smtClean="0"/>
              <a:t>Cuper</a:t>
            </a:r>
          </a:p>
          <a:p>
            <a:pPr lvl="1"/>
            <a:r>
              <a:rPr lang="sv-SE" dirty="0" err="1" smtClean="0"/>
              <a:t>Franke</a:t>
            </a:r>
            <a:r>
              <a:rPr lang="sv-SE" dirty="0" smtClean="0"/>
              <a:t> Cup (2 lag)</a:t>
            </a:r>
          </a:p>
          <a:p>
            <a:pPr lvl="1"/>
            <a:r>
              <a:rPr lang="sv-SE" dirty="0" smtClean="0"/>
              <a:t>Sharp Cup (2 lag) 		14-16 maj 2015</a:t>
            </a:r>
          </a:p>
          <a:p>
            <a:pPr lvl="1"/>
            <a:r>
              <a:rPr lang="sv-SE" dirty="0" err="1" smtClean="0"/>
              <a:t>ArosCupen</a:t>
            </a:r>
            <a:r>
              <a:rPr lang="sv-SE" dirty="0" smtClean="0"/>
              <a:t> – 1 lag 		25-28 juni 2015</a:t>
            </a:r>
            <a:endParaRPr lang="sv-SE" dirty="0"/>
          </a:p>
          <a:p>
            <a:pPr lvl="1"/>
            <a:r>
              <a:rPr lang="sv-SE" dirty="0" smtClean="0"/>
              <a:t>Frasses?  </a:t>
            </a:r>
          </a:p>
          <a:p>
            <a:pPr lvl="1"/>
            <a:r>
              <a:rPr lang="sv-SE" dirty="0" err="1" smtClean="0"/>
              <a:t>Futsal</a:t>
            </a:r>
            <a:r>
              <a:rPr lang="sv-SE" dirty="0" smtClean="0"/>
              <a:t> cup – november</a:t>
            </a:r>
          </a:p>
          <a:p>
            <a:pPr lvl="1"/>
            <a:r>
              <a:rPr lang="sv-SE" dirty="0" smtClean="0"/>
              <a:t>…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Aktiviteter och annat 2015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3678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Ekonomi 2015 Karin Spector</a:t>
            </a:r>
            <a:br>
              <a:rPr lang="sv-SE" dirty="0" smtClean="0"/>
            </a:br>
            <a:r>
              <a:rPr lang="sv-SE" dirty="0" err="1" smtClean="0"/>
              <a:t>Update</a:t>
            </a:r>
            <a:r>
              <a:rPr lang="sv-SE" dirty="0" smtClean="0"/>
              <a:t> 2015-04-20</a:t>
            </a:r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65471900"/>
              </p:ext>
            </p:extLst>
          </p:nvPr>
        </p:nvGraphicFramePr>
        <p:xfrm>
          <a:off x="1115616" y="1417646"/>
          <a:ext cx="7200800" cy="4387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6572"/>
                <a:gridCol w="1604228"/>
              </a:tblGrid>
              <a:tr h="3251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  <a:latin typeface="Calibri" panose="020F0502020204030204" pitchFamily="34" charset="0"/>
                        </a:rPr>
                        <a:t>I </a:t>
                      </a:r>
                      <a:r>
                        <a:rPr lang="sv-SE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kassan</a:t>
                      </a:r>
                      <a:r>
                        <a:rPr lang="sv-SE" sz="20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per 2014-12-31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21972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5180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7186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u="none" strike="noStrike" dirty="0">
                          <a:effectLst/>
                          <a:latin typeface="Calibri" panose="020F0502020204030204" pitchFamily="34" charset="0"/>
                        </a:rPr>
                        <a:t>Intäkter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941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Ränta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5180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7186">
                <a:tc>
                  <a:txBody>
                    <a:bodyPr/>
                    <a:lstStyle/>
                    <a:p>
                      <a:pPr algn="l" fontAlgn="b"/>
                      <a:r>
                        <a:rPr kumimoji="0" lang="sv-SE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Utgifter</a:t>
                      </a:r>
                      <a:endParaRPr kumimoji="0" lang="sv-SE" sz="20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51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Franke</a:t>
                      </a:r>
                      <a:r>
                        <a:rPr lang="sv-SE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 Cupen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-2000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218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Aros</a:t>
                      </a:r>
                      <a:r>
                        <a:rPr lang="sv-SE" sz="20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Cupen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-3000</a:t>
                      </a:r>
                    </a:p>
                  </a:txBody>
                  <a:tcPr marL="9525" marR="9525" marT="9525" marB="0" anchor="b"/>
                </a:tc>
              </a:tr>
              <a:tr h="3251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Dommaravgift</a:t>
                      </a:r>
                      <a:r>
                        <a:rPr lang="sv-SE" sz="20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träningsmatch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-180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5180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51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sv-SE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kassan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16802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51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Konto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SE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15517</a:t>
                      </a:r>
                    </a:p>
                  </a:txBody>
                  <a:tcPr marL="9525" marR="9525" marT="9525" marB="0" anchor="b"/>
                </a:tc>
              </a:tr>
              <a:tr h="3251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Handkassa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sv-FI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1285</a:t>
                      </a:r>
                      <a:endParaRPr kumimoji="0" lang="sv-SE" sz="20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520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upplever ni oss som tränare?</a:t>
            </a:r>
          </a:p>
          <a:p>
            <a:pPr lvl="1"/>
            <a:r>
              <a:rPr lang="sv-SE" dirty="0" smtClean="0"/>
              <a:t>Vad är bra?</a:t>
            </a:r>
          </a:p>
          <a:p>
            <a:pPr lvl="1"/>
            <a:r>
              <a:rPr lang="sv-SE" dirty="0" smtClean="0"/>
              <a:t>Vad kan utvecklas?</a:t>
            </a:r>
          </a:p>
          <a:p>
            <a:pPr marL="393192" lvl="1" indent="0">
              <a:buNone/>
            </a:pPr>
            <a:endParaRPr lang="sv-SE" dirty="0"/>
          </a:p>
          <a:p>
            <a:pPr lvl="1"/>
            <a:endParaRPr lang="sv-SE" dirty="0" smtClean="0"/>
          </a:p>
          <a:p>
            <a:r>
              <a:rPr lang="sv-SE" dirty="0" smtClean="0"/>
              <a:t>Ledord: </a:t>
            </a:r>
          </a:p>
          <a:p>
            <a:pPr lvl="1"/>
            <a:r>
              <a:rPr lang="sv-SE" dirty="0" smtClean="0"/>
              <a:t>Coachande under match</a:t>
            </a:r>
          </a:p>
          <a:p>
            <a:pPr lvl="1"/>
            <a:r>
              <a:rPr lang="sv-SE" dirty="0" smtClean="0"/>
              <a:t>Träningsupplägg</a:t>
            </a:r>
          </a:p>
          <a:p>
            <a:pPr lvl="1"/>
            <a:r>
              <a:rPr lang="sv-SE" dirty="0" smtClean="0"/>
              <a:t>Filosofi</a:t>
            </a:r>
          </a:p>
          <a:p>
            <a:pPr lvl="1"/>
            <a:r>
              <a:rPr lang="sv-SE" dirty="0" smtClean="0"/>
              <a:t>Involvering </a:t>
            </a:r>
          </a:p>
          <a:p>
            <a:pPr lvl="1"/>
            <a:r>
              <a:rPr lang="sv-SE" dirty="0" smtClean="0"/>
              <a:t>osv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 till tränarna  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167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Mötesprotokoll (1)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smtClean="0"/>
              <a:t>Tina och Jaana fortsätter som </a:t>
            </a:r>
            <a:r>
              <a:rPr lang="sv-SE" dirty="0" smtClean="0"/>
              <a:t>fikaansvariga</a:t>
            </a:r>
          </a:p>
          <a:p>
            <a:pPr lvl="1">
              <a:buFont typeface="Wingdings"/>
              <a:buChar char="à"/>
            </a:pPr>
            <a:r>
              <a:rPr lang="sv-FI" dirty="0" smtClean="0">
                <a:sym typeface="Wingdings" pitchFamily="2" charset="2"/>
              </a:rPr>
              <a:t>Tina uppdaterar fikabeskrivningen och skickar till Karsten</a:t>
            </a:r>
            <a:endParaRPr lang="sv-SE" dirty="0" smtClean="0"/>
          </a:p>
          <a:p>
            <a:r>
              <a:rPr lang="sv-SE" dirty="0" smtClean="0"/>
              <a:t>Karin fortsätter som </a:t>
            </a:r>
            <a:r>
              <a:rPr lang="sv-SE" dirty="0" smtClean="0"/>
              <a:t>kassör</a:t>
            </a:r>
          </a:p>
          <a:p>
            <a:r>
              <a:rPr lang="sv-FI" dirty="0" smtClean="0"/>
              <a:t>Åke fortsätter som matchvärdansvarig</a:t>
            </a:r>
            <a:endParaRPr lang="sv-SE" dirty="0" smtClean="0"/>
          </a:p>
          <a:p>
            <a:r>
              <a:rPr lang="sv-FI" dirty="0" smtClean="0"/>
              <a:t>Sponsorern</a:t>
            </a:r>
            <a:r>
              <a:rPr lang="sv-FI" dirty="0" smtClean="0"/>
              <a:t>a är villiga att sponsra igen, förslagen är</a:t>
            </a:r>
          </a:p>
          <a:p>
            <a:pPr lvl="1"/>
            <a:r>
              <a:rPr lang="sv-FI" dirty="0" smtClean="0"/>
              <a:t>Ryggsäck</a:t>
            </a:r>
          </a:p>
          <a:p>
            <a:pPr lvl="1"/>
            <a:r>
              <a:rPr lang="sv-FI" dirty="0" smtClean="0"/>
              <a:t>Bortamatchställ</a:t>
            </a:r>
          </a:p>
          <a:p>
            <a:pPr lvl="1"/>
            <a:r>
              <a:rPr lang="sv-FI" dirty="0" smtClean="0"/>
              <a:t>Jacka </a:t>
            </a:r>
          </a:p>
          <a:p>
            <a:pPr lvl="1"/>
            <a:r>
              <a:rPr lang="sv-FI" dirty="0" smtClean="0">
                <a:sym typeface="Wingdings" pitchFamily="2" charset="2"/>
              </a:rPr>
              <a:t> </a:t>
            </a:r>
            <a:r>
              <a:rPr lang="sv-FI" dirty="0" err="1" smtClean="0">
                <a:sym typeface="Wingdings" pitchFamily="2" charset="2"/>
              </a:rPr>
              <a:t>Neal</a:t>
            </a:r>
            <a:r>
              <a:rPr lang="sv-FI" dirty="0" smtClean="0">
                <a:sym typeface="Wingdings" pitchFamily="2" charset="2"/>
              </a:rPr>
              <a:t> kollar upp vad som blir bäst</a:t>
            </a:r>
          </a:p>
          <a:p>
            <a:r>
              <a:rPr lang="sv-FI" dirty="0" smtClean="0">
                <a:sym typeface="Wingdings" pitchFamily="2" charset="2"/>
              </a:rPr>
              <a:t>Förslag att samlas och byta om tillsammans innan alla matcher </a:t>
            </a:r>
            <a:endParaRPr lang="sv-SE" dirty="0" smtClean="0">
              <a:sym typeface="Wingdings" panose="05000000000000000000" pitchFamily="2" charset="2"/>
            </a:endParaRPr>
          </a:p>
          <a:p>
            <a:r>
              <a:rPr lang="sv-SE" dirty="0" smtClean="0"/>
              <a:t>Feedback </a:t>
            </a:r>
            <a:r>
              <a:rPr lang="sv-SE" dirty="0" smtClean="0"/>
              <a:t>runda, det kom in en del punkter och tränarna undersöker dessa </a:t>
            </a:r>
            <a:r>
              <a:rPr lang="sv-SE" dirty="0" smtClean="0">
                <a:sym typeface="Wingdings" panose="05000000000000000000" pitchFamily="2" charset="2"/>
              </a:rPr>
              <a:t> se nästa sida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8556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Mötesprotokoll (2) </a:t>
            </a:r>
            <a:br>
              <a:rPr lang="sv-SE" dirty="0" smtClean="0"/>
            </a:br>
            <a:r>
              <a:rPr lang="sv-SE" dirty="0" smtClean="0"/>
              <a:t>Feedback till tränarna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fontScale="85000" lnSpcReduction="20000"/>
          </a:bodyPr>
          <a:lstStyle/>
          <a:p>
            <a:r>
              <a:rPr lang="sv-FI" dirty="0" smtClean="0"/>
              <a:t>Bra</a:t>
            </a:r>
            <a:endParaRPr lang="sv-SE" dirty="0" smtClean="0"/>
          </a:p>
          <a:p>
            <a:pPr lvl="1">
              <a:buFont typeface="Verdana" panose="020B0604030504040204" pitchFamily="34" charset="0"/>
              <a:buChar char="+"/>
            </a:pPr>
            <a:r>
              <a:rPr lang="sv-FI" dirty="0" smtClean="0"/>
              <a:t>Mycket</a:t>
            </a:r>
          </a:p>
          <a:p>
            <a:pPr lvl="1">
              <a:buFont typeface="Verdana" panose="020B0604030504040204" pitchFamily="34" charset="0"/>
              <a:buChar char="+"/>
            </a:pPr>
            <a:r>
              <a:rPr lang="sv-FI" dirty="0" smtClean="0"/>
              <a:t>Dialog med barnen</a:t>
            </a:r>
          </a:p>
          <a:p>
            <a:pPr lvl="1">
              <a:buFont typeface="Verdana" panose="020B0604030504040204" pitchFamily="34" charset="0"/>
              <a:buChar char="+"/>
            </a:pPr>
            <a:r>
              <a:rPr lang="sv-FI" dirty="0" smtClean="0"/>
              <a:t>Känns som att ni har bra kontakt med killarna – otroligt viktigt och bra</a:t>
            </a:r>
          </a:p>
          <a:p>
            <a:pPr lvl="1">
              <a:buFont typeface="Verdana" panose="020B0604030504040204" pitchFamily="34" charset="0"/>
              <a:buChar char="+"/>
            </a:pPr>
            <a:r>
              <a:rPr lang="sv-FI" dirty="0" smtClean="0"/>
              <a:t>Älskar Karstens engagemang, men....</a:t>
            </a:r>
            <a:endParaRPr lang="sv-SE" dirty="0" smtClean="0"/>
          </a:p>
          <a:p>
            <a:r>
              <a:rPr lang="sv-SE" dirty="0" smtClean="0"/>
              <a:t>Utveckla </a:t>
            </a:r>
          </a:p>
          <a:p>
            <a:pPr lvl="1">
              <a:buFont typeface="Verdana" panose="020B0604030504040204" pitchFamily="34" charset="0"/>
              <a:buChar char="−"/>
            </a:pPr>
            <a:r>
              <a:rPr lang="sv-SE" dirty="0" smtClean="0"/>
              <a:t>… undvik att styra spel i detalj från sidan</a:t>
            </a:r>
          </a:p>
          <a:p>
            <a:pPr lvl="1">
              <a:buFont typeface="Verdana" panose="020B0604030504040204" pitchFamily="34" charset="0"/>
              <a:buChar char="−"/>
            </a:pPr>
            <a:r>
              <a:rPr lang="sv-SE" dirty="0" smtClean="0"/>
              <a:t>För lite träningar och matcher i april, ligger efter jämfört med andra P05 lag</a:t>
            </a:r>
          </a:p>
          <a:p>
            <a:pPr lvl="1">
              <a:buFont typeface="Verdana" panose="020B0604030504040204" pitchFamily="34" charset="0"/>
              <a:buChar char="−"/>
            </a:pPr>
            <a:r>
              <a:rPr lang="sv-SE" dirty="0" smtClean="0"/>
              <a:t>Mer träning per personligt behov</a:t>
            </a:r>
          </a:p>
          <a:p>
            <a:pPr lvl="1">
              <a:buFont typeface="Verdana" panose="020B0604030504040204" pitchFamily="34" charset="0"/>
              <a:buChar char="−"/>
            </a:pPr>
            <a:r>
              <a:rPr lang="sv-SE" dirty="0" smtClean="0"/>
              <a:t>Hemläxa beskriven i dokument </a:t>
            </a:r>
          </a:p>
          <a:p>
            <a:pPr lvl="1">
              <a:buFont typeface="Verdana" panose="020B0604030504040204" pitchFamily="34" charset="0"/>
              <a:buChar char="−"/>
            </a:pPr>
            <a:r>
              <a:rPr lang="sv-SE" dirty="0" smtClean="0"/>
              <a:t>Kräv att barnen löptränar hemma 1gång/veckan </a:t>
            </a:r>
          </a:p>
          <a:p>
            <a:r>
              <a:rPr lang="sv-FI" dirty="0" smtClean="0"/>
              <a:t>Tips </a:t>
            </a:r>
            <a:endParaRPr lang="sv-SE" dirty="0" smtClean="0"/>
          </a:p>
          <a:p>
            <a:pPr lvl="1"/>
            <a:r>
              <a:rPr lang="sv-FI" dirty="0" smtClean="0"/>
              <a:t>Kan vara bra att köra ett teoripass </a:t>
            </a:r>
            <a:r>
              <a:rPr lang="sv-FI" dirty="0" smtClean="0"/>
              <a:t>med </a:t>
            </a:r>
            <a:r>
              <a:rPr lang="sv-FI" dirty="0" smtClean="0"/>
              <a:t>killarna</a:t>
            </a:r>
            <a:endParaRPr lang="sv-SE" dirty="0" smtClean="0"/>
          </a:p>
          <a:p>
            <a:pPr lvl="1"/>
            <a:r>
              <a:rPr lang="sv-SE" dirty="0" smtClean="0"/>
              <a:t>Läs boken åldersanpassad Fysisk Träning av Michail </a:t>
            </a:r>
            <a:r>
              <a:rPr lang="sv-SE" dirty="0" err="1" smtClean="0"/>
              <a:t>Tonkonogi</a:t>
            </a:r>
            <a:endParaRPr lang="sv-SE" dirty="0" smtClean="0"/>
          </a:p>
          <a:p>
            <a:pPr lvl="1">
              <a:buFont typeface="Verdana" panose="020B0604030504040204" pitchFamily="34" charset="0"/>
              <a:buChar char="+"/>
            </a:pPr>
            <a:endParaRPr lang="sv-SE" dirty="0" smtClean="0"/>
          </a:p>
        </p:txBody>
      </p:sp>
    </p:spTree>
    <p:extLst>
      <p:ext uri="{BB962C8B-B14F-4D97-AF65-F5344CB8AC3E}">
        <p14:creationId xmlns="" xmlns:p14="http://schemas.microsoft.com/office/powerpoint/2010/main" val="2361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sv-SE" dirty="0" smtClean="0"/>
              <a:t>IFK </a:t>
            </a:r>
            <a:r>
              <a:rPr lang="sv-SE" dirty="0"/>
              <a:t>Västerås grundades 1898 (Västerås äldsta fotbollsförening</a:t>
            </a:r>
            <a:r>
              <a:rPr lang="sv-SE" dirty="0" smtClean="0"/>
              <a:t>)</a:t>
            </a:r>
            <a:endParaRPr lang="sv-SE" i="1" dirty="0" smtClean="0"/>
          </a:p>
          <a:p>
            <a:r>
              <a:rPr lang="sv-SE" dirty="0"/>
              <a:t>1904 Spelas den första fotbollsmatchen. Matchen spelas i Sala mot Köping</a:t>
            </a:r>
            <a:r>
              <a:rPr lang="sv-SE" dirty="0" smtClean="0"/>
              <a:t>.</a:t>
            </a:r>
          </a:p>
          <a:p>
            <a:r>
              <a:rPr lang="sv-SE" dirty="0" smtClean="0"/>
              <a:t>Herrlaget spelar just nu i </a:t>
            </a:r>
            <a:r>
              <a:rPr lang="sv-SE" dirty="0" err="1" smtClean="0"/>
              <a:t>divsion</a:t>
            </a:r>
            <a:r>
              <a:rPr lang="sv-SE" dirty="0" smtClean="0"/>
              <a:t> 4</a:t>
            </a:r>
          </a:p>
          <a:p>
            <a:r>
              <a:rPr lang="sv-SE" dirty="0" smtClean="0"/>
              <a:t>Hemsida </a:t>
            </a:r>
            <a:r>
              <a:rPr lang="sv-SE" dirty="0"/>
              <a:t>IFK Fotboll: </a:t>
            </a:r>
            <a:r>
              <a:rPr lang="sv-SE" dirty="0">
                <a:hlinkClick r:id="rId3"/>
              </a:rPr>
              <a:t>http://www.ifkvf.com</a:t>
            </a:r>
            <a:r>
              <a:rPr lang="sv-SE" dirty="0" smtClean="0">
                <a:hlinkClick r:id="rId3"/>
              </a:rPr>
              <a:t>/</a:t>
            </a:r>
            <a:endParaRPr lang="sv-SE" dirty="0" smtClean="0"/>
          </a:p>
          <a:p>
            <a:r>
              <a:rPr lang="sv-SE" dirty="0" smtClean="0"/>
              <a:t>Andra grenar (</a:t>
            </a:r>
            <a:r>
              <a:rPr lang="sv-SE" dirty="0" smtClean="0">
                <a:hlinkClick r:id="rId4"/>
              </a:rPr>
              <a:t>www.ifk.nu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Skidåkning</a:t>
            </a:r>
          </a:p>
          <a:p>
            <a:pPr lvl="1"/>
            <a:r>
              <a:rPr lang="sv-SE" dirty="0" smtClean="0"/>
              <a:t>Konståkning</a:t>
            </a:r>
          </a:p>
          <a:p>
            <a:pPr lvl="1"/>
            <a:r>
              <a:rPr lang="sv-SE" dirty="0" smtClean="0"/>
              <a:t>Bowling</a:t>
            </a:r>
            <a:endParaRPr lang="sv-SE" sz="2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IFK info 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0719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Tack för visat intresse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IFK Västerås P-05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901011" cy="216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40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768" y="274638"/>
            <a:ext cx="8330031" cy="6233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30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768" y="274638"/>
            <a:ext cx="8330031" cy="6233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34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sv-SE" dirty="0" smtClean="0"/>
              <a:t>Ledare:</a:t>
            </a:r>
            <a:endParaRPr lang="sv-SE" dirty="0"/>
          </a:p>
          <a:p>
            <a:r>
              <a:rPr lang="sv-SE" dirty="0" smtClean="0"/>
              <a:t>Neal Chivers, </a:t>
            </a:r>
            <a:r>
              <a:rPr lang="sv-SE" sz="2200" i="1" dirty="0" smtClean="0"/>
              <a:t>lagledare</a:t>
            </a:r>
          </a:p>
          <a:p>
            <a:r>
              <a:rPr lang="sv-SE" dirty="0" smtClean="0"/>
              <a:t>Ole Jonsson, </a:t>
            </a:r>
            <a:r>
              <a:rPr lang="sv-SE" sz="2200" i="1" dirty="0" smtClean="0"/>
              <a:t>tränare</a:t>
            </a:r>
          </a:p>
          <a:p>
            <a:r>
              <a:rPr lang="sv-SE" dirty="0" smtClean="0"/>
              <a:t>Karsten </a:t>
            </a:r>
            <a:r>
              <a:rPr lang="sv-SE" dirty="0" err="1" smtClean="0"/>
              <a:t>Kretschmar</a:t>
            </a:r>
            <a:r>
              <a:rPr lang="sv-SE" dirty="0" smtClean="0"/>
              <a:t>, </a:t>
            </a:r>
            <a:r>
              <a:rPr lang="sv-SE" sz="2200" i="1" dirty="0" smtClean="0"/>
              <a:t>tränare</a:t>
            </a:r>
          </a:p>
          <a:p>
            <a:pPr marL="109728" indent="0">
              <a:buNone/>
            </a:pP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Föräldrar presenterar sig </a:t>
            </a:r>
          </a:p>
          <a:p>
            <a:endParaRPr lang="sv-SE" dirty="0" smtClean="0"/>
          </a:p>
          <a:p>
            <a:r>
              <a:rPr lang="sv-SE" dirty="0" smtClean="0"/>
              <a:t>Fikaansvarig: 		</a:t>
            </a:r>
            <a:r>
              <a:rPr lang="sv-SE" dirty="0"/>
              <a:t>	</a:t>
            </a:r>
            <a:r>
              <a:rPr lang="sv-SE" dirty="0" smtClean="0"/>
              <a:t>Tina/Jaana?</a:t>
            </a:r>
          </a:p>
          <a:p>
            <a:r>
              <a:rPr lang="sv-SE" dirty="0" smtClean="0"/>
              <a:t>Hemsidesansvarig: 		vakant</a:t>
            </a:r>
          </a:p>
          <a:p>
            <a:r>
              <a:rPr lang="sv-SE" dirty="0" smtClean="0"/>
              <a:t>Kassör:				Karin Spector</a:t>
            </a:r>
          </a:p>
          <a:p>
            <a:r>
              <a:rPr lang="sv-SE" dirty="0" smtClean="0"/>
              <a:t>Matchvärdansvarig:		Åke Siwertson</a:t>
            </a:r>
          </a:p>
          <a:p>
            <a:endParaRPr lang="sv-SE" sz="2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Ledare </a:t>
            </a:r>
            <a:r>
              <a:rPr lang="sv-SE" dirty="0" smtClean="0"/>
              <a:t>2015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5624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Problemet är att inte alla får utskicken</a:t>
            </a:r>
            <a:endParaRPr lang="sv-SE" dirty="0"/>
          </a:p>
          <a:p>
            <a:r>
              <a:rPr lang="sv-SE" dirty="0" smtClean="0"/>
              <a:t>Det finns nämnt på laget.se FAQ, men utan en riktig lösning</a:t>
            </a:r>
          </a:p>
          <a:p>
            <a:r>
              <a:rPr lang="sv-SE" dirty="0" smtClean="0"/>
              <a:t>Karsten kommer efter mötet skicka en förfrågan till ett antal föräldrar för att se om de fått vissa utskick. Tanken är att kunna rapportera detta till laget.se 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Utskick med laget.se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343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Truppen 2014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5554" y="1628800"/>
            <a:ext cx="7432891" cy="4930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70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1250"/>
            <a:ext cx="8229600" cy="4886062"/>
          </a:xfrm>
        </p:spPr>
        <p:txBody>
          <a:bodyPr>
            <a:normAutofit/>
          </a:bodyPr>
          <a:lstStyle/>
          <a:p>
            <a:r>
              <a:rPr lang="sv-SE" dirty="0" smtClean="0"/>
              <a:t>Nuvarande trupp: 30</a:t>
            </a:r>
          </a:p>
          <a:p>
            <a:r>
              <a:rPr lang="sv-SE" dirty="0" smtClean="0"/>
              <a:t>Nya spelare sedan sist: </a:t>
            </a:r>
            <a:br>
              <a:rPr lang="sv-SE" dirty="0" smtClean="0"/>
            </a:br>
            <a:r>
              <a:rPr lang="sv-SE" dirty="0" err="1" smtClean="0"/>
              <a:t>Neo</a:t>
            </a:r>
            <a:r>
              <a:rPr lang="sv-SE" dirty="0" smtClean="0"/>
              <a:t> Petersén, Leo Nyman</a:t>
            </a:r>
            <a:endParaRPr lang="sv-SE" sz="2200" i="1" dirty="0"/>
          </a:p>
          <a:p>
            <a:r>
              <a:rPr lang="sv-SE" dirty="0" smtClean="0"/>
              <a:t>Slutat: Alex McLaren</a:t>
            </a:r>
          </a:p>
          <a:p>
            <a:r>
              <a:rPr lang="sv-SE" dirty="0" smtClean="0"/>
              <a:t>Osäker: Christoffer, Erik,</a:t>
            </a:r>
            <a:br>
              <a:rPr lang="sv-SE" dirty="0" smtClean="0"/>
            </a:br>
            <a:r>
              <a:rPr lang="sv-SE" dirty="0" smtClean="0"/>
              <a:t>Felix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Truppen 2015</a:t>
            </a:r>
            <a:endParaRPr lang="sv-S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2127525"/>
              </p:ext>
            </p:extLst>
          </p:nvPr>
        </p:nvGraphicFramePr>
        <p:xfrm>
          <a:off x="5255570" y="1417638"/>
          <a:ext cx="2927052" cy="5179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730"/>
                <a:gridCol w="1409322"/>
              </a:tblGrid>
              <a:tr h="583171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Kevin</a:t>
                      </a:r>
                    </a:p>
                  </a:txBody>
                  <a:tcPr marL="0" marR="0" marT="0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Leandro</a:t>
                      </a:r>
                    </a:p>
                  </a:txBody>
                  <a:tcPr marL="0" marR="0" marT="0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Leo</a:t>
                      </a:r>
                    </a:p>
                  </a:txBody>
                  <a:tcPr marL="0" marR="0" marT="0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Lukas</a:t>
                      </a:r>
                    </a:p>
                  </a:txBody>
                  <a:tcPr marL="0" marR="0" marT="0" marB="0" anchor="b"/>
                </a:tc>
              </a:tr>
              <a:tr h="343217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Charlie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Melker</a:t>
                      </a:r>
                    </a:p>
                  </a:txBody>
                  <a:tcPr marL="0" marR="0" marT="0" marB="0" anchor="b"/>
                </a:tc>
              </a:tr>
              <a:tr h="387008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Christoffer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 E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Robin</a:t>
                      </a:r>
                    </a:p>
                  </a:txBody>
                  <a:tcPr marL="0" marR="0" marT="0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 S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Samuel</a:t>
                      </a:r>
                    </a:p>
                  </a:txBody>
                  <a:tcPr marL="0" marR="0" marT="0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Sasan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Felix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</a:t>
                      </a:r>
                    </a:p>
                  </a:txBody>
                  <a:tcPr marL="0" marR="0" marT="0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Hugo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Theo</a:t>
                      </a:r>
                    </a:p>
                  </a:txBody>
                  <a:tcPr marL="0" marR="0" marT="0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Valter</a:t>
                      </a:r>
                    </a:p>
                  </a:txBody>
                  <a:tcPr marL="0" marR="0" marT="0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Victor</a:t>
                      </a:r>
                    </a:p>
                  </a:txBody>
                  <a:tcPr marL="0" marR="0" marT="0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Wille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441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364" y="2924944"/>
            <a:ext cx="8363272" cy="3229878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Under en och samma match behåller man samma position</a:t>
            </a:r>
          </a:p>
          <a:p>
            <a:r>
              <a:rPr lang="sv-SE" dirty="0" smtClean="0"/>
              <a:t>Vi följer spelarutvecklingsplanen som är utgivit från Sveriges fotbollsförbund</a:t>
            </a:r>
            <a:br>
              <a:rPr lang="sv-SE" dirty="0" smtClean="0"/>
            </a:br>
            <a:r>
              <a:rPr lang="sv-SE" dirty="0" smtClean="0"/>
              <a:t>Fokus är på spel med boll och att ha roligt </a:t>
            </a:r>
            <a:br>
              <a:rPr lang="sv-SE" dirty="0" smtClean="0"/>
            </a:br>
            <a:r>
              <a:rPr lang="sv-SE" dirty="0" smtClean="0"/>
              <a:t>Fokus är </a:t>
            </a:r>
            <a:r>
              <a:rPr lang="sv-SE" b="1" dirty="0" smtClean="0"/>
              <a:t>inte</a:t>
            </a:r>
            <a:r>
              <a:rPr lang="sv-SE" dirty="0" smtClean="0"/>
              <a:t> på att vinna matcher till varje pris</a:t>
            </a:r>
          </a:p>
          <a:p>
            <a:r>
              <a:rPr lang="sv-SE" dirty="0" smtClean="0"/>
              <a:t>Lagkaptens rollen kommer att roteras. Kriterier för att bli lagkapten för en match är: Visa ansvar för laget, delta mycket i träningarna och vara ett föredöme 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Filosofie P05 (10 år)</a:t>
            </a:r>
            <a:endParaRPr lang="sv-SE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691680" y="1417638"/>
            <a:ext cx="8229600" cy="135416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v-SE" b="1" dirty="0" smtClean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spelar</a:t>
            </a:r>
          </a:p>
          <a:p>
            <a:r>
              <a:rPr lang="sv-SE" b="1" dirty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spelar lika mycket</a:t>
            </a:r>
          </a:p>
          <a:p>
            <a:r>
              <a:rPr lang="sv-SE" b="1" dirty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spelar på </a:t>
            </a:r>
            <a:r>
              <a:rPr lang="sv-SE" b="1" dirty="0" smtClean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positioner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5109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797</Words>
  <Application>Microsoft Office PowerPoint</Application>
  <PresentationFormat>On-screen Show (4:3)</PresentationFormat>
  <Paragraphs>210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Föräldrainfo</vt:lpstr>
      <vt:lpstr>IFK info </vt:lpstr>
      <vt:lpstr>Slide 3</vt:lpstr>
      <vt:lpstr>Slide 4</vt:lpstr>
      <vt:lpstr>Ledare 2015</vt:lpstr>
      <vt:lpstr>Utskick med laget.se</vt:lpstr>
      <vt:lpstr>Truppen 2014</vt:lpstr>
      <vt:lpstr>Truppen 2015</vt:lpstr>
      <vt:lpstr>Filosofie P05 (10 år)</vt:lpstr>
      <vt:lpstr>Seriespel 2015</vt:lpstr>
      <vt:lpstr>Matcher prel. Spelschema (vårtermin)</vt:lpstr>
      <vt:lpstr>Ord till föräldrar </vt:lpstr>
      <vt:lpstr>Träningar</vt:lpstr>
      <vt:lpstr>Träningar R8 (karta)</vt:lpstr>
      <vt:lpstr>Aktiviteter och annat 2015</vt:lpstr>
      <vt:lpstr>Ekonomi 2015 Karin Spector Update 2015-04-20</vt:lpstr>
      <vt:lpstr>Ord till tränarna  </vt:lpstr>
      <vt:lpstr>Mötesprotokoll (1)</vt:lpstr>
      <vt:lpstr>Mötesprotokoll (2)  Feedback till tränarna</vt:lpstr>
      <vt:lpstr>Tack för visat intresse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Jens Andertoft</dc:creator>
  <cp:lastModifiedBy>Karsten Kretschmar</cp:lastModifiedBy>
  <cp:revision>221</cp:revision>
  <dcterms:created xsi:type="dcterms:W3CDTF">2012-04-09T16:56:15Z</dcterms:created>
  <dcterms:modified xsi:type="dcterms:W3CDTF">2015-04-21T20:26:11Z</dcterms:modified>
</cp:coreProperties>
</file>