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23" r:id="rId3"/>
    <p:sldId id="272" r:id="rId4"/>
    <p:sldId id="329" r:id="rId5"/>
    <p:sldId id="330" r:id="rId6"/>
    <p:sldId id="336" r:id="rId7"/>
    <p:sldId id="335" r:id="rId8"/>
    <p:sldId id="313" r:id="rId9"/>
    <p:sldId id="332" r:id="rId10"/>
    <p:sldId id="327" r:id="rId11"/>
    <p:sldId id="322" r:id="rId12"/>
    <p:sldId id="334" r:id="rId13"/>
    <p:sldId id="318" r:id="rId14"/>
    <p:sldId id="312" r:id="rId15"/>
    <p:sldId id="320" r:id="rId16"/>
    <p:sldId id="333" r:id="rId17"/>
    <p:sldId id="315" r:id="rId18"/>
    <p:sldId id="325" r:id="rId19"/>
    <p:sldId id="29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F190-7BE8-4876-AF17-A08DAE039AD1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2176-E689-4CBB-AA7E-4EE7A88E6EC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1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3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57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75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64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Nästa säsong, hur många fortsätter ? Hur många lag?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03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11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12176-E689-4CBB-AA7E-4EE7A88E6EC0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6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4775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C9998-1202-43DE-98B5-044E087DBB67}" type="datetimeFigureOut">
              <a:rPr lang="sv-SE" smtClean="0"/>
              <a:pPr/>
              <a:t>2014-09-11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EB8C-9663-49D6-9210-8DD5D79F740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kvf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k.n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Föräldrainfo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IFK Västerås P-05</a:t>
            </a:r>
            <a:br>
              <a:rPr lang="sv-SE" dirty="0" smtClean="0"/>
            </a:br>
            <a:r>
              <a:rPr lang="sv-SE" dirty="0" smtClean="0"/>
              <a:t>2014-09-11</a:t>
            </a:r>
          </a:p>
          <a:p>
            <a:r>
              <a:rPr lang="sv-SE" dirty="0" err="1" smtClean="0"/>
              <a:t>Kl</a:t>
            </a:r>
            <a:r>
              <a:rPr lang="sv-SE" dirty="0" smtClean="0"/>
              <a:t> 17:30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Statistik vårtermin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9" y="1196752"/>
            <a:ext cx="907973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5445224"/>
            <a:ext cx="8554696" cy="1412776"/>
          </a:xfrm>
        </p:spPr>
        <p:txBody>
          <a:bodyPr>
            <a:normAutofit fontScale="47500" lnSpcReduction="20000"/>
          </a:bodyPr>
          <a:lstStyle/>
          <a:p>
            <a:pPr marL="109728" lvl="0" indent="0">
              <a:buNone/>
            </a:pPr>
            <a:r>
              <a:rPr lang="sv-SE" sz="4400" dirty="0" smtClean="0"/>
              <a:t>Anmälan till matcherna måste senast ske </a:t>
            </a:r>
            <a:r>
              <a:rPr lang="sv-SE" sz="4400" dirty="0" err="1" smtClean="0"/>
              <a:t>Kl</a:t>
            </a:r>
            <a:r>
              <a:rPr lang="sv-SE" sz="4400" dirty="0" smtClean="0"/>
              <a:t> 15:00 varje torsdag innan matchhelgen för att vi måste kunna planera.</a:t>
            </a:r>
            <a:br>
              <a:rPr lang="sv-SE" sz="4400" dirty="0" smtClean="0"/>
            </a:br>
            <a:r>
              <a:rPr lang="sv-SE" sz="4400" dirty="0" smtClean="0"/>
              <a:t>Barn som inte är anmält får inte spela. </a:t>
            </a:r>
            <a:r>
              <a:rPr lang="sv-SE" sz="4400" dirty="0"/>
              <a:t/>
            </a:r>
            <a:br>
              <a:rPr lang="sv-SE" sz="4400" dirty="0"/>
            </a:br>
            <a:r>
              <a:rPr lang="sv-SE" sz="4400" b="1" dirty="0" smtClean="0"/>
              <a:t>                       Kolla på lagets hemsida </a:t>
            </a:r>
            <a:r>
              <a:rPr lang="sv-SE" sz="4400" b="1" dirty="0"/>
              <a:t>och http://</a:t>
            </a:r>
            <a:r>
              <a:rPr lang="sv-SE" sz="4400" b="1" dirty="0" smtClean="0"/>
              <a:t>vff.se/</a:t>
            </a:r>
            <a:endParaRPr lang="sv-SE" sz="4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Matcher</a:t>
            </a:r>
            <a:br>
              <a:rPr lang="sv-SE" dirty="0" smtClean="0"/>
            </a:br>
            <a:r>
              <a:rPr lang="sv-SE" dirty="0" smtClean="0">
                <a:solidFill>
                  <a:srgbClr val="FF0000"/>
                </a:solidFill>
              </a:rPr>
              <a:t>prel. </a:t>
            </a:r>
            <a:r>
              <a:rPr lang="sv-SE" dirty="0" smtClean="0"/>
              <a:t>Spelschema (hösttermin)</a:t>
            </a:r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51595"/>
              </p:ext>
            </p:extLst>
          </p:nvPr>
        </p:nvGraphicFramePr>
        <p:xfrm>
          <a:off x="457200" y="1628800"/>
          <a:ext cx="8229600" cy="3672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254"/>
                <a:gridCol w="6599346"/>
              </a:tblGrid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 dirty="0">
                          <a:effectLst/>
                        </a:rPr>
                        <a:t>2014-08-17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>
                          <a:effectLst/>
                        </a:rPr>
                        <a:t>IFK Västerås FK P05 blå - Västerås IK P05:1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2014-08-24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Västerås IK P05:3 Svart - IFK Västerås FK P05 blå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2014-08-31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>
                          <a:effectLst/>
                        </a:rPr>
                        <a:t>Västerås IK P05:3 Gul - IFK Västerås FK P05 blå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 dirty="0">
                          <a:effectLst/>
                        </a:rPr>
                        <a:t>2014-09-07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blå - Skiljebo SK P05 Svart 2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2014-09-14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>
                          <a:effectLst/>
                        </a:rPr>
                        <a:t>Köping FF P 05 Röd - IFK Västerås FK P05 blå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2014-09-21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blå - Syrianska IF </a:t>
                      </a:r>
                      <a:r>
                        <a:rPr lang="sv-SE" sz="1400" u="none" strike="noStrike" baseline="0" dirty="0" err="1">
                          <a:effectLst/>
                        </a:rPr>
                        <a:t>Kerburan</a:t>
                      </a:r>
                      <a:r>
                        <a:rPr lang="sv-SE" sz="1400" u="none" strike="noStrike" baseline="0" dirty="0">
                          <a:effectLst/>
                        </a:rPr>
                        <a:t> P05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 dirty="0">
                          <a:effectLst/>
                        </a:rPr>
                        <a:t>2014-09-28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blå - Skiljebo SK P05 </a:t>
                      </a:r>
                      <a:r>
                        <a:rPr lang="sv-SE" sz="1400" u="none" strike="noStrike" baseline="0" dirty="0" err="1">
                          <a:effectLst/>
                        </a:rPr>
                        <a:t>Gul:Blå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2014-08-17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Vit - Irsta IF P05 Vit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2014-08-24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Vit - Kungsör BK p-05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9766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2014-08-31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Fagersta Södra IK P05 - IFK Västerås FK P05 Vit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2014-09-14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Köping FF P 05 Svart - IFK Västerås FK P05 Vit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058"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baseline="0">
                          <a:effectLst/>
                        </a:rPr>
                        <a:t>2014-09-21</a:t>
                      </a:r>
                      <a:endParaRPr lang="sv-SE" sz="14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baseline="0" dirty="0">
                          <a:effectLst/>
                        </a:rPr>
                        <a:t>IFK Västerås FK P05 Vit - </a:t>
                      </a:r>
                      <a:r>
                        <a:rPr lang="sv-SE" sz="1400" u="none" strike="noStrike" baseline="0" dirty="0" err="1">
                          <a:effectLst/>
                        </a:rPr>
                        <a:t>Västerfärnebo</a:t>
                      </a:r>
                      <a:r>
                        <a:rPr lang="sv-SE" sz="1400" u="none" strike="noStrike" baseline="0" dirty="0">
                          <a:effectLst/>
                        </a:rPr>
                        <a:t> AIK P05-06</a:t>
                      </a:r>
                      <a:endParaRPr lang="sv-S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Statistik Hösttermin hittills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2" y="1700808"/>
            <a:ext cx="8799556" cy="2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8613"/>
            <a:ext cx="8229600" cy="50440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dirty="0" smtClean="0"/>
              <a:t>Restaurangchansen 220Kr</a:t>
            </a:r>
          </a:p>
          <a:p>
            <a:pPr lvl="1"/>
            <a:r>
              <a:rPr lang="sv-SE" dirty="0" smtClean="0"/>
              <a:t>Till lagkassan går det 90Kr</a:t>
            </a:r>
          </a:p>
          <a:p>
            <a:r>
              <a:rPr lang="sv-SE" dirty="0" smtClean="0"/>
              <a:t>Avslutning med föräldrar</a:t>
            </a:r>
          </a:p>
          <a:p>
            <a:pPr lvl="1"/>
            <a:r>
              <a:rPr lang="sv-SE" dirty="0" smtClean="0"/>
              <a:t>Tisdag </a:t>
            </a:r>
            <a:r>
              <a:rPr lang="sv-SE" dirty="0" smtClean="0"/>
              <a:t>7/10 </a:t>
            </a:r>
            <a:r>
              <a:rPr lang="sv-SE" dirty="0" err="1" smtClean="0"/>
              <a:t>Kl</a:t>
            </a:r>
            <a:r>
              <a:rPr lang="sv-SE" dirty="0" smtClean="0"/>
              <a:t> 17:30 – 18:30 i plåthallen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Vinterträning troligen på söndagar </a:t>
            </a:r>
            <a:r>
              <a:rPr lang="sv-SE" dirty="0" err="1" smtClean="0"/>
              <a:t>Kl</a:t>
            </a:r>
            <a:r>
              <a:rPr lang="sv-SE" dirty="0" smtClean="0"/>
              <a:t> 11-12, OBS varken tid eller startdatum bekräftat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Aktiviteter </a:t>
            </a:r>
            <a:r>
              <a:rPr lang="sv-SE" dirty="0" smtClean="0"/>
              <a:t>med laget</a:t>
            </a:r>
            <a:endParaRPr lang="sv-SE" dirty="0"/>
          </a:p>
          <a:p>
            <a:pPr lvl="1"/>
            <a:r>
              <a:rPr lang="sv-SE" dirty="0" smtClean="0"/>
              <a:t>Titta på en IFK herr match	</a:t>
            </a:r>
          </a:p>
          <a:p>
            <a:pPr lvl="2"/>
            <a:r>
              <a:rPr lang="sv-SE" dirty="0" smtClean="0"/>
              <a:t>21/9 </a:t>
            </a:r>
            <a:r>
              <a:rPr lang="sv-SE" dirty="0"/>
              <a:t>mot Irsta </a:t>
            </a:r>
            <a:endParaRPr lang="sv-SE" dirty="0" smtClean="0"/>
          </a:p>
          <a:p>
            <a:pPr lvl="2"/>
            <a:r>
              <a:rPr lang="sv-SE" dirty="0" smtClean="0"/>
              <a:t>Samling </a:t>
            </a:r>
            <a:r>
              <a:rPr lang="sv-SE" dirty="0" err="1" smtClean="0"/>
              <a:t>Kl</a:t>
            </a:r>
            <a:r>
              <a:rPr lang="sv-SE" dirty="0" smtClean="0"/>
              <a:t> 16:30 vid hemmaingången till Swedbankpark (mittemot ABB Arenan) </a:t>
            </a:r>
          </a:p>
          <a:p>
            <a:pPr lvl="2"/>
            <a:r>
              <a:rPr lang="sv-SE" dirty="0" smtClean="0"/>
              <a:t>Ta med medlemskort</a:t>
            </a:r>
          </a:p>
          <a:p>
            <a:pPr lvl="2"/>
            <a:r>
              <a:rPr lang="sv-SE" dirty="0" smtClean="0"/>
              <a:t>Korv och dryck bjuds på under pausen			</a:t>
            </a:r>
            <a:endParaRPr lang="sv-SE" dirty="0"/>
          </a:p>
          <a:p>
            <a:pPr lvl="1"/>
            <a:r>
              <a:rPr lang="sv-SE" dirty="0" err="1" smtClean="0"/>
              <a:t>Futsal</a:t>
            </a:r>
            <a:r>
              <a:rPr lang="sv-SE" dirty="0" smtClean="0"/>
              <a:t> cup  	9 november 2014 (gratis för IFK) </a:t>
            </a:r>
          </a:p>
          <a:p>
            <a:pPr lvl="1"/>
            <a:r>
              <a:rPr lang="sv-SE" dirty="0" smtClean="0"/>
              <a:t>Bowling		november 2014</a:t>
            </a:r>
            <a:endParaRPr lang="sv-SE" dirty="0"/>
          </a:p>
          <a:p>
            <a:pPr lvl="0"/>
            <a:r>
              <a:rPr lang="sv-SE" dirty="0" smtClean="0"/>
              <a:t>                  Ingen IFK dag i år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8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 2014 Karin Spector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053450"/>
              </p:ext>
            </p:extLst>
          </p:nvPr>
        </p:nvGraphicFramePr>
        <p:xfrm>
          <a:off x="1115616" y="1417646"/>
          <a:ext cx="7128793" cy="4819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240"/>
                <a:gridCol w="1274205"/>
                <a:gridCol w="1409348"/>
              </a:tblGrid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 kassan när jag tog över som kassör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11 996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Intäkter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Antal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0704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Sponsring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22 500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(4 sponsorer)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Fika fsg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2 965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Inbetalning overaller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5 400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Restaurangchansen 2014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5 400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36 265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Utgifter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Domaravgifter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-1 620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9 st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0704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Saft, servetter, muggar, dunk osv till fsg lådan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-285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Bord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-319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Tält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-400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Laget.se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-509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Taktiktavla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-149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Overaller+tryck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-26 203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-29 485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P05 har just nu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18 776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09379"/>
            <a:ext cx="8229600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Vi har 4 sponsorer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Peter Eriksson				5000Kr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Magnus </a:t>
            </a:r>
            <a:r>
              <a:rPr lang="sv-SE" dirty="0" err="1" smtClean="0"/>
              <a:t>Elvhage</a:t>
            </a:r>
            <a:r>
              <a:rPr lang="sv-SE" dirty="0" smtClean="0"/>
              <a:t>	)		5000Kr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Sabina Siwertson 			5000Kr</a:t>
            </a:r>
            <a:br>
              <a:rPr lang="sv-SE" dirty="0" smtClean="0"/>
            </a:br>
            <a:endParaRPr lang="sv-SE" dirty="0" smtClean="0"/>
          </a:p>
          <a:p>
            <a:pPr lvl="1"/>
            <a:r>
              <a:rPr lang="sv-SE" dirty="0" smtClean="0"/>
              <a:t>Henrik Linder 				5000Kr</a:t>
            </a:r>
            <a:endParaRPr lang="sv-SE" sz="6600" dirty="0" smtClean="0"/>
          </a:p>
          <a:p>
            <a:pPr lvl="1"/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Sponsorer 2014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37" y="4103087"/>
            <a:ext cx="1872208" cy="466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583276"/>
            <a:ext cx="1400777" cy="667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870" y="3313321"/>
            <a:ext cx="1602940" cy="674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88" y="4770674"/>
            <a:ext cx="1911657" cy="581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0245" y="5594320"/>
            <a:ext cx="3622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dirty="0" smtClean="0"/>
              <a:t>TACK!</a:t>
            </a:r>
            <a:endParaRPr lang="sv-SE" sz="8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963" y="1628800"/>
            <a:ext cx="1649433" cy="50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lvl="0"/>
            <a:r>
              <a:rPr lang="sv-SE" dirty="0" smtClean="0"/>
              <a:t>Träningsläger med övernattning</a:t>
            </a:r>
          </a:p>
          <a:p>
            <a:pPr lvl="0"/>
            <a:r>
              <a:rPr lang="sv-SE" dirty="0" smtClean="0"/>
              <a:t>Bollkallar</a:t>
            </a:r>
          </a:p>
          <a:p>
            <a:pPr lvl="0"/>
            <a:r>
              <a:rPr lang="sv-SE" dirty="0" smtClean="0"/>
              <a:t>Marknader</a:t>
            </a:r>
          </a:p>
          <a:p>
            <a:pPr lvl="0"/>
            <a:r>
              <a:rPr lang="sv-SE" dirty="0" smtClean="0"/>
              <a:t>Cuper</a:t>
            </a:r>
          </a:p>
          <a:p>
            <a:pPr lvl="1"/>
            <a:r>
              <a:rPr lang="sv-SE" dirty="0" smtClean="0"/>
              <a:t>Big Mac Cup – mitten av mars – 1600 Kr </a:t>
            </a:r>
          </a:p>
          <a:p>
            <a:pPr lvl="1"/>
            <a:r>
              <a:rPr lang="sv-SE" dirty="0" smtClean="0"/>
              <a:t>Sharp Cup – slutet av maj – gratis för IFK </a:t>
            </a:r>
          </a:p>
          <a:p>
            <a:pPr lvl="1"/>
            <a:r>
              <a:rPr lang="sv-SE" dirty="0" err="1" smtClean="0"/>
              <a:t>ArosCupen</a:t>
            </a:r>
            <a:r>
              <a:rPr lang="sv-SE" dirty="0" smtClean="0"/>
              <a:t> – slutet av juni – 2600 Kr</a:t>
            </a:r>
          </a:p>
          <a:p>
            <a:pPr lvl="1"/>
            <a:r>
              <a:rPr lang="sv-SE" dirty="0" smtClean="0"/>
              <a:t>1-2 cuper till på sommaren</a:t>
            </a:r>
          </a:p>
          <a:p>
            <a:pPr lvl="1"/>
            <a:r>
              <a:rPr lang="sv-SE" dirty="0" err="1" smtClean="0"/>
              <a:t>Futsal</a:t>
            </a:r>
            <a:r>
              <a:rPr lang="sv-SE" dirty="0" smtClean="0"/>
              <a:t> cup – november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 och annat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7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Mötesprotokoll (1)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Tina och Jaana fortsätter som fikaansvariga</a:t>
            </a:r>
          </a:p>
          <a:p>
            <a:r>
              <a:rPr lang="sv-SE" dirty="0" smtClean="0"/>
              <a:t>Karin fortsätter som kassör</a:t>
            </a:r>
          </a:p>
          <a:p>
            <a:r>
              <a:rPr lang="sv-SE" dirty="0" smtClean="0"/>
              <a:t>Vi borde ha fått pengar för vår insats på Sharp Cupen </a:t>
            </a:r>
            <a:r>
              <a:rPr lang="sv-SE" dirty="0" smtClean="0">
                <a:sym typeface="Wingdings" panose="05000000000000000000" pitchFamily="2" charset="2"/>
              </a:rPr>
              <a:t> Neal kollar upp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Kolla upp möjligheten för utökad vinterträning på konstgräsplan  Tränarna  </a:t>
            </a:r>
            <a:endParaRPr lang="sv-SE" dirty="0" smtClean="0"/>
          </a:p>
          <a:p>
            <a:r>
              <a:rPr lang="sv-SE" dirty="0" smtClean="0"/>
              <a:t>Tränarna tar fram en plan med hur mycket pengar som behövs de närmaste åren. Därefter tas förslag fram hur vi kan få ihop pengarna. </a:t>
            </a:r>
          </a:p>
          <a:p>
            <a:r>
              <a:rPr lang="sv-SE" dirty="0" smtClean="0"/>
              <a:t>Feedback runda, det kom in en del punkter och tränarna undersöker dessa </a:t>
            </a:r>
            <a:r>
              <a:rPr lang="sv-SE" dirty="0" smtClean="0">
                <a:sym typeface="Wingdings" panose="05000000000000000000" pitchFamily="2" charset="2"/>
              </a:rPr>
              <a:t> se nästa 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Mötesprotokoll (2</a:t>
            </a:r>
            <a:r>
              <a:rPr lang="sv-SE" dirty="0" smtClean="0"/>
              <a:t>) </a:t>
            </a:r>
            <a:br>
              <a:rPr lang="sv-SE" dirty="0" smtClean="0"/>
            </a:br>
            <a:r>
              <a:rPr lang="sv-SE" dirty="0" smtClean="0"/>
              <a:t>Feedback till tränarna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Positiv</a:t>
            </a: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r>
              <a:rPr lang="sv-SE" dirty="0" smtClean="0"/>
              <a:t>Bättre organiserade än tidigar</a:t>
            </a:r>
            <a:r>
              <a:rPr lang="sv-SE" dirty="0" smtClean="0"/>
              <a:t>e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SE" dirty="0" smtClean="0"/>
              <a:t>Bra att ni ser varje individ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SE" dirty="0" smtClean="0"/>
              <a:t>Ni tänker på att alla ska trivas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SE" dirty="0" smtClean="0"/>
              <a:t>Kanon bra tränare</a:t>
            </a:r>
          </a:p>
          <a:p>
            <a:pPr lvl="1">
              <a:buFont typeface="Verdana" panose="020B0604030504040204" pitchFamily="34" charset="0"/>
              <a:buChar char="+"/>
            </a:pPr>
            <a:r>
              <a:rPr lang="sv-SE" dirty="0" smtClean="0"/>
              <a:t>Utvecklingen på laget är kul att se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Att bli bättre på – att fundera över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Skicka ut info tidigare, det gäller i stort sätt alla aktiviteter, dvs match, cup, bollkalle, föräldramöte osv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Flera träffar med föräldrar för att prata om barnens utveckling, t.ex. utvecklingssamtal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Mer individuell träning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Mer matchtid på träningarna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För långt sommaruppehåll i år 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Förbättra samarbete med P04 och P06 lagen</a:t>
            </a:r>
          </a:p>
          <a:p>
            <a:pPr lvl="1">
              <a:buFont typeface="Verdana" panose="020B0604030504040204" pitchFamily="34" charset="0"/>
              <a:buChar char="−"/>
            </a:pPr>
            <a:r>
              <a:rPr lang="sv-SE" dirty="0" smtClean="0"/>
              <a:t>Man kunde rotera i lagen för att hålla ihop hela laget</a:t>
            </a:r>
            <a:endParaRPr lang="sv-SE" dirty="0" smtClean="0"/>
          </a:p>
          <a:p>
            <a:pPr>
              <a:buFont typeface="Verdana" panose="020B0604030504040204" pitchFamily="34" charset="0"/>
              <a:buChar char="+"/>
            </a:pPr>
            <a:endParaRPr lang="sv-SE" dirty="0" smtClean="0"/>
          </a:p>
          <a:p>
            <a:pPr lvl="1">
              <a:buFont typeface="Verdana" panose="020B0604030504040204" pitchFamily="34" charset="0"/>
              <a:buChar char="+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Tack för visat intresse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IFK Västerås P-05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90101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IFK </a:t>
            </a:r>
            <a:r>
              <a:rPr lang="sv-SE" dirty="0"/>
              <a:t>Västerås grundades 1898 (Västerås äldsta fotbollsförening</a:t>
            </a:r>
            <a:r>
              <a:rPr lang="sv-SE" dirty="0" smtClean="0"/>
              <a:t>)</a:t>
            </a:r>
            <a:endParaRPr lang="sv-SE" i="1" dirty="0" smtClean="0"/>
          </a:p>
          <a:p>
            <a:r>
              <a:rPr lang="sv-SE" dirty="0"/>
              <a:t>1904 Spelas den första fotbollsmatchen. Matchen spelas i Sala mot Köping</a:t>
            </a:r>
            <a:r>
              <a:rPr lang="sv-SE" dirty="0" smtClean="0"/>
              <a:t>.</a:t>
            </a:r>
          </a:p>
          <a:p>
            <a:r>
              <a:rPr lang="sv-SE" dirty="0" smtClean="0"/>
              <a:t>Herrlaget spelar just nu i </a:t>
            </a:r>
            <a:r>
              <a:rPr lang="sv-SE" dirty="0" err="1" smtClean="0"/>
              <a:t>divsion</a:t>
            </a:r>
            <a:r>
              <a:rPr lang="sv-SE" smtClean="0"/>
              <a:t> 4</a:t>
            </a:r>
            <a:endParaRPr lang="sv-SE" dirty="0" smtClean="0"/>
          </a:p>
          <a:p>
            <a:r>
              <a:rPr lang="sv-SE" dirty="0" smtClean="0"/>
              <a:t>Sportchef: Birger </a:t>
            </a:r>
            <a:r>
              <a:rPr lang="sv-SE" dirty="0" err="1" smtClean="0"/>
              <a:t>Brodahl</a:t>
            </a:r>
            <a:r>
              <a:rPr lang="sv-SE" dirty="0" smtClean="0"/>
              <a:t> </a:t>
            </a:r>
          </a:p>
          <a:p>
            <a:r>
              <a:rPr lang="sv-SE" dirty="0" smtClean="0"/>
              <a:t>Hemsida </a:t>
            </a:r>
            <a:r>
              <a:rPr lang="sv-SE" dirty="0"/>
              <a:t>IFK Fotboll: </a:t>
            </a:r>
            <a:r>
              <a:rPr lang="sv-SE" dirty="0">
                <a:hlinkClick r:id="rId3"/>
              </a:rPr>
              <a:t>http://www.ifkvf.com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  <a:p>
            <a:r>
              <a:rPr lang="sv-SE" dirty="0" smtClean="0"/>
              <a:t>Andra grenar (</a:t>
            </a:r>
            <a:r>
              <a:rPr lang="sv-SE" dirty="0" smtClean="0">
                <a:hlinkClick r:id="rId4"/>
              </a:rPr>
              <a:t>www.ifk.nu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Skidåkning</a:t>
            </a:r>
          </a:p>
          <a:p>
            <a:pPr lvl="1"/>
            <a:r>
              <a:rPr lang="sv-SE" dirty="0" smtClean="0"/>
              <a:t>Konståkning</a:t>
            </a:r>
          </a:p>
          <a:p>
            <a:pPr lvl="1"/>
            <a:r>
              <a:rPr lang="sv-SE" dirty="0" smtClean="0"/>
              <a:t>Bowling</a:t>
            </a:r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IFK info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sv-SE" dirty="0" smtClean="0"/>
              <a:t>Ledare:</a:t>
            </a:r>
            <a:endParaRPr lang="sv-SE" dirty="0"/>
          </a:p>
          <a:p>
            <a:r>
              <a:rPr lang="sv-SE" dirty="0" smtClean="0"/>
              <a:t>Neal Chivers, </a:t>
            </a:r>
            <a:r>
              <a:rPr lang="sv-SE" sz="2200" i="1" dirty="0" smtClean="0"/>
              <a:t>lagledare, tränare</a:t>
            </a:r>
          </a:p>
          <a:p>
            <a:r>
              <a:rPr lang="sv-SE" dirty="0" smtClean="0"/>
              <a:t>Ole Jonsson, </a:t>
            </a:r>
            <a:r>
              <a:rPr lang="sv-SE" sz="2200" i="1" dirty="0" smtClean="0"/>
              <a:t>tränare</a:t>
            </a:r>
          </a:p>
          <a:p>
            <a:r>
              <a:rPr lang="sv-SE" dirty="0" smtClean="0"/>
              <a:t>Karsten </a:t>
            </a:r>
            <a:r>
              <a:rPr lang="sv-SE" dirty="0" err="1" smtClean="0"/>
              <a:t>Kretschmar</a:t>
            </a:r>
            <a:r>
              <a:rPr lang="sv-SE" dirty="0" smtClean="0"/>
              <a:t>, </a:t>
            </a:r>
            <a:r>
              <a:rPr lang="sv-SE" sz="2200" i="1" dirty="0" smtClean="0"/>
              <a:t>tränare</a:t>
            </a:r>
          </a:p>
          <a:p>
            <a:pPr marL="109728" indent="0">
              <a:buNone/>
            </a:pP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Föräldrar presenterar sig </a:t>
            </a:r>
          </a:p>
          <a:p>
            <a:endParaRPr lang="sv-SE" dirty="0" smtClean="0"/>
          </a:p>
          <a:p>
            <a:r>
              <a:rPr lang="sv-SE" dirty="0" smtClean="0"/>
              <a:t>Fikaansvarig: 		</a:t>
            </a:r>
            <a:r>
              <a:rPr lang="sv-SE" dirty="0"/>
              <a:t>	</a:t>
            </a:r>
            <a:r>
              <a:rPr lang="sv-SE" dirty="0" smtClean="0"/>
              <a:t>Tina/Jaana?</a:t>
            </a:r>
          </a:p>
          <a:p>
            <a:r>
              <a:rPr lang="sv-SE" dirty="0" smtClean="0"/>
              <a:t>Hemsidesansvarig: 		vakant</a:t>
            </a:r>
          </a:p>
          <a:p>
            <a:r>
              <a:rPr lang="sv-SE" dirty="0" smtClean="0"/>
              <a:t>Kassör:				Karin Spector</a:t>
            </a:r>
          </a:p>
          <a:p>
            <a:r>
              <a:rPr lang="sv-SE" dirty="0" smtClean="0"/>
              <a:t>Matchvärdansvarig:		Åke Siwertson</a:t>
            </a:r>
          </a:p>
          <a:p>
            <a:endParaRPr lang="sv-SE" sz="2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3212976"/>
            <a:ext cx="8363272" cy="3229878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Vi följer spelarutvecklingsplanen som är utgivit från Sveriges fotbollsförbund</a:t>
            </a:r>
            <a:br>
              <a:rPr lang="sv-SE" dirty="0" smtClean="0"/>
            </a:br>
            <a:r>
              <a:rPr lang="sv-SE" dirty="0" smtClean="0"/>
              <a:t>Fokus är på spel med boll och att ha roligt </a:t>
            </a:r>
            <a:br>
              <a:rPr lang="sv-SE" dirty="0" smtClean="0"/>
            </a:br>
            <a:r>
              <a:rPr lang="sv-SE" dirty="0" smtClean="0"/>
              <a:t>Fokus är </a:t>
            </a:r>
            <a:r>
              <a:rPr lang="sv-SE" b="1" dirty="0" smtClean="0"/>
              <a:t>inte</a:t>
            </a:r>
            <a:r>
              <a:rPr lang="sv-SE" dirty="0" smtClean="0"/>
              <a:t> på att vinna matcher till varje pris</a:t>
            </a:r>
          </a:p>
          <a:p>
            <a:r>
              <a:rPr lang="sv-SE" dirty="0" smtClean="0"/>
              <a:t>Lagkaptens rollen kommer att roteras. Kriterier för att bli lagkapten för en match är: Visa ansvar för laget, delta mycket i träningarna och vara ett föredöme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Filosofie P05 (9 år)</a:t>
            </a:r>
            <a:endParaRPr lang="sv-S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91680" y="1417638"/>
            <a:ext cx="8229600" cy="135416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lika mycket</a:t>
            </a:r>
          </a:p>
          <a:p>
            <a:r>
              <a:rPr lang="sv-SE" b="1" dirty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spelar på </a:t>
            </a:r>
            <a:r>
              <a:rPr lang="sv-SE" b="1" dirty="0" smtClean="0">
                <a:solidFill>
                  <a:srgbClr val="0070C0"/>
                </a:solidFill>
              </a:rPr>
              <a:t>alla</a:t>
            </a:r>
            <a:r>
              <a:rPr lang="sv-SE" dirty="0" smtClean="0"/>
              <a:t> positioner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9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 smtClean="0"/>
              <a:t>Vid förhinder (match) måste ledaren informeras </a:t>
            </a:r>
          </a:p>
          <a:p>
            <a:r>
              <a:rPr lang="sv-SE" dirty="0" smtClean="0"/>
              <a:t>Uppdatera bilderna på hemsidan</a:t>
            </a:r>
          </a:p>
          <a:p>
            <a:r>
              <a:rPr lang="sv-SE" dirty="0" smtClean="0"/>
              <a:t>Se </a:t>
            </a:r>
            <a:r>
              <a:rPr lang="sv-SE" dirty="0"/>
              <a:t>till att barnen har ätit ordentligt en stund innan träningen</a:t>
            </a:r>
          </a:p>
          <a:p>
            <a:r>
              <a:rPr lang="sv-SE" dirty="0"/>
              <a:t>Kom i tid till </a:t>
            </a:r>
            <a:r>
              <a:rPr lang="sv-SE" dirty="0" smtClean="0"/>
              <a:t>samling, träning och match</a:t>
            </a:r>
          </a:p>
          <a:p>
            <a:pPr lvl="1"/>
            <a:r>
              <a:rPr lang="sv-SE" dirty="0" smtClean="0"/>
              <a:t>Laguppställningen görs strax efter samlingen </a:t>
            </a:r>
          </a:p>
          <a:p>
            <a:pPr lvl="1"/>
            <a:r>
              <a:rPr lang="sv-SE" dirty="0" smtClean="0"/>
              <a:t>Bra att vara på plats 17:20 vid träningen</a:t>
            </a:r>
          </a:p>
          <a:p>
            <a:pPr lvl="1"/>
            <a:r>
              <a:rPr lang="sv-SE" dirty="0" smtClean="0"/>
              <a:t>Träningen förlängs med 15 min till 18:45</a:t>
            </a:r>
          </a:p>
          <a:p>
            <a:r>
              <a:rPr lang="sv-SE" dirty="0" smtClean="0"/>
              <a:t>Vid match står föräldrar på andra sidan </a:t>
            </a:r>
          </a:p>
          <a:p>
            <a:r>
              <a:rPr lang="sv-SE" dirty="0" smtClean="0"/>
              <a:t>Kanske dags att byta skosnören</a:t>
            </a:r>
          </a:p>
          <a:p>
            <a:r>
              <a:rPr lang="sv-SE" dirty="0" smtClean="0"/>
              <a:t>Alltid tunnel! Inte bara vid vinst. </a:t>
            </a:r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</a:t>
            </a:r>
            <a:r>
              <a:rPr lang="sv-SE" dirty="0"/>
              <a:t>f</a:t>
            </a:r>
            <a:r>
              <a:rPr lang="sv-SE" dirty="0" smtClean="0"/>
              <a:t>öräldrar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7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upplever ni oss som tränare?</a:t>
            </a:r>
          </a:p>
          <a:p>
            <a:pPr lvl="1"/>
            <a:r>
              <a:rPr lang="sv-SE" dirty="0" smtClean="0"/>
              <a:t>Vad är bra?</a:t>
            </a:r>
          </a:p>
          <a:p>
            <a:pPr lvl="1"/>
            <a:r>
              <a:rPr lang="sv-SE" dirty="0" smtClean="0"/>
              <a:t>Vad är dåligt?</a:t>
            </a:r>
          </a:p>
          <a:p>
            <a:pPr marL="393192" lvl="1" indent="0">
              <a:buNone/>
            </a:pPr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Ledord: </a:t>
            </a:r>
          </a:p>
          <a:p>
            <a:pPr lvl="1"/>
            <a:r>
              <a:rPr lang="sv-SE" dirty="0" smtClean="0"/>
              <a:t>Coachande under match</a:t>
            </a:r>
          </a:p>
          <a:p>
            <a:pPr lvl="1"/>
            <a:r>
              <a:rPr lang="sv-SE" dirty="0" smtClean="0"/>
              <a:t>Träningsupplägg</a:t>
            </a:r>
          </a:p>
          <a:p>
            <a:pPr lvl="1"/>
            <a:r>
              <a:rPr lang="sv-SE" dirty="0" smtClean="0"/>
              <a:t>Filosofi</a:t>
            </a:r>
          </a:p>
          <a:p>
            <a:pPr lvl="1"/>
            <a:r>
              <a:rPr lang="sv-SE" dirty="0" smtClean="0"/>
              <a:t>Involvering </a:t>
            </a:r>
          </a:p>
          <a:p>
            <a:pPr lvl="1"/>
            <a:r>
              <a:rPr lang="sv-SE" dirty="0" smtClean="0"/>
              <a:t>osv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 till tränarna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1328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Vad menade vi med hjälp?</a:t>
            </a:r>
          </a:p>
          <a:p>
            <a:r>
              <a:rPr lang="sv-SE" dirty="0" smtClean="0"/>
              <a:t>Vi söker 1-2 fulltidstränare	</a:t>
            </a:r>
          </a:p>
          <a:p>
            <a:pPr lvl="1"/>
            <a:r>
              <a:rPr lang="sv-SE" dirty="0" smtClean="0"/>
              <a:t>Måste gå SvFF utbildningar </a:t>
            </a:r>
          </a:p>
          <a:p>
            <a:pPr lvl="2"/>
            <a:r>
              <a:rPr lang="sv-SE" dirty="0" smtClean="0"/>
              <a:t>Avspark</a:t>
            </a:r>
          </a:p>
          <a:p>
            <a:pPr lvl="2"/>
            <a:r>
              <a:rPr lang="sv-SE" dirty="0" smtClean="0"/>
              <a:t>Bas 1</a:t>
            </a:r>
          </a:p>
          <a:p>
            <a:pPr lvl="1"/>
            <a:r>
              <a:rPr lang="sv-SE" dirty="0" smtClean="0"/>
              <a:t>Måste acceptera och följa lagets filosofi</a:t>
            </a:r>
          </a:p>
          <a:p>
            <a:pPr lvl="1"/>
            <a:r>
              <a:rPr lang="sv-SE" dirty="0" smtClean="0"/>
              <a:t>Ska vara beredd att ställa upp på</a:t>
            </a:r>
          </a:p>
          <a:p>
            <a:pPr lvl="2"/>
            <a:r>
              <a:rPr lang="sv-SE" dirty="0" smtClean="0"/>
              <a:t>2 träningar i veckan</a:t>
            </a:r>
          </a:p>
          <a:p>
            <a:pPr lvl="2"/>
            <a:r>
              <a:rPr lang="sv-SE" dirty="0" smtClean="0"/>
              <a:t>1-2 matcher på helgen</a:t>
            </a:r>
          </a:p>
          <a:p>
            <a:pPr lvl="2"/>
            <a:r>
              <a:rPr lang="sv-SE" dirty="0" smtClean="0"/>
              <a:t>Cuper </a:t>
            </a:r>
          </a:p>
          <a:p>
            <a:pPr lvl="2"/>
            <a:r>
              <a:rPr lang="sv-SE" dirty="0" smtClean="0"/>
              <a:t>Planering och förberedelse inför träning, match och andra aktiviteter  </a:t>
            </a:r>
          </a:p>
          <a:p>
            <a:pPr lvl="2"/>
            <a:endParaRPr lang="sv-SE" dirty="0" smtClean="0"/>
          </a:p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Tränare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69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1250"/>
            <a:ext cx="8229600" cy="4886062"/>
          </a:xfrm>
        </p:spPr>
        <p:txBody>
          <a:bodyPr>
            <a:normAutofit/>
          </a:bodyPr>
          <a:lstStyle/>
          <a:p>
            <a:r>
              <a:rPr lang="sv-SE" dirty="0" smtClean="0"/>
              <a:t>Nuvarande trupp: 29 </a:t>
            </a:r>
            <a:r>
              <a:rPr lang="sv-SE" dirty="0" err="1" smtClean="0"/>
              <a:t>st</a:t>
            </a:r>
            <a:r>
              <a:rPr lang="sv-SE" dirty="0" smtClean="0"/>
              <a:t> </a:t>
            </a:r>
          </a:p>
          <a:p>
            <a:r>
              <a:rPr lang="sv-SE" dirty="0" smtClean="0"/>
              <a:t>Nya spelare sedan sist: </a:t>
            </a:r>
            <a:br>
              <a:rPr lang="sv-SE" dirty="0" smtClean="0"/>
            </a:br>
            <a:r>
              <a:rPr lang="sv-SE" dirty="0" smtClean="0"/>
              <a:t>Melker, Karl, Samuel </a:t>
            </a:r>
            <a:endParaRPr lang="sv-SE" sz="2200" i="1" dirty="0"/>
          </a:p>
          <a:p>
            <a:r>
              <a:rPr lang="sv-SE" dirty="0" smtClean="0"/>
              <a:t>Slutat: Gustav</a:t>
            </a:r>
          </a:p>
          <a:p>
            <a:r>
              <a:rPr lang="sv-SE" dirty="0" smtClean="0"/>
              <a:t>2 lag som spelar i olika </a:t>
            </a:r>
            <a:br>
              <a:rPr lang="sv-SE" dirty="0" smtClean="0"/>
            </a:br>
            <a:r>
              <a:rPr lang="sv-SE" dirty="0" smtClean="0"/>
              <a:t>grupper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Truppen 2014</a:t>
            </a:r>
            <a:endParaRPr lang="sv-S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09897"/>
              </p:ext>
            </p:extLst>
          </p:nvPr>
        </p:nvGraphicFramePr>
        <p:xfrm>
          <a:off x="5255570" y="1417638"/>
          <a:ext cx="3431230" cy="517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178"/>
                <a:gridCol w="1517730"/>
                <a:gridCol w="1409322"/>
              </a:tblGrid>
              <a:tr h="583171"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 dirty="0">
                          <a:effectLst/>
                        </a:rPr>
                        <a:t>Blå (grupp 2)</a:t>
                      </a:r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Vit (grupp 3)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Alex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Adam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2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Albert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Aros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3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 dirty="0">
                          <a:effectLst/>
                        </a:rPr>
                        <a:t>August</a:t>
                      </a:r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Arvid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3217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4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Charlie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Emil Eriksson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5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Christoffer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Hugo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7008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6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 dirty="0">
                          <a:effectLst/>
                        </a:rPr>
                        <a:t>Emil Siwertson</a:t>
                      </a:r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Isak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7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 dirty="0">
                          <a:effectLst/>
                        </a:rPr>
                        <a:t>Erik A</a:t>
                      </a:r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Jonte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8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Felix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Leandro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9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Kevin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Max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10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Lukas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Samuel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11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 dirty="0">
                          <a:effectLst/>
                        </a:rPr>
                        <a:t>Robin </a:t>
                      </a:r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Theo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12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Sassan 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Valter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13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Simon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Victor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2193">
                <a:tc>
                  <a:txBody>
                    <a:bodyPr/>
                    <a:lstStyle/>
                    <a:p>
                      <a:pPr algn="r" fontAlgn="b"/>
                      <a:r>
                        <a:rPr lang="sv-SE" sz="1600" u="none" strike="noStrike" baseline="0">
                          <a:effectLst/>
                        </a:rPr>
                        <a:t>14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 baseline="0">
                          <a:effectLst/>
                        </a:rPr>
                        <a:t>Wille</a:t>
                      </a:r>
                      <a:endParaRPr lang="sv-SE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38" y="1628800"/>
            <a:ext cx="9033485" cy="35283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1700808"/>
            <a:ext cx="5013005" cy="1656184"/>
          </a:xfrm>
          <a:prstGeom prst="ellipse">
            <a:avLst/>
          </a:prstGeom>
          <a:solidFill>
            <a:srgbClr val="00B050">
              <a:alpha val="3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0" dirty="0" smtClean="0"/>
              <a:t>Bra</a:t>
            </a:r>
            <a:endParaRPr lang="sv-SE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Närvarostatistik 2014 </a:t>
            </a:r>
            <a:r>
              <a:rPr lang="sv-SE" sz="1600" dirty="0" smtClean="0"/>
              <a:t>(2014-09-04)</a:t>
            </a:r>
            <a:endParaRPr lang="sv-SE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294412" y="1463309"/>
            <a:ext cx="1291532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Spelare 1</a:t>
            </a:r>
          </a:p>
          <a:p>
            <a:r>
              <a:rPr lang="sv-SE" dirty="0" smtClean="0"/>
              <a:t>Spelare 2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….</a:t>
            </a:r>
          </a:p>
          <a:p>
            <a:r>
              <a:rPr lang="sv-SE" dirty="0" smtClean="0"/>
              <a:t>….</a:t>
            </a:r>
          </a:p>
          <a:p>
            <a:r>
              <a:rPr lang="sv-SE" dirty="0" smtClean="0"/>
              <a:t>….</a:t>
            </a:r>
          </a:p>
          <a:p>
            <a:r>
              <a:rPr lang="sv-SE" dirty="0" smtClean="0"/>
              <a:t>….</a:t>
            </a:r>
          </a:p>
          <a:p>
            <a:r>
              <a:rPr lang="sv-SE" dirty="0" smtClean="0"/>
              <a:t>….</a:t>
            </a:r>
          </a:p>
          <a:p>
            <a:r>
              <a:rPr lang="sv-SE" dirty="0" smtClean="0"/>
              <a:t>Spelare n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…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2481291"/>
            <a:ext cx="2592288" cy="1182118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600" dirty="0" smtClean="0"/>
              <a:t>OK</a:t>
            </a:r>
            <a:endParaRPr lang="sv-SE" sz="3600" dirty="0"/>
          </a:p>
        </p:txBody>
      </p:sp>
      <p:sp>
        <p:nvSpPr>
          <p:cNvPr id="8" name="Oval 7"/>
          <p:cNvSpPr/>
          <p:nvPr/>
        </p:nvSpPr>
        <p:spPr>
          <a:xfrm rot="1691230">
            <a:off x="6947691" y="3517247"/>
            <a:ext cx="2539246" cy="802221"/>
          </a:xfrm>
          <a:prstGeom prst="ellipse">
            <a:avLst/>
          </a:prstGeom>
          <a:solidFill>
            <a:schemeClr val="accent2">
              <a:alpha val="6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 err="1" smtClean="0"/>
              <a:t>NotOK</a:t>
            </a:r>
            <a:endParaRPr lang="sv-S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1441019"/>
            <a:ext cx="1845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10 i varje lag. </a:t>
            </a:r>
            <a:r>
              <a:rPr lang="sv-SE" sz="1000" dirty="0"/>
              <a:t> 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507275" y="675645"/>
            <a:ext cx="243159" cy="2383231"/>
          </a:xfrm>
          <a:prstGeom prst="rightBrace">
            <a:avLst>
              <a:gd name="adj1" fmla="val 8333"/>
              <a:gd name="adj2" fmla="val 485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908790" y="1960869"/>
            <a:ext cx="1845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37 tillfällen att delta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5597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13543</TotalTime>
  <Words>785</Words>
  <Application>Microsoft Office PowerPoint</Application>
  <PresentationFormat>On-screen Show (4:3)</PresentationFormat>
  <Paragraphs>277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Föräldrainfo</vt:lpstr>
      <vt:lpstr>IFK info </vt:lpstr>
      <vt:lpstr>Ledare 2014</vt:lpstr>
      <vt:lpstr>Filosofie P05 (9 år)</vt:lpstr>
      <vt:lpstr>Ord till föräldrar </vt:lpstr>
      <vt:lpstr>Ord till tränarna  </vt:lpstr>
      <vt:lpstr>Tränare</vt:lpstr>
      <vt:lpstr>Truppen 2014</vt:lpstr>
      <vt:lpstr>Närvarostatistik 2014 (2014-09-04)</vt:lpstr>
      <vt:lpstr>Statistik vårtermin</vt:lpstr>
      <vt:lpstr>Matcher prel. Spelschema (hösttermin)</vt:lpstr>
      <vt:lpstr>Statistik Hösttermin hittills</vt:lpstr>
      <vt:lpstr>Aktiviteter och annat 2014</vt:lpstr>
      <vt:lpstr>Ekonomi 2014 Karin Spector</vt:lpstr>
      <vt:lpstr>Sponsorer 2014</vt:lpstr>
      <vt:lpstr>Aktiviteter och annat 2015</vt:lpstr>
      <vt:lpstr>Mötesprotokoll (1)</vt:lpstr>
      <vt:lpstr>Mötesprotokoll (2)  Feedback till tränarna</vt:lpstr>
      <vt:lpstr>Tack för visat intresse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Jens Andertoft</dc:creator>
  <cp:lastModifiedBy>Eltern</cp:lastModifiedBy>
  <cp:revision>191</cp:revision>
  <dcterms:created xsi:type="dcterms:W3CDTF">2012-04-09T16:56:15Z</dcterms:created>
  <dcterms:modified xsi:type="dcterms:W3CDTF">2014-09-11T18:26:32Z</dcterms:modified>
</cp:coreProperties>
</file>