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323" r:id="rId3"/>
    <p:sldId id="272" r:id="rId4"/>
    <p:sldId id="313" r:id="rId5"/>
    <p:sldId id="318" r:id="rId6"/>
    <p:sldId id="322" r:id="rId7"/>
    <p:sldId id="312" r:id="rId8"/>
    <p:sldId id="320" r:id="rId9"/>
    <p:sldId id="324" r:id="rId10"/>
    <p:sldId id="305" r:id="rId11"/>
    <p:sldId id="306" r:id="rId12"/>
    <p:sldId id="315" r:id="rId13"/>
    <p:sldId id="325" r:id="rId14"/>
    <p:sldId id="326" r:id="rId15"/>
    <p:sldId id="295" r:id="rId16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1477" autoAdjust="0"/>
  </p:normalViewPr>
  <p:slideViewPr>
    <p:cSldViewPr>
      <p:cViewPr varScale="1">
        <p:scale>
          <a:sx n="117" d="100"/>
          <a:sy n="117" d="100"/>
        </p:scale>
        <p:origin x="-223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8F190-7BE8-4876-AF17-A08DAE039AD1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12176-E689-4CBB-AA7E-4EE7A88E6EC0}" type="slidenum">
              <a:rPr lang="sv-SE" smtClean="0"/>
              <a:pPr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319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något om IFK i stort (om det finns något)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309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4573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7757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Nästa säsong, hur många fortsätter ? Hur många lag?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3036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9826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2687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1118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836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12176-E689-4CBB-AA7E-4EE7A88E6EC0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623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188640"/>
            <a:ext cx="1047750" cy="11906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DDC9998-1202-43DE-98B5-044E087DBB67}" type="datetimeFigureOut">
              <a:rPr lang="sv-SE" smtClean="0"/>
              <a:pPr/>
              <a:t>2014-04-30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DA4EB8C-9663-49D6-9210-8DD5D79F740A}" type="slidenum">
              <a:rPr lang="sv-SE" smtClean="0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fkvf.com/" TargetMode="External"/><Relationship Id="rId4" Type="http://schemas.openxmlformats.org/officeDocument/2006/relationships/hyperlink" Target="http://www.ifk.nu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Föräldrainfo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IFK Västerås P-05</a:t>
            </a:r>
            <a:br>
              <a:rPr lang="sv-SE" dirty="0" smtClean="0"/>
            </a:br>
            <a:r>
              <a:rPr lang="sv-SE" dirty="0" smtClean="0"/>
              <a:t>2014-04-29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8760"/>
            <a:ext cx="1901011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332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sv-SE" dirty="0" smtClean="0"/>
              <a:t>Detta tycker vi har varit bra: </a:t>
            </a:r>
          </a:p>
          <a:p>
            <a:pPr lvl="0"/>
            <a:r>
              <a:rPr lang="sv-SE" dirty="0" smtClean="0"/>
              <a:t>Alla har utvecklats från sin nivå</a:t>
            </a:r>
          </a:p>
          <a:p>
            <a:pPr lvl="0"/>
            <a:r>
              <a:rPr lang="sv-SE" dirty="0" smtClean="0"/>
              <a:t>Vi ser intentioner till passningsspel</a:t>
            </a:r>
            <a:endParaRPr lang="sv-SE" dirty="0"/>
          </a:p>
          <a:p>
            <a:pPr lvl="0"/>
            <a:r>
              <a:rPr lang="sv-SE" dirty="0" smtClean="0"/>
              <a:t>Alla spelare förstår grundläggande fotbollsregler</a:t>
            </a:r>
          </a:p>
          <a:p>
            <a:pPr lvl="0"/>
            <a:r>
              <a:rPr lang="sv-SE" dirty="0" smtClean="0"/>
              <a:t>Förståelsen för positioner på plan har ökat</a:t>
            </a:r>
          </a:p>
          <a:p>
            <a:pPr lvl="0"/>
            <a:r>
              <a:rPr lang="sv-SE" dirty="0" smtClean="0"/>
              <a:t>När vi vill spelar vi riktigt bra fotboll</a:t>
            </a:r>
          </a:p>
          <a:p>
            <a:pPr lvl="0"/>
            <a:r>
              <a:rPr lang="sv-SE" dirty="0" smtClean="0"/>
              <a:t>Vi </a:t>
            </a:r>
            <a:r>
              <a:rPr lang="sv-SE" dirty="0"/>
              <a:t>har en bra föräldragrupp </a:t>
            </a:r>
            <a:r>
              <a:rPr lang="sv-SE" dirty="0" smtClean="0"/>
              <a:t>som är positiva vid sidan av planen</a:t>
            </a:r>
          </a:p>
          <a:p>
            <a:pPr lvl="0"/>
            <a:r>
              <a:rPr lang="sv-SE" dirty="0" smtClean="0"/>
              <a:t>Vinterträningen var bra strukturerad och barnen lyssnade mycket bra och var aktiva vid nästan varje träning</a:t>
            </a:r>
          </a:p>
          <a:p>
            <a:pPr lvl="0"/>
            <a:r>
              <a:rPr lang="sv-SE" dirty="0" smtClean="0"/>
              <a:t>Bra kamratskap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4056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sv-SE" dirty="0" smtClean="0"/>
              <a:t>Detta kan bli bättre: </a:t>
            </a:r>
          </a:p>
          <a:p>
            <a:r>
              <a:rPr lang="sv-SE" dirty="0" smtClean="0"/>
              <a:t>Anmälningsavgift till IFK</a:t>
            </a:r>
          </a:p>
          <a:p>
            <a:r>
              <a:rPr lang="sv-SE" dirty="0" smtClean="0"/>
              <a:t>Låt </a:t>
            </a:r>
            <a:r>
              <a:rPr lang="sv-SE" dirty="0"/>
              <a:t>barnen träna på att </a:t>
            </a:r>
            <a:r>
              <a:rPr lang="sv-SE" dirty="0" smtClean="0"/>
              <a:t>knyta skorna och skorna ska var knutna när de kommer till match/träning</a:t>
            </a:r>
          </a:p>
          <a:p>
            <a:pPr lvl="0"/>
            <a:r>
              <a:rPr lang="sv-SE" dirty="0" smtClean="0"/>
              <a:t>Barn som har kommit tillbaka efter vintern har inte kommit in ordentligt ännu</a:t>
            </a:r>
          </a:p>
          <a:p>
            <a:pPr lvl="0"/>
            <a:r>
              <a:rPr lang="sv-SE" dirty="0" smtClean="0"/>
              <a:t>Få en mer levande hemsida – foton från föräldrar</a:t>
            </a:r>
          </a:p>
          <a:p>
            <a:pPr lvl="0"/>
            <a:r>
              <a:rPr lang="sv-SE" dirty="0" smtClean="0"/>
              <a:t>Svara på utskick</a:t>
            </a:r>
          </a:p>
          <a:p>
            <a:pPr lvl="0"/>
            <a:r>
              <a:rPr lang="sv-SE" dirty="0" smtClean="0"/>
              <a:t>Passa tider till träning och matcher</a:t>
            </a:r>
          </a:p>
          <a:p>
            <a:pPr lvl="0"/>
            <a:r>
              <a:rPr lang="sv-SE" dirty="0" smtClean="0"/>
              <a:t>Vi måste bli fler ledare!!!</a:t>
            </a:r>
          </a:p>
          <a:p>
            <a:pPr lvl="0"/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Säsongen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8389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sv-SE" dirty="0" smtClean="0">
                <a:sym typeface="Wingdings" pitchFamily="2" charset="2"/>
              </a:rPr>
              <a:t>Fika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De 2 närmaste helger är klara</a:t>
            </a:r>
            <a:br>
              <a:rPr lang="sv-SE" dirty="0" smtClean="0">
                <a:sym typeface="Wingdings" pitchFamily="2" charset="2"/>
              </a:rPr>
            </a:br>
            <a:r>
              <a:rPr lang="sv-SE" dirty="0" smtClean="0">
                <a:sym typeface="Wingdings" pitchFamily="2" charset="2"/>
              </a:rPr>
              <a:t>3/5 Fikaansvarig Magnus </a:t>
            </a:r>
            <a:r>
              <a:rPr lang="sv-SE" dirty="0" err="1" smtClean="0">
                <a:sym typeface="Wingdings" pitchFamily="2" charset="2"/>
              </a:rPr>
              <a:t>Elvhage</a:t>
            </a:r>
            <a:r>
              <a:rPr lang="sv-SE" dirty="0" smtClean="0">
                <a:sym typeface="Wingdings" pitchFamily="2" charset="2"/>
              </a:rPr>
              <a:t>, Sara Ulfvebrand hjälper till med bakningen mm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10/5 Tina och Jaana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Beslut: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Tina och Jaana är fikaansvariga för det vita laget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Fikaansvarig för det blåa laget saknas</a:t>
            </a:r>
          </a:p>
          <a:p>
            <a:pPr lvl="2"/>
            <a:r>
              <a:rPr lang="sv-SE" dirty="0">
                <a:sym typeface="Wingdings" pitchFamily="2" charset="2"/>
              </a:rPr>
              <a:t>Alla föräldrar behöver vara fikaansvariga  </a:t>
            </a:r>
            <a:r>
              <a:rPr lang="sv-SE" dirty="0" smtClean="0">
                <a:sym typeface="Wingdings" pitchFamily="2" charset="2"/>
              </a:rPr>
              <a:t>någon gång under säsongen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Karin ser till att fikakassan för det blåa laget finns framme när det blåa laget har hemma match</a:t>
            </a:r>
          </a:p>
          <a:p>
            <a:pPr lvl="2"/>
            <a:r>
              <a:rPr lang="sv-SE" dirty="0">
                <a:sym typeface="Wingdings" pitchFamily="2" charset="2"/>
              </a:rPr>
              <a:t>Fikaansvariga föräldrar är samtidigt matchvärdar </a:t>
            </a:r>
            <a:endParaRPr lang="sv-SE" dirty="0" smtClean="0">
              <a:sym typeface="Wingdings" pitchFamily="2" charset="2"/>
            </a:endParaRPr>
          </a:p>
          <a:p>
            <a:pPr lvl="1"/>
            <a:r>
              <a:rPr lang="sv-SE" dirty="0" smtClean="0">
                <a:sym typeface="Wingdings" pitchFamily="2" charset="2"/>
              </a:rPr>
              <a:t>Actions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Tina gör en beskrivning hur fikaansvaret går till 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Tina gör en lista med fikaföräldrar för alla hemmamatcher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Åke Siwertsson gör en kort beskrivning vad en matchvärd ska göra och utbildar föräldrar som har fikaansvaret (OBS: ej bestämt hur och när) </a:t>
            </a:r>
          </a:p>
          <a:p>
            <a:pPr lvl="2"/>
            <a:endParaRPr lang="sv-SE" dirty="0" smtClean="0">
              <a:sym typeface="Wingdings" pitchFamily="2" charset="2"/>
            </a:endParaRPr>
          </a:p>
          <a:p>
            <a:endParaRPr lang="sv-SE" dirty="0" smtClean="0"/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Mötesprotokoll (1)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5685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pPr lvl="0"/>
            <a:r>
              <a:rPr lang="sv-SE" dirty="0" smtClean="0">
                <a:sym typeface="Wingdings" pitchFamily="2" charset="2"/>
              </a:rPr>
              <a:t>Hemsida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Bilder som Peter hade lagt upp på hemsidan var mycket uppskattade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Peter kan eventuellt fortsätta med det för det vita laget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Fotograf för det blåa laget saknas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Actions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Tina kollar med Peter om han kan fortsätta att lägga upp bilder på hemsidan. Också för det blåa laget om han får dem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Tränare frågar på nästa match om någon kan ta bilder för det blå laget.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Mötesprotokoll (2)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158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/>
          </a:bodyPr>
          <a:lstStyle/>
          <a:p>
            <a:pPr lvl="0"/>
            <a:r>
              <a:rPr lang="sv-SE" dirty="0" smtClean="0">
                <a:sym typeface="Wingdings" pitchFamily="2" charset="2"/>
              </a:rPr>
              <a:t>Kläder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Vi har fått ytterligare 2 sponsorer </a:t>
            </a:r>
          </a:p>
          <a:p>
            <a:pPr lvl="2"/>
            <a:r>
              <a:rPr lang="sv-SE" dirty="0" err="1" smtClean="0">
                <a:sym typeface="Wingdings" pitchFamily="2" charset="2"/>
              </a:rPr>
              <a:t>Level</a:t>
            </a:r>
            <a:r>
              <a:rPr lang="sv-SE" dirty="0" smtClean="0">
                <a:sym typeface="Wingdings" pitchFamily="2" charset="2"/>
              </a:rPr>
              <a:t> 21 Henrik Linder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Kadesjös Magnus </a:t>
            </a:r>
            <a:r>
              <a:rPr lang="sv-SE" dirty="0" err="1" smtClean="0">
                <a:sym typeface="Wingdings" pitchFamily="2" charset="2"/>
              </a:rPr>
              <a:t>Elvhage</a:t>
            </a:r>
            <a:r>
              <a:rPr lang="sv-SE" dirty="0" smtClean="0">
                <a:sym typeface="Wingdings" pitchFamily="2" charset="2"/>
              </a:rPr>
              <a:t/>
            </a:r>
            <a:br>
              <a:rPr lang="sv-SE" dirty="0" smtClean="0">
                <a:sym typeface="Wingdings" pitchFamily="2" charset="2"/>
              </a:rPr>
            </a:br>
            <a:r>
              <a:rPr lang="sv-SE" dirty="0" smtClean="0">
                <a:sym typeface="Wingdings" pitchFamily="2" charset="2"/>
              </a:rPr>
              <a:t>TACK!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Därmed kan vi sänka priset för kläderna ännu mer</a:t>
            </a:r>
          </a:p>
          <a:p>
            <a:pPr lvl="1"/>
            <a:r>
              <a:rPr lang="sv-SE" dirty="0" smtClean="0">
                <a:sym typeface="Wingdings" pitchFamily="2" charset="2"/>
              </a:rPr>
              <a:t>Alla föräldrar måste nu snarast (</a:t>
            </a:r>
            <a:r>
              <a:rPr lang="sv-SE" smtClean="0">
                <a:sym typeface="Wingdings" pitchFamily="2" charset="2"/>
              </a:rPr>
              <a:t>senast torsdag </a:t>
            </a:r>
            <a:r>
              <a:rPr lang="sv-SE" dirty="0">
                <a:sym typeface="Wingdings" pitchFamily="2" charset="2"/>
              </a:rPr>
              <a:t>8</a:t>
            </a:r>
            <a:r>
              <a:rPr lang="sv-SE" smtClean="0">
                <a:sym typeface="Wingdings" pitchFamily="2" charset="2"/>
              </a:rPr>
              <a:t>/5</a:t>
            </a:r>
            <a:r>
              <a:rPr lang="sv-SE" dirty="0" smtClean="0">
                <a:sym typeface="Wingdings" pitchFamily="2" charset="2"/>
              </a:rPr>
              <a:t>) skicka in önskad storlek </a:t>
            </a:r>
          </a:p>
          <a:p>
            <a:pPr lvl="1"/>
            <a:r>
              <a:rPr lang="sv-SE" b="1" dirty="0" smtClean="0">
                <a:sym typeface="Wingdings" pitchFamily="2" charset="2"/>
              </a:rPr>
              <a:t>Beslut</a:t>
            </a:r>
            <a:r>
              <a:rPr lang="sv-SE" dirty="0" smtClean="0">
                <a:sym typeface="Wingdings" pitchFamily="2" charset="2"/>
              </a:rPr>
              <a:t>: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Alternativ 3 har valts, dvs overall från </a:t>
            </a:r>
            <a:r>
              <a:rPr lang="sv-SE" dirty="0" err="1" smtClean="0">
                <a:sym typeface="Wingdings" pitchFamily="2" charset="2"/>
              </a:rPr>
              <a:t>adidas</a:t>
            </a:r>
            <a:r>
              <a:rPr lang="sv-SE" dirty="0" smtClean="0">
                <a:sym typeface="Wingdings" pitchFamily="2" charset="2"/>
              </a:rPr>
              <a:t> i funktionsmaterial</a:t>
            </a:r>
          </a:p>
          <a:p>
            <a:pPr lvl="2"/>
            <a:r>
              <a:rPr lang="sv-SE" dirty="0" smtClean="0">
                <a:sym typeface="Wingdings" pitchFamily="2" charset="2"/>
              </a:rPr>
              <a:t>Alla föräldrar behöver betala 200Kr; det som är över går till lagkassan </a:t>
            </a:r>
          </a:p>
          <a:p>
            <a:pPr marL="630936" lvl="2" indent="0">
              <a:buNone/>
            </a:pPr>
            <a:endParaRPr lang="sv-SE" dirty="0" smtClean="0">
              <a:sym typeface="Wingdings" pitchFamily="2" charset="2"/>
            </a:endParaRPr>
          </a:p>
          <a:p>
            <a:endParaRPr lang="sv-SE" dirty="0" smtClean="0"/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Mötesprotokoll (3)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9215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Tack för visat intresse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IFK Västerås P-05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48680"/>
            <a:ext cx="1901011" cy="216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20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sv-SE" dirty="0" smtClean="0"/>
              <a:t>Ledare:</a:t>
            </a:r>
            <a:endParaRPr lang="sv-SE" dirty="0"/>
          </a:p>
          <a:p>
            <a:r>
              <a:rPr lang="sv-SE" dirty="0"/>
              <a:t>IFK Västerås grundades 1898 (Västerås äldsta fotbollsförening</a:t>
            </a:r>
            <a:r>
              <a:rPr lang="sv-SE" dirty="0" smtClean="0"/>
              <a:t>)</a:t>
            </a:r>
            <a:endParaRPr lang="sv-SE" i="1" dirty="0" smtClean="0"/>
          </a:p>
          <a:p>
            <a:r>
              <a:rPr lang="sv-SE" dirty="0"/>
              <a:t>1904 Spelas den första fotbollsmatchen. Matchen spelas i Sala mot Köping</a:t>
            </a:r>
            <a:r>
              <a:rPr lang="sv-SE" dirty="0" smtClean="0"/>
              <a:t>.</a:t>
            </a:r>
          </a:p>
          <a:p>
            <a:r>
              <a:rPr lang="sv-SE" dirty="0" smtClean="0"/>
              <a:t>Herrlaget spelar just nu i </a:t>
            </a:r>
            <a:r>
              <a:rPr lang="sv-SE" dirty="0" err="1" smtClean="0"/>
              <a:t>divsion</a:t>
            </a:r>
            <a:r>
              <a:rPr lang="sv-SE" dirty="0" smtClean="0"/>
              <a:t> 4</a:t>
            </a:r>
          </a:p>
          <a:p>
            <a:r>
              <a:rPr lang="sv-SE" dirty="0" smtClean="0"/>
              <a:t>Sportchef: Birger </a:t>
            </a:r>
            <a:r>
              <a:rPr lang="sv-SE" dirty="0" err="1" smtClean="0"/>
              <a:t>Brodahl</a:t>
            </a:r>
            <a:r>
              <a:rPr lang="sv-SE" dirty="0" smtClean="0"/>
              <a:t> </a:t>
            </a:r>
          </a:p>
          <a:p>
            <a:r>
              <a:rPr lang="sv-SE" dirty="0" smtClean="0"/>
              <a:t>Hemsida </a:t>
            </a:r>
            <a:r>
              <a:rPr lang="sv-SE" dirty="0"/>
              <a:t>IFK Fotboll: </a:t>
            </a:r>
            <a:r>
              <a:rPr lang="sv-SE" dirty="0">
                <a:hlinkClick r:id="rId3"/>
              </a:rPr>
              <a:t>http://www.ifkvf.com</a:t>
            </a:r>
            <a:r>
              <a:rPr lang="sv-SE" dirty="0" smtClean="0">
                <a:hlinkClick r:id="rId3"/>
              </a:rPr>
              <a:t>/</a:t>
            </a:r>
            <a:endParaRPr lang="sv-SE" dirty="0" smtClean="0"/>
          </a:p>
          <a:p>
            <a:r>
              <a:rPr lang="sv-SE" dirty="0" smtClean="0"/>
              <a:t>Andra grenar (</a:t>
            </a:r>
            <a:r>
              <a:rPr lang="sv-SE" dirty="0" smtClean="0">
                <a:hlinkClick r:id="rId4"/>
              </a:rPr>
              <a:t>www.ifk.nu</a:t>
            </a:r>
            <a:r>
              <a:rPr lang="sv-SE" dirty="0" smtClean="0"/>
              <a:t>)</a:t>
            </a:r>
          </a:p>
          <a:p>
            <a:pPr lvl="1"/>
            <a:r>
              <a:rPr lang="sv-SE" dirty="0" smtClean="0"/>
              <a:t>Skidåkning</a:t>
            </a:r>
          </a:p>
          <a:p>
            <a:pPr lvl="1"/>
            <a:r>
              <a:rPr lang="sv-SE" dirty="0" smtClean="0"/>
              <a:t>Konståkning</a:t>
            </a:r>
          </a:p>
          <a:p>
            <a:pPr lvl="1"/>
            <a:r>
              <a:rPr lang="sv-SE" dirty="0" smtClean="0"/>
              <a:t>Bowling</a:t>
            </a:r>
            <a:endParaRPr lang="sv-SE" sz="2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IFK info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71933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55984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sv-SE" dirty="0" smtClean="0"/>
              <a:t>Ledare:</a:t>
            </a:r>
            <a:endParaRPr lang="sv-SE" dirty="0"/>
          </a:p>
          <a:p>
            <a:r>
              <a:rPr lang="sv-SE" dirty="0" smtClean="0"/>
              <a:t>Neal Chivers, </a:t>
            </a:r>
            <a:r>
              <a:rPr lang="sv-SE" sz="2200" i="1" dirty="0" smtClean="0"/>
              <a:t>lagledare, tränare</a:t>
            </a:r>
          </a:p>
          <a:p>
            <a:r>
              <a:rPr lang="sv-SE" dirty="0" smtClean="0"/>
              <a:t>Ole Jonsson, </a:t>
            </a:r>
            <a:r>
              <a:rPr lang="sv-SE" sz="2200" i="1" dirty="0" smtClean="0"/>
              <a:t>tränare</a:t>
            </a:r>
          </a:p>
          <a:p>
            <a:r>
              <a:rPr lang="sv-SE" dirty="0" smtClean="0"/>
              <a:t>Karsten </a:t>
            </a:r>
            <a:r>
              <a:rPr lang="sv-SE" dirty="0" err="1" smtClean="0"/>
              <a:t>Kretschmar</a:t>
            </a:r>
            <a:r>
              <a:rPr lang="sv-SE" dirty="0" smtClean="0"/>
              <a:t>, </a:t>
            </a:r>
            <a:r>
              <a:rPr lang="sv-SE" sz="2200" i="1" dirty="0" smtClean="0"/>
              <a:t>tränare</a:t>
            </a:r>
          </a:p>
          <a:p>
            <a:r>
              <a:rPr lang="sv-SE" dirty="0" smtClean="0"/>
              <a:t>Tränare 4 vakant</a:t>
            </a:r>
          </a:p>
          <a:p>
            <a:r>
              <a:rPr lang="sv-SE" dirty="0"/>
              <a:t>Tränare </a:t>
            </a:r>
            <a:r>
              <a:rPr lang="sv-SE" dirty="0" smtClean="0"/>
              <a:t>5 vakant</a:t>
            </a:r>
          </a:p>
          <a:p>
            <a:pPr marL="109728" indent="0"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dirty="0" smtClean="0"/>
              <a:t>Föräldrar presenterar sig </a:t>
            </a:r>
          </a:p>
          <a:p>
            <a:endParaRPr lang="sv-SE" dirty="0" smtClean="0"/>
          </a:p>
          <a:p>
            <a:r>
              <a:rPr lang="sv-SE" dirty="0" smtClean="0"/>
              <a:t>Fikaansvarig: 			vakant</a:t>
            </a:r>
          </a:p>
          <a:p>
            <a:r>
              <a:rPr lang="sv-SE" dirty="0" smtClean="0"/>
              <a:t>Hemsidesansvarig: 		vakant</a:t>
            </a:r>
          </a:p>
          <a:p>
            <a:r>
              <a:rPr lang="sv-SE" dirty="0" smtClean="0"/>
              <a:t>Kassör:				Karin Spector</a:t>
            </a:r>
          </a:p>
          <a:p>
            <a:r>
              <a:rPr lang="sv-SE" dirty="0" smtClean="0"/>
              <a:t>Matchvärdansvarig:		Åke Siwertsson</a:t>
            </a:r>
          </a:p>
          <a:p>
            <a:endParaRPr lang="sv-SE" sz="2200" i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Ledare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422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51250"/>
            <a:ext cx="8229600" cy="4886062"/>
          </a:xfrm>
        </p:spPr>
        <p:txBody>
          <a:bodyPr>
            <a:normAutofit fontScale="85000" lnSpcReduction="20000"/>
          </a:bodyPr>
          <a:lstStyle/>
          <a:p>
            <a:r>
              <a:rPr lang="sv-SE" dirty="0" smtClean="0"/>
              <a:t>Nuvarande trupp:  25 </a:t>
            </a:r>
            <a:r>
              <a:rPr lang="sv-SE" dirty="0" err="1" smtClean="0"/>
              <a:t>st</a:t>
            </a:r>
            <a:r>
              <a:rPr lang="sv-SE" dirty="0" smtClean="0"/>
              <a:t> </a:t>
            </a:r>
          </a:p>
          <a:p>
            <a:r>
              <a:rPr lang="sv-SE" dirty="0" smtClean="0"/>
              <a:t>Nya spelare i år: Aros, Albert, Wille, Gustav</a:t>
            </a:r>
            <a:endParaRPr lang="sv-SE" sz="2200" i="1" dirty="0"/>
          </a:p>
          <a:p>
            <a:r>
              <a:rPr lang="sv-SE" dirty="0" smtClean="0"/>
              <a:t>Slutat: </a:t>
            </a:r>
            <a:r>
              <a:rPr lang="sv-SE" dirty="0" err="1" smtClean="0"/>
              <a:t>Neo</a:t>
            </a:r>
            <a:r>
              <a:rPr lang="sv-SE" dirty="0" smtClean="0"/>
              <a:t>, Theo</a:t>
            </a:r>
            <a:endParaRPr lang="sv-SE" dirty="0"/>
          </a:p>
          <a:p>
            <a:r>
              <a:rPr lang="sv-SE" dirty="0" smtClean="0"/>
              <a:t>Vi kommer att </a:t>
            </a:r>
            <a:r>
              <a:rPr lang="sv-SE" smtClean="0"/>
              <a:t>följa spelarutvecklingsplanen </a:t>
            </a:r>
            <a:r>
              <a:rPr lang="sv-SE" dirty="0" smtClean="0"/>
              <a:t>som är utgivit från Sveriges fotbollsförbund</a:t>
            </a:r>
            <a:br>
              <a:rPr lang="sv-SE" dirty="0" smtClean="0"/>
            </a:br>
            <a:r>
              <a:rPr lang="sv-SE" dirty="0" smtClean="0"/>
              <a:t>Fokus är på spel med boll och att ha roligt </a:t>
            </a:r>
            <a:br>
              <a:rPr lang="sv-SE" dirty="0" smtClean="0"/>
            </a:br>
            <a:r>
              <a:rPr lang="sv-SE" dirty="0" smtClean="0"/>
              <a:t>Fokus är </a:t>
            </a:r>
            <a:r>
              <a:rPr lang="sv-SE" b="1" dirty="0" smtClean="0"/>
              <a:t>inte</a:t>
            </a:r>
            <a:r>
              <a:rPr lang="sv-SE" dirty="0" smtClean="0"/>
              <a:t> på att vinna matcher till varje pris</a:t>
            </a:r>
          </a:p>
          <a:p>
            <a:r>
              <a:rPr lang="sv-SE" dirty="0" smtClean="0"/>
              <a:t>Se till att barnen har ätit ordentligt en stund innan träningen</a:t>
            </a:r>
          </a:p>
          <a:p>
            <a:r>
              <a:rPr lang="sv-SE" dirty="0" smtClean="0"/>
              <a:t>Lagkaptens rollen kommer att roteras. Kriterier för att bli lagkapten för en match är: Visa ansvar för laget, delta mycket i träningarna och vara ett föredöme </a:t>
            </a:r>
          </a:p>
          <a:p>
            <a:r>
              <a:rPr lang="sv-SE" dirty="0" smtClean="0"/>
              <a:t>Sommaruppehåll från 2014-06-15 </a:t>
            </a:r>
            <a:br>
              <a:rPr lang="sv-SE" dirty="0" smtClean="0"/>
            </a:br>
            <a:r>
              <a:rPr lang="sv-SE" dirty="0" smtClean="0"/>
              <a:t>Första träning blir prel. tisdag 2014-08-19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Spelare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413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44016"/>
          </a:xfrm>
        </p:spPr>
        <p:txBody>
          <a:bodyPr>
            <a:normAutofit/>
          </a:bodyPr>
          <a:lstStyle/>
          <a:p>
            <a:pPr lvl="0"/>
            <a:r>
              <a:rPr lang="sv-SE" dirty="0" smtClean="0"/>
              <a:t>3 träningsmatcher</a:t>
            </a:r>
          </a:p>
          <a:p>
            <a:pPr lvl="0"/>
            <a:r>
              <a:rPr lang="sv-SE" dirty="0" smtClean="0"/>
              <a:t>14 matcher till sommaren (listan senare)</a:t>
            </a:r>
          </a:p>
          <a:p>
            <a:pPr lvl="0"/>
            <a:r>
              <a:rPr lang="sv-SE" dirty="0" smtClean="0"/>
              <a:t>Utomhusträningar</a:t>
            </a:r>
          </a:p>
          <a:p>
            <a:pPr lvl="1"/>
            <a:r>
              <a:rPr lang="sv-SE" dirty="0" smtClean="0"/>
              <a:t>Tisdagar och torsdagar </a:t>
            </a:r>
            <a:r>
              <a:rPr lang="sv-SE" dirty="0" err="1" smtClean="0"/>
              <a:t>Kl</a:t>
            </a:r>
            <a:r>
              <a:rPr lang="sv-SE" dirty="0" smtClean="0"/>
              <a:t> 17:30 – </a:t>
            </a:r>
            <a:r>
              <a:rPr lang="sv-SE" dirty="0" err="1" smtClean="0"/>
              <a:t>Kl</a:t>
            </a:r>
            <a:r>
              <a:rPr lang="sv-SE" dirty="0" smtClean="0"/>
              <a:t> 18:30</a:t>
            </a:r>
          </a:p>
          <a:p>
            <a:pPr lvl="0"/>
            <a:r>
              <a:rPr lang="sv-SE" dirty="0" smtClean="0"/>
              <a:t>Sharp Cup 2014-05-31</a:t>
            </a:r>
            <a:endParaRPr lang="sv-SE" dirty="0"/>
          </a:p>
          <a:p>
            <a:pPr lvl="0"/>
            <a:r>
              <a:rPr lang="sv-SE" dirty="0" smtClean="0"/>
              <a:t>Fotbollens Dag, 2 lag</a:t>
            </a:r>
          </a:p>
          <a:p>
            <a:pPr lvl="0"/>
            <a:r>
              <a:rPr lang="sv-SE" dirty="0" smtClean="0"/>
              <a:t>IFK-dagen</a:t>
            </a:r>
          </a:p>
          <a:p>
            <a:pPr lvl="0"/>
            <a:r>
              <a:rPr lang="sv-SE" dirty="0" smtClean="0"/>
              <a:t>Fotografering 13 maj </a:t>
            </a:r>
            <a:r>
              <a:rPr lang="sv-SE" dirty="0" err="1" smtClean="0"/>
              <a:t>Kl</a:t>
            </a:r>
            <a:r>
              <a:rPr lang="sv-SE" dirty="0" smtClean="0"/>
              <a:t> 17:30</a:t>
            </a:r>
            <a:br>
              <a:rPr lang="sv-SE" dirty="0" smtClean="0"/>
            </a:br>
            <a:r>
              <a:rPr lang="sv-SE" dirty="0" smtClean="0"/>
              <a:t>Blanketter ska fyllas i </a:t>
            </a:r>
            <a:r>
              <a:rPr lang="sv-SE" smtClean="0"/>
              <a:t>av föräldrar</a:t>
            </a:r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Aktiviteter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780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03648" y="5445224"/>
            <a:ext cx="8554696" cy="1412776"/>
          </a:xfrm>
        </p:spPr>
        <p:txBody>
          <a:bodyPr>
            <a:normAutofit fontScale="47500" lnSpcReduction="20000"/>
          </a:bodyPr>
          <a:lstStyle/>
          <a:p>
            <a:pPr marL="109728" lvl="0" indent="0">
              <a:buNone/>
            </a:pPr>
            <a:r>
              <a:rPr lang="sv-SE" sz="4400" dirty="0" smtClean="0"/>
              <a:t>Anmälan till matcherna måste senast ske </a:t>
            </a:r>
            <a:r>
              <a:rPr lang="sv-SE" sz="4400" dirty="0" err="1" smtClean="0"/>
              <a:t>Kl</a:t>
            </a:r>
            <a:r>
              <a:rPr lang="sv-SE" sz="4400" dirty="0" smtClean="0"/>
              <a:t> 15:00 varje torsdag innan matchhelgen för att vi måste kunna planera.</a:t>
            </a:r>
            <a:br>
              <a:rPr lang="sv-SE" sz="4400" dirty="0" smtClean="0"/>
            </a:br>
            <a:r>
              <a:rPr lang="sv-SE" sz="4400" dirty="0" smtClean="0"/>
              <a:t>Barn som inte är anmält får inte spela. </a:t>
            </a:r>
            <a:r>
              <a:rPr lang="sv-SE" sz="4400" dirty="0"/>
              <a:t/>
            </a:r>
            <a:br>
              <a:rPr lang="sv-SE" sz="4400" dirty="0"/>
            </a:br>
            <a:r>
              <a:rPr lang="sv-SE" sz="4400" b="1" dirty="0" smtClean="0"/>
              <a:t>                       Kolla på lagets hemsida </a:t>
            </a:r>
            <a:r>
              <a:rPr lang="sv-SE" sz="4400" b="1" dirty="0"/>
              <a:t>och http://</a:t>
            </a:r>
            <a:r>
              <a:rPr lang="sv-SE" sz="4400" b="1" dirty="0" smtClean="0"/>
              <a:t>vff.se/</a:t>
            </a:r>
            <a:endParaRPr lang="sv-SE" sz="4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/>
              <a:t>Aktiviteter 2014 – spelare</a:t>
            </a:r>
            <a:br>
              <a:rPr lang="sv-SE" dirty="0" smtClean="0"/>
            </a:br>
            <a:r>
              <a:rPr lang="sv-SE" dirty="0" smtClean="0">
                <a:solidFill>
                  <a:srgbClr val="FF0000"/>
                </a:solidFill>
              </a:rPr>
              <a:t>prel. </a:t>
            </a:r>
            <a:r>
              <a:rPr lang="sv-SE" dirty="0" smtClean="0"/>
              <a:t>Spelschema (vårtermin)</a:t>
            </a:r>
            <a:endParaRPr lang="sv-SE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785604"/>
              </p:ext>
            </p:extLst>
          </p:nvPr>
        </p:nvGraphicFramePr>
        <p:xfrm>
          <a:off x="179512" y="1409432"/>
          <a:ext cx="8859496" cy="3854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357"/>
                <a:gridCol w="5934213"/>
                <a:gridCol w="1631926"/>
              </a:tblGrid>
              <a:tr h="326609"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Datum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Match</a:t>
                      </a:r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400" dirty="0" smtClean="0"/>
                        <a:t>Var</a:t>
                      </a:r>
                      <a:endParaRPr lang="sv-SE" sz="1400" dirty="0"/>
                    </a:p>
                  </a:txBody>
                  <a:tcPr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blå - Surahammars FK P05 Vit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Zigenarbacken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2014-05-04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Köping FF P 05 Röd - IFK Västerås FK P05 Vit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Zigenarbacken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Vit - Kolsva IF P-05-06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Syrianska IF </a:t>
                      </a:r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Kerburan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P05 - IFK Västerås FK P05 blå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Wenströmska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Västerfärnebo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AIK P05-06 - IFK Västerås FK P05 Vit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Svedboäng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blå - Västerås SK Ungdomsfotbollsklubb P05 Vit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Vit - IK Franke P05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blå - Skiljebo SK P05 Svart 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Gideonsbergs IF P05 Vit - IFK Västerås FK P05 Vit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Önsta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2014-05-31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Västerås IK P05:3 Svart - IFK Västerås FK P05 blå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Apalby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2014-06-07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Västerås SK Ungdomsfotbollsklubb P05 Grön - IFK Västerås FK P05 Vit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Skälby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IP</a:t>
                      </a: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2014-06-07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blå - Fagersta Södra IK P05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2014-06-14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IFK Västerås FK P05 Vit - Västerås SK Ungdomsfotbollsklubb P05 Grön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2014-06-14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Västerås IK P05:1 - IFK Västerås FK P05 blå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Apalby IP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879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35904"/>
          </a:xfrm>
        </p:spPr>
        <p:txBody>
          <a:bodyPr>
            <a:normAutofit/>
          </a:bodyPr>
          <a:lstStyle/>
          <a:p>
            <a:pPr lvl="0"/>
            <a:endParaRPr lang="sv-SE" dirty="0" smtClean="0"/>
          </a:p>
          <a:p>
            <a:pPr lvl="0"/>
            <a:r>
              <a:rPr lang="sv-SE" dirty="0" smtClean="0"/>
              <a:t>Lagkassan: 11.996Kr</a:t>
            </a:r>
          </a:p>
          <a:p>
            <a:pPr lvl="1"/>
            <a:r>
              <a:rPr lang="sv-SE" dirty="0" smtClean="0"/>
              <a:t>Input från Karin 2014-04-28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Ekonomi 2014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52003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Vi skulle vilja att alla barn har samma kläder</a:t>
            </a:r>
          </a:p>
          <a:p>
            <a:r>
              <a:rPr lang="sv-SE" dirty="0" smtClean="0"/>
              <a:t>Vi har fått in 2 sponsorer</a:t>
            </a:r>
          </a:p>
          <a:p>
            <a:pPr lvl="1"/>
            <a:r>
              <a:rPr lang="sv-SE" dirty="0" smtClean="0"/>
              <a:t>Peter Eriksson	(MIO) 		5000Kr</a:t>
            </a:r>
          </a:p>
          <a:p>
            <a:pPr lvl="1"/>
            <a:r>
              <a:rPr lang="sv-SE" dirty="0" smtClean="0"/>
              <a:t>Sabina Siwertsson (Q43)	5000Kr</a:t>
            </a:r>
          </a:p>
          <a:p>
            <a:pPr marL="393192" lvl="1" indent="0">
              <a:buNone/>
            </a:pP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  <a:p>
            <a:pPr marL="393192" lvl="1" indent="0">
              <a:buNone/>
            </a:pPr>
            <a:r>
              <a:rPr lang="sv-SE" sz="6600" dirty="0" smtClean="0"/>
              <a:t>TACK!!</a:t>
            </a:r>
          </a:p>
          <a:p>
            <a:pPr lvl="1"/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Sponsorer</a:t>
            </a:r>
            <a:endParaRPr lang="sv-S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3068960"/>
            <a:ext cx="4048125" cy="1009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2200" y="1977280"/>
            <a:ext cx="203835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0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175" y="4337954"/>
            <a:ext cx="2639174" cy="19580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304" y="1811014"/>
            <a:ext cx="1835696" cy="2133564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 smtClean="0">
                <a:sym typeface="Wingdings" pitchFamily="2" charset="2"/>
              </a:rPr>
              <a:t>Sponsring = ca 7.500 kr (</a:t>
            </a:r>
            <a:r>
              <a:rPr lang="sv-SE" dirty="0" err="1" smtClean="0">
                <a:sym typeface="Wingdings" pitchFamily="2" charset="2"/>
              </a:rPr>
              <a:t>exkl</a:t>
            </a:r>
            <a:r>
              <a:rPr lang="sv-SE" dirty="0" smtClean="0">
                <a:sym typeface="Wingdings" pitchFamily="2" charset="2"/>
              </a:rPr>
              <a:t> tryckkostnad)</a:t>
            </a:r>
          </a:p>
          <a:p>
            <a:pPr marL="109728" lvl="0" indent="0">
              <a:buNone/>
            </a:pPr>
            <a:endParaRPr lang="sv-SE" dirty="0" smtClean="0">
              <a:sym typeface="Wingdings" pitchFamily="2" charset="2"/>
            </a:endParaRPr>
          </a:p>
          <a:p>
            <a:pPr lvl="0"/>
            <a:r>
              <a:rPr lang="sv-SE" dirty="0" smtClean="0">
                <a:sym typeface="Wingdings" pitchFamily="2" charset="2"/>
              </a:rPr>
              <a:t>Förslag inköp till laget (25 barn):</a:t>
            </a:r>
          </a:p>
          <a:p>
            <a:pPr marL="624078" lvl="0" indent="-514350">
              <a:buFont typeface="+mj-lt"/>
              <a:buAutoNum type="arabicPeriod"/>
            </a:pPr>
            <a:r>
              <a:rPr lang="sv-SE" dirty="0" smtClean="0">
                <a:sym typeface="Wingdings" pitchFamily="2" charset="2"/>
              </a:rPr>
              <a:t>Träningsoverall bomull 368 kr </a:t>
            </a:r>
            <a:br>
              <a:rPr lang="sv-SE" dirty="0" smtClean="0">
                <a:sym typeface="Wingdings" pitchFamily="2" charset="2"/>
              </a:rPr>
            </a:br>
            <a:r>
              <a:rPr lang="sv-SE" dirty="0" smtClean="0">
                <a:sym typeface="Wingdings" pitchFamily="2" charset="2"/>
              </a:rPr>
              <a:t>= 9.200 kr </a:t>
            </a:r>
            <a:r>
              <a:rPr lang="sv-SE" sz="2400" dirty="0" smtClean="0">
                <a:sym typeface="Wingdings" pitchFamily="2" charset="2"/>
              </a:rPr>
              <a:t>-&gt; kostnad per barn = </a:t>
            </a:r>
            <a:r>
              <a:rPr lang="sv-SE" sz="2400" b="1" dirty="0" smtClean="0">
                <a:solidFill>
                  <a:srgbClr val="FF0000"/>
                </a:solidFill>
                <a:sym typeface="Wingdings" pitchFamily="2" charset="2"/>
              </a:rPr>
              <a:t>68 kr</a:t>
            </a:r>
            <a:br>
              <a:rPr lang="sv-SE" sz="2400" b="1" dirty="0" smtClean="0">
                <a:solidFill>
                  <a:srgbClr val="FF0000"/>
                </a:solidFill>
                <a:sym typeface="Wingdings" pitchFamily="2" charset="2"/>
              </a:rPr>
            </a:br>
            <a:endParaRPr lang="sv-SE" sz="24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pPr marL="566928" indent="-457200">
              <a:buFont typeface="+mj-lt"/>
              <a:buAutoNum type="arabicPeriod"/>
            </a:pPr>
            <a:r>
              <a:rPr lang="sv-SE" dirty="0" smtClean="0">
                <a:sym typeface="Wingdings" pitchFamily="2" charset="2"/>
              </a:rPr>
              <a:t>Träningsjacka 423 kr = 10.575 kr</a:t>
            </a:r>
          </a:p>
          <a:p>
            <a:pPr marL="365760" lvl="1" indent="0">
              <a:buNone/>
            </a:pPr>
            <a:r>
              <a:rPr lang="sv-SE" dirty="0" smtClean="0">
                <a:sym typeface="Wingdings" pitchFamily="2" charset="2"/>
              </a:rPr>
              <a:t>	</a:t>
            </a:r>
            <a:r>
              <a:rPr lang="sv-SE" sz="2400" dirty="0" smtClean="0">
                <a:sym typeface="Wingdings" pitchFamily="2" charset="2"/>
              </a:rPr>
              <a:t>-&gt; kostnad per barn = </a:t>
            </a:r>
            <a:r>
              <a:rPr lang="sv-SE" sz="2400" b="1" dirty="0" smtClean="0">
                <a:solidFill>
                  <a:srgbClr val="FF0000"/>
                </a:solidFill>
                <a:sym typeface="Wingdings" pitchFamily="2" charset="2"/>
              </a:rPr>
              <a:t>123 kr</a:t>
            </a:r>
          </a:p>
          <a:p>
            <a:pPr marL="566928" indent="-457200">
              <a:buFont typeface="+mj-lt"/>
              <a:buAutoNum type="arabicPeriod"/>
            </a:pPr>
            <a:r>
              <a:rPr lang="sv-SE" dirty="0" smtClean="0">
                <a:sym typeface="Wingdings" pitchFamily="2" charset="2"/>
              </a:rPr>
              <a:t>Träningsoverall 718 kr = 17.950 kr</a:t>
            </a:r>
          </a:p>
          <a:p>
            <a:pPr marL="603504" lvl="2" indent="0">
              <a:buNone/>
            </a:pPr>
            <a:r>
              <a:rPr lang="sv-SE" dirty="0">
                <a:sym typeface="Wingdings" pitchFamily="2" charset="2"/>
              </a:rPr>
              <a:t>	</a:t>
            </a:r>
            <a:r>
              <a:rPr lang="sv-SE" sz="2400" dirty="0" smtClean="0">
                <a:sym typeface="Wingdings" pitchFamily="2" charset="2"/>
              </a:rPr>
              <a:t>-&gt; kostnad per barn = </a:t>
            </a:r>
            <a:r>
              <a:rPr lang="sv-SE" sz="2400" b="1" dirty="0" smtClean="0">
                <a:solidFill>
                  <a:srgbClr val="FF0000"/>
                </a:solidFill>
                <a:sym typeface="Wingdings" pitchFamily="2" charset="2"/>
              </a:rPr>
              <a:t>418 kr</a:t>
            </a:r>
          </a:p>
          <a:p>
            <a:endParaRPr lang="sv-SE" dirty="0" smtClean="0"/>
          </a:p>
          <a:p>
            <a:endParaRPr lang="sv-S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</a:t>
            </a:r>
            <a:r>
              <a:rPr lang="sv-SE" dirty="0" err="1" smtClean="0"/>
              <a:t>agkläder</a:t>
            </a:r>
            <a:r>
              <a:rPr lang="sv-SE" dirty="0" smtClean="0"/>
              <a:t> P-05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8375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8575</TotalTime>
  <Words>767</Words>
  <Application>Microsoft Macintosh PowerPoint</Application>
  <PresentationFormat>Bildspel på skärmen (4:3)</PresentationFormat>
  <Paragraphs>170</Paragraphs>
  <Slides>15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Concourse</vt:lpstr>
      <vt:lpstr>Föräldrainfo</vt:lpstr>
      <vt:lpstr>IFK info </vt:lpstr>
      <vt:lpstr>Ledare 2014</vt:lpstr>
      <vt:lpstr>Spelare 2014</vt:lpstr>
      <vt:lpstr>Aktiviteter 2014</vt:lpstr>
      <vt:lpstr>Aktiviteter 2014 – spelare prel. Spelschema (vårtermin)</vt:lpstr>
      <vt:lpstr>Ekonomi 2014</vt:lpstr>
      <vt:lpstr>Sponsorer</vt:lpstr>
      <vt:lpstr>Lagkläder P-05</vt:lpstr>
      <vt:lpstr>Säsongen 2014</vt:lpstr>
      <vt:lpstr>Säsongen 2014</vt:lpstr>
      <vt:lpstr>Mötesprotokoll (1)</vt:lpstr>
      <vt:lpstr>Mötesprotokoll (2)</vt:lpstr>
      <vt:lpstr>Mötesprotokoll (3)</vt:lpstr>
      <vt:lpstr>Tack för visat intresse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Jens Andertoft</dc:creator>
  <cp:lastModifiedBy>Neal Chivers</cp:lastModifiedBy>
  <cp:revision>130</cp:revision>
  <dcterms:created xsi:type="dcterms:W3CDTF">2012-04-09T16:56:15Z</dcterms:created>
  <dcterms:modified xsi:type="dcterms:W3CDTF">2014-04-30T13:24:19Z</dcterms:modified>
</cp:coreProperties>
</file>