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7"/>
  </p:notesMasterIdLst>
  <p:sldIdLst>
    <p:sldId id="256" r:id="rId2"/>
    <p:sldId id="272" r:id="rId3"/>
    <p:sldId id="313" r:id="rId4"/>
    <p:sldId id="296" r:id="rId5"/>
    <p:sldId id="312" r:id="rId6"/>
    <p:sldId id="311" r:id="rId7"/>
    <p:sldId id="305" r:id="rId8"/>
    <p:sldId id="306" r:id="rId9"/>
    <p:sldId id="274" r:id="rId10"/>
    <p:sldId id="300" r:id="rId11"/>
    <p:sldId id="314" r:id="rId12"/>
    <p:sldId id="273" r:id="rId13"/>
    <p:sldId id="315" r:id="rId14"/>
    <p:sldId id="316" r:id="rId15"/>
    <p:sldId id="295" r:id="rId16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6571" autoAdjust="0"/>
  </p:normalViewPr>
  <p:slideViewPr>
    <p:cSldViewPr>
      <p:cViewPr varScale="1">
        <p:scale>
          <a:sx n="51" d="100"/>
          <a:sy n="51" d="100"/>
        </p:scale>
        <p:origin x="-184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E8F190-7BE8-4876-AF17-A08DAE039AD1}" type="datetimeFigureOut">
              <a:rPr lang="sv-SE" smtClean="0"/>
              <a:pPr/>
              <a:t>2013-10-15</a:t>
            </a:fld>
            <a:endParaRPr lang="sv-S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812176-E689-4CBB-AA7E-4EE7A88E6EC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xmlns="" val="34473191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något om IFK i stort (om det finns något)</a:t>
            </a:r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812176-E689-4CBB-AA7E-4EE7A88E6EC0}" type="slidenum">
              <a:rPr lang="sv-SE" smtClean="0"/>
              <a:pPr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xmlns="" val="41963094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812176-E689-4CBB-AA7E-4EE7A88E6EC0}" type="slidenum">
              <a:rPr lang="sv-SE" smtClean="0"/>
              <a:pPr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xmlns="" val="10677578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Nästa säsong, hur många fortsätter ? Hur många lag?</a:t>
            </a:r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812176-E689-4CBB-AA7E-4EE7A88E6EC0}" type="slidenum">
              <a:rPr lang="sv-SE" smtClean="0"/>
              <a:pPr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xmlns="" val="36130363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812176-E689-4CBB-AA7E-4EE7A88E6EC0}" type="slidenum">
              <a:rPr lang="sv-SE" smtClean="0"/>
              <a:pPr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xmlns="" val="3502687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812176-E689-4CBB-AA7E-4EE7A88E6EC0}" type="slidenum">
              <a:rPr lang="sv-SE" smtClean="0"/>
              <a:pPr/>
              <a:t>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xmlns="" val="12111186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812176-E689-4CBB-AA7E-4EE7A88E6EC0}" type="slidenum">
              <a:rPr lang="sv-SE" smtClean="0"/>
              <a:pPr/>
              <a:t>13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xmlns="" val="12111186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812176-E689-4CBB-AA7E-4EE7A88E6EC0}" type="slidenum">
              <a:rPr lang="sv-SE" smtClean="0"/>
              <a:pPr/>
              <a:t>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xmlns="" val="1211118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DDC9998-1202-43DE-98B5-044E087DBB67}" type="datetimeFigureOut">
              <a:rPr lang="sv-SE" smtClean="0"/>
              <a:pPr/>
              <a:t>2013-10-15</a:t>
            </a:fld>
            <a:endParaRPr lang="sv-SE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sv-SE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DA4EB8C-9663-49D6-9210-8DD5D79F740A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DC9998-1202-43DE-98B5-044E087DBB67}" type="datetimeFigureOut">
              <a:rPr lang="sv-SE" smtClean="0"/>
              <a:pPr/>
              <a:t>2013-10-15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DA4EB8C-9663-49D6-9210-8DD5D79F740A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DC9998-1202-43DE-98B5-044E087DBB67}" type="datetimeFigureOut">
              <a:rPr lang="sv-SE" smtClean="0"/>
              <a:pPr/>
              <a:t>2013-10-15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DA4EB8C-9663-49D6-9210-8DD5D79F740A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DC9998-1202-43DE-98B5-044E087DBB67}" type="datetimeFigureOut">
              <a:rPr lang="sv-SE" smtClean="0"/>
              <a:pPr/>
              <a:t>2013-10-15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DA4EB8C-9663-49D6-9210-8DD5D79F740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668344" y="188640"/>
            <a:ext cx="1047750" cy="119062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DC9998-1202-43DE-98B5-044E087DBB67}" type="datetimeFigureOut">
              <a:rPr lang="sv-SE" smtClean="0"/>
              <a:pPr/>
              <a:t>2013-10-15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DA4EB8C-9663-49D6-9210-8DD5D79F740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DC9998-1202-43DE-98B5-044E087DBB67}" type="datetimeFigureOut">
              <a:rPr lang="sv-SE" smtClean="0"/>
              <a:pPr/>
              <a:t>2013-10-15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DA4EB8C-9663-49D6-9210-8DD5D79F740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DC9998-1202-43DE-98B5-044E087DBB67}" type="datetimeFigureOut">
              <a:rPr lang="sv-SE" smtClean="0"/>
              <a:pPr/>
              <a:t>2013-10-15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DA4EB8C-9663-49D6-9210-8DD5D79F740A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DC9998-1202-43DE-98B5-044E087DBB67}" type="datetimeFigureOut">
              <a:rPr lang="sv-SE" smtClean="0"/>
              <a:pPr/>
              <a:t>2013-10-15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DA4EB8C-9663-49D6-9210-8DD5D79F740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DC9998-1202-43DE-98B5-044E087DBB67}" type="datetimeFigureOut">
              <a:rPr lang="sv-SE" smtClean="0"/>
              <a:pPr/>
              <a:t>2013-10-15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DA4EB8C-9663-49D6-9210-8DD5D79F740A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DDC9998-1202-43DE-98B5-044E087DBB67}" type="datetimeFigureOut">
              <a:rPr lang="sv-SE" smtClean="0"/>
              <a:pPr/>
              <a:t>2013-10-15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DA4EB8C-9663-49D6-9210-8DD5D79F740A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DDC9998-1202-43DE-98B5-044E087DBB67}" type="datetimeFigureOut">
              <a:rPr lang="sv-SE" smtClean="0"/>
              <a:pPr/>
              <a:t>2013-10-15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DA4EB8C-9663-49D6-9210-8DD5D79F740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DDC9998-1202-43DE-98B5-044E087DBB67}" type="datetimeFigureOut">
              <a:rPr lang="sv-SE" smtClean="0"/>
              <a:pPr/>
              <a:t>2013-10-15</a:t>
            </a:fld>
            <a:endParaRPr lang="sv-SE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sv-SE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FDA4EB8C-9663-49D6-9210-8DD5D79F740A}" type="slidenum">
              <a:rPr lang="sv-SE" smtClean="0"/>
              <a:pPr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/>
              <a:t>Föräldrainfo</a:t>
            </a:r>
            <a:endParaRPr lang="sv-S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 smtClean="0"/>
              <a:t>IFK Västerås P-05</a:t>
            </a:r>
            <a:br>
              <a:rPr lang="sv-SE" dirty="0" smtClean="0"/>
            </a:br>
            <a:r>
              <a:rPr lang="sv-SE" dirty="0" smtClean="0"/>
              <a:t>2013-10-06</a:t>
            </a:r>
            <a:endParaRPr lang="sv-SE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15616" y="1268760"/>
            <a:ext cx="1901011" cy="2160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087332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sv-SE" dirty="0" smtClean="0"/>
              <a:t>Uppstartsläger – endags</a:t>
            </a:r>
          </a:p>
          <a:p>
            <a:pPr lvl="1"/>
            <a:r>
              <a:rPr lang="sv-SE" dirty="0" smtClean="0"/>
              <a:t>Med föräldramöte</a:t>
            </a:r>
          </a:p>
          <a:p>
            <a:pPr lvl="0"/>
            <a:r>
              <a:rPr lang="sv-SE" dirty="0" smtClean="0"/>
              <a:t>2 träningar i veckan</a:t>
            </a:r>
          </a:p>
          <a:p>
            <a:pPr lvl="1"/>
            <a:r>
              <a:rPr lang="sv-SE" dirty="0" smtClean="0"/>
              <a:t>1 +1,5h</a:t>
            </a:r>
          </a:p>
          <a:p>
            <a:pPr lvl="0"/>
            <a:r>
              <a:rPr lang="sv-SE" dirty="0" smtClean="0"/>
              <a:t>2 lag i seriespel, med tabell</a:t>
            </a:r>
          </a:p>
          <a:p>
            <a:pPr lvl="1"/>
            <a:r>
              <a:rPr lang="sv-SE" dirty="0" smtClean="0"/>
              <a:t>7-manna</a:t>
            </a:r>
          </a:p>
          <a:p>
            <a:r>
              <a:rPr lang="sv-SE" dirty="0" smtClean="0"/>
              <a:t>Cupspel</a:t>
            </a:r>
          </a:p>
          <a:p>
            <a:pPr lvl="1"/>
            <a:r>
              <a:rPr lang="sv-SE" dirty="0" smtClean="0"/>
              <a:t>Sharp cup</a:t>
            </a:r>
          </a:p>
          <a:p>
            <a:pPr lvl="1"/>
            <a:r>
              <a:rPr lang="sv-SE" dirty="0" smtClean="0"/>
              <a:t>Fotbollens dag</a:t>
            </a:r>
          </a:p>
          <a:p>
            <a:pPr lvl="1"/>
            <a:r>
              <a:rPr lang="sv-SE" dirty="0" smtClean="0"/>
              <a:t>??</a:t>
            </a:r>
          </a:p>
          <a:p>
            <a:r>
              <a:rPr lang="sv-SE" dirty="0" smtClean="0"/>
              <a:t>Inga planer på aktiviteter / cuper utanför Västerås</a:t>
            </a:r>
          </a:p>
          <a:p>
            <a:endParaRPr lang="sv-SE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Planer för 2014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xmlns="" val="1539392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Gemensamt inköp av overall under våren</a:t>
            </a:r>
          </a:p>
          <a:p>
            <a:pPr lvl="1"/>
            <a:r>
              <a:rPr lang="sv-SE" dirty="0" smtClean="0"/>
              <a:t>Sponsorer?</a:t>
            </a:r>
          </a:p>
          <a:p>
            <a:r>
              <a:rPr lang="sv-SE" dirty="0" smtClean="0"/>
              <a:t>Starta med målvaktsträning</a:t>
            </a:r>
          </a:p>
          <a:p>
            <a:pPr lvl="1"/>
            <a:r>
              <a:rPr lang="sv-SE" dirty="0" smtClean="0"/>
              <a:t>Vi vill att målvakter även spelar ute</a:t>
            </a:r>
          </a:p>
          <a:p>
            <a:pPr lvl="1"/>
            <a:r>
              <a:rPr lang="sv-SE" dirty="0" smtClean="0"/>
              <a:t>Målvakter kommer få </a:t>
            </a:r>
            <a:r>
              <a:rPr lang="sv-SE" dirty="0" smtClean="0"/>
              <a:t>möjlighet att spela </a:t>
            </a:r>
            <a:r>
              <a:rPr lang="sv-SE" dirty="0" smtClean="0"/>
              <a:t>mer </a:t>
            </a:r>
            <a:r>
              <a:rPr lang="sv-SE" dirty="0" smtClean="0"/>
              <a:t>matcher (både i mål och ute)</a:t>
            </a:r>
            <a:endParaRPr lang="sv-SE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Planer för 2014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xmlns="" val="1539392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sv-SE" dirty="0" smtClean="0"/>
              <a:t>Låt barnen träna på att knyta skorna</a:t>
            </a:r>
          </a:p>
          <a:p>
            <a:pPr lvl="0"/>
            <a:r>
              <a:rPr lang="sv-SE" dirty="0" smtClean="0"/>
              <a:t>Prata om hur man uppträder på träning &amp; match:</a:t>
            </a:r>
          </a:p>
          <a:p>
            <a:pPr lvl="1"/>
            <a:r>
              <a:rPr lang="sv-SE" dirty="0" smtClean="0"/>
              <a:t>Gör alltid ditt bästa!</a:t>
            </a:r>
          </a:p>
          <a:p>
            <a:pPr lvl="1"/>
            <a:r>
              <a:rPr lang="sv-SE" dirty="0" smtClean="0"/>
              <a:t>Respekt för tränare, domare, motståndare &amp; medspelare</a:t>
            </a:r>
          </a:p>
          <a:p>
            <a:pPr lvl="1"/>
            <a:r>
              <a:rPr lang="sv-SE" dirty="0" smtClean="0"/>
              <a:t>Ge uppåtpuffar</a:t>
            </a:r>
          </a:p>
          <a:p>
            <a:pPr lvl="0"/>
            <a:r>
              <a:rPr lang="sv-SE" dirty="0" smtClean="0"/>
              <a:t>Se på och prata om fotboll</a:t>
            </a:r>
          </a:p>
          <a:p>
            <a:pPr lvl="1"/>
            <a:r>
              <a:rPr lang="sv-SE" dirty="0" smtClean="0"/>
              <a:t>Live</a:t>
            </a:r>
          </a:p>
          <a:p>
            <a:pPr lvl="1"/>
            <a:r>
              <a:rPr lang="sv-SE" dirty="0" smtClean="0"/>
              <a:t>TV</a:t>
            </a:r>
          </a:p>
          <a:p>
            <a:pPr lvl="1"/>
            <a:r>
              <a:rPr lang="sv-SE" dirty="0" smtClean="0"/>
              <a:t>YouTube</a:t>
            </a:r>
          </a:p>
          <a:p>
            <a:pPr lvl="0"/>
            <a:r>
              <a:rPr lang="sv-SE" dirty="0" smtClean="0"/>
              <a:t>Träna själv!</a:t>
            </a:r>
            <a:endParaRPr lang="sv-SE" dirty="0"/>
          </a:p>
          <a:p>
            <a:pPr lvl="1"/>
            <a:r>
              <a:rPr lang="sv-SE" dirty="0" smtClean="0"/>
              <a:t>Fotboll</a:t>
            </a:r>
            <a:endParaRPr lang="sv-SE" dirty="0"/>
          </a:p>
          <a:p>
            <a:pPr lvl="1"/>
            <a:r>
              <a:rPr lang="sv-SE" dirty="0" smtClean="0"/>
              <a:t>Ishockey, Bandy, Innebandy, Löpning mm</a:t>
            </a:r>
          </a:p>
          <a:p>
            <a:r>
              <a:rPr lang="sv-SE" dirty="0" smtClean="0"/>
              <a:t>Laget.se</a:t>
            </a:r>
            <a:endParaRPr lang="sv-SE" dirty="0"/>
          </a:p>
          <a:p>
            <a:pPr lvl="1"/>
            <a:endParaRPr lang="sv-SE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Att göra under vintern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xmlns="" val="855685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sv-SE" dirty="0" smtClean="0"/>
              <a:t>Karin Spector tog kassörsrollen</a:t>
            </a:r>
          </a:p>
          <a:p>
            <a:pPr lvl="0"/>
            <a:r>
              <a:rPr lang="sv-SE" dirty="0" smtClean="0"/>
              <a:t>Vi beslutade att ha ambulerande lagförälder</a:t>
            </a:r>
          </a:p>
          <a:p>
            <a:pPr lvl="1"/>
            <a:r>
              <a:rPr lang="sv-SE" dirty="0" smtClean="0"/>
              <a:t>Lagledare pekar ut ansvarig för resp. aktivitet</a:t>
            </a:r>
          </a:p>
          <a:p>
            <a:pPr lvl="1"/>
            <a:r>
              <a:rPr lang="sv-SE" dirty="0" smtClean="0"/>
              <a:t>Skapa ett kontaktdokument</a:t>
            </a:r>
          </a:p>
          <a:p>
            <a:pPr lvl="1"/>
            <a:r>
              <a:rPr lang="sv-SE" dirty="0" smtClean="0"/>
              <a:t>Ha ett levande dokument på hemsidan där man kan se vilka som varit involverade</a:t>
            </a:r>
          </a:p>
          <a:p>
            <a:r>
              <a:rPr lang="sv-SE" dirty="0" smtClean="0"/>
              <a:t>Önskemål att starta träningar 17.30</a:t>
            </a:r>
          </a:p>
          <a:p>
            <a:r>
              <a:rPr lang="sv-SE" dirty="0" smtClean="0"/>
              <a:t>Sponsring till overaller</a:t>
            </a:r>
          </a:p>
          <a:p>
            <a:pPr lvl="1"/>
            <a:r>
              <a:rPr lang="sv-SE" dirty="0" smtClean="0"/>
              <a:t>MIO anmälde intresse</a:t>
            </a:r>
          </a:p>
          <a:p>
            <a:pPr lvl="1"/>
            <a:r>
              <a:rPr lang="sv-SE" dirty="0" smtClean="0"/>
              <a:t>Många fler skall undersöka och återkomma </a:t>
            </a:r>
            <a:r>
              <a:rPr lang="sv-SE" dirty="0" smtClean="0">
                <a:sym typeface="Wingdings" pitchFamily="2" charset="2"/>
              </a:rPr>
              <a:t></a:t>
            </a:r>
          </a:p>
          <a:p>
            <a:r>
              <a:rPr lang="sv-SE" dirty="0" smtClean="0">
                <a:sym typeface="Wingdings" pitchFamily="2" charset="2"/>
              </a:rPr>
              <a:t>Neal testar att alla mailadresser fungerar</a:t>
            </a:r>
          </a:p>
          <a:p>
            <a:pPr lvl="1"/>
            <a:r>
              <a:rPr lang="sv-SE" dirty="0" smtClean="0">
                <a:sym typeface="Wingdings" pitchFamily="2" charset="2"/>
              </a:rPr>
              <a:t>Testmail kommer skickas ut</a:t>
            </a:r>
          </a:p>
          <a:p>
            <a:endParaRPr lang="sv-SE" dirty="0" smtClean="0"/>
          </a:p>
          <a:p>
            <a:endParaRPr lang="sv-SE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Mötesprotokoll (1)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xmlns="" val="855685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 smtClean="0"/>
              <a:t>Diskussionen om inställning på träning gav</a:t>
            </a:r>
          </a:p>
          <a:p>
            <a:pPr lvl="1"/>
            <a:r>
              <a:rPr lang="sv-SE" dirty="0" smtClean="0"/>
              <a:t>OK att vara visa tydligare vad som inte är OK t ex be någon avbryta övningen e l och ta åt sidan</a:t>
            </a:r>
          </a:p>
          <a:p>
            <a:pPr lvl="1"/>
            <a:r>
              <a:rPr lang="sv-SE" dirty="0" smtClean="0"/>
              <a:t>Nära kontakt med föräldrar så de för vetskap om deras barn förstör träning för att kunna diskutera det hemma</a:t>
            </a:r>
          </a:p>
          <a:p>
            <a:r>
              <a:rPr lang="sv-SE" dirty="0" smtClean="0"/>
              <a:t>Ledarbrist</a:t>
            </a:r>
          </a:p>
          <a:p>
            <a:pPr lvl="1"/>
            <a:r>
              <a:rPr lang="sv-SE" dirty="0" smtClean="0"/>
              <a:t>Magnus (Simons pappa) erbjöd sig att hjälpa till</a:t>
            </a:r>
          </a:p>
          <a:p>
            <a:pPr lvl="1"/>
            <a:r>
              <a:rPr lang="sv-SE" dirty="0" smtClean="0"/>
              <a:t>Några till fundera på det</a:t>
            </a:r>
          </a:p>
          <a:p>
            <a:pPr lvl="1"/>
            <a:r>
              <a:rPr lang="sv-SE" dirty="0" smtClean="0"/>
              <a:t>Uppmaning från tränarna till föräldrar – var inte rädda för att lägga er i, ta initiativ och plocka ihop bollar, konor e l </a:t>
            </a:r>
          </a:p>
          <a:p>
            <a:endParaRPr lang="sv-SE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Mötesprotokoll (2)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xmlns="" val="855685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/>
              <a:t>Tack för visat intresse</a:t>
            </a:r>
            <a:endParaRPr lang="sv-S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 smtClean="0"/>
              <a:t>IFK Västerås P-05</a:t>
            </a:r>
            <a:endParaRPr lang="sv-SE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99592" y="548680"/>
            <a:ext cx="1901011" cy="2160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354020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sv-SE" dirty="0" smtClean="0"/>
              <a:t>Ledare:</a:t>
            </a:r>
            <a:endParaRPr lang="sv-SE" dirty="0"/>
          </a:p>
          <a:p>
            <a:r>
              <a:rPr lang="sv-SE" dirty="0" smtClean="0"/>
              <a:t>Neal Chivers, </a:t>
            </a:r>
            <a:r>
              <a:rPr lang="sv-SE" sz="2200" i="1" dirty="0" smtClean="0"/>
              <a:t>lagledare, tränare</a:t>
            </a:r>
          </a:p>
          <a:p>
            <a:r>
              <a:rPr lang="sv-SE" dirty="0" smtClean="0"/>
              <a:t>Johan </a:t>
            </a:r>
            <a:r>
              <a:rPr lang="sv-SE" dirty="0"/>
              <a:t>Holtmann, </a:t>
            </a:r>
            <a:r>
              <a:rPr lang="sv-SE" sz="2200" i="1" dirty="0" smtClean="0"/>
              <a:t>tränare</a:t>
            </a:r>
          </a:p>
          <a:p>
            <a:r>
              <a:rPr lang="sv-SE" dirty="0" smtClean="0"/>
              <a:t>Ole Jonsson, </a:t>
            </a:r>
            <a:r>
              <a:rPr lang="sv-SE" sz="2200" i="1" dirty="0" smtClean="0"/>
              <a:t>tränare</a:t>
            </a:r>
          </a:p>
          <a:p>
            <a:r>
              <a:rPr lang="sv-SE" dirty="0" smtClean="0"/>
              <a:t>(Mikael Larsson, </a:t>
            </a:r>
            <a:r>
              <a:rPr lang="sv-SE" sz="2000" i="1" dirty="0" smtClean="0"/>
              <a:t>tränare)</a:t>
            </a:r>
            <a:endParaRPr lang="sv-SE" i="1" dirty="0" smtClean="0"/>
          </a:p>
          <a:p>
            <a:endParaRPr lang="sv-SE" dirty="0" smtClean="0"/>
          </a:p>
          <a:p>
            <a:r>
              <a:rPr lang="sv-SE" dirty="0" smtClean="0"/>
              <a:t>Karin Spector, </a:t>
            </a:r>
            <a:r>
              <a:rPr lang="sv-SE" sz="2200" i="1" dirty="0" smtClean="0"/>
              <a:t>kassör ??</a:t>
            </a:r>
            <a:endParaRPr lang="sv-SE" sz="2200" i="1" dirty="0"/>
          </a:p>
          <a:p>
            <a:r>
              <a:rPr lang="sv-SE" dirty="0" smtClean="0"/>
              <a:t>Vakant alt Ambulerande, </a:t>
            </a:r>
            <a:r>
              <a:rPr lang="sv-SE" sz="2200" i="1" dirty="0" smtClean="0"/>
              <a:t>lagföräldrar</a:t>
            </a:r>
          </a:p>
          <a:p>
            <a:r>
              <a:rPr lang="sv-SE" dirty="0" smtClean="0"/>
              <a:t>Vakant,</a:t>
            </a:r>
            <a:r>
              <a:rPr lang="sv-SE" sz="2600" dirty="0" smtClean="0"/>
              <a:t> </a:t>
            </a:r>
            <a:r>
              <a:rPr lang="sv-SE" sz="2200" i="1" dirty="0" smtClean="0"/>
              <a:t>sponsoransvarig</a:t>
            </a:r>
            <a:endParaRPr lang="sv-SE" sz="2200" i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Ledare 2013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xmlns="" val="2562422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Nuvarande trupp:  24 st </a:t>
            </a:r>
          </a:p>
          <a:p>
            <a:endParaRPr lang="sv-SE" dirty="0" smtClean="0"/>
          </a:p>
          <a:p>
            <a:r>
              <a:rPr lang="sv-SE" dirty="0" smtClean="0"/>
              <a:t>Nya spelare i år: Simon, Theo, Wille, Adam, Alex, Isak, Sassan, Lukas, Neo</a:t>
            </a:r>
            <a:endParaRPr lang="sv-SE" sz="2200" i="1" dirty="0" smtClean="0"/>
          </a:p>
          <a:p>
            <a:endParaRPr lang="sv-SE" dirty="0" smtClean="0"/>
          </a:p>
          <a:p>
            <a:r>
              <a:rPr lang="sv-SE" dirty="0" smtClean="0"/>
              <a:t>Slutat: Jesper, Noah, Issak, Felix</a:t>
            </a:r>
            <a:endParaRPr lang="sv-SE" sz="2200" i="1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Spelare 2013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xmlns="" val="1644133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44016"/>
          </a:xfrm>
        </p:spPr>
        <p:txBody>
          <a:bodyPr>
            <a:normAutofit/>
          </a:bodyPr>
          <a:lstStyle/>
          <a:p>
            <a:pPr lvl="0"/>
            <a:r>
              <a:rPr lang="sv-SE" dirty="0" smtClean="0"/>
              <a:t>18 Inomhusträningar (inkl innan jul)</a:t>
            </a:r>
          </a:p>
          <a:p>
            <a:pPr lvl="0"/>
            <a:r>
              <a:rPr lang="sv-SE" dirty="0" smtClean="0"/>
              <a:t>33 Utomhusträningar</a:t>
            </a:r>
          </a:p>
          <a:p>
            <a:pPr lvl="0"/>
            <a:r>
              <a:rPr lang="sv-SE" dirty="0" smtClean="0"/>
              <a:t>4 träningsmatcher</a:t>
            </a:r>
          </a:p>
          <a:p>
            <a:pPr lvl="0"/>
            <a:r>
              <a:rPr lang="sv-SE" dirty="0" smtClean="0"/>
              <a:t>5 poolspel, 2 lag</a:t>
            </a:r>
            <a:endParaRPr lang="sv-SE" dirty="0"/>
          </a:p>
          <a:p>
            <a:pPr lvl="0"/>
            <a:r>
              <a:rPr lang="sv-SE" dirty="0" smtClean="0"/>
              <a:t>Fotbollens Dag, 2 lag</a:t>
            </a:r>
          </a:p>
          <a:p>
            <a:pPr lvl="0"/>
            <a:r>
              <a:rPr lang="sv-SE" dirty="0" smtClean="0"/>
              <a:t>IFK-dagen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Aktiviteter 2013 - spelare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xmlns="" val="2256672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4035904"/>
          </a:xfrm>
        </p:spPr>
        <p:txBody>
          <a:bodyPr>
            <a:normAutofit/>
          </a:bodyPr>
          <a:lstStyle/>
          <a:p>
            <a:pPr lvl="0"/>
            <a:r>
              <a:rPr lang="sv-SE" dirty="0" smtClean="0"/>
              <a:t>Ingående: 3.900:-</a:t>
            </a:r>
          </a:p>
          <a:p>
            <a:pPr lvl="0"/>
            <a:r>
              <a:rPr lang="sv-SE" dirty="0" smtClean="0"/>
              <a:t>Inkomster</a:t>
            </a:r>
          </a:p>
          <a:p>
            <a:pPr lvl="1"/>
            <a:r>
              <a:rPr lang="sv-SE" dirty="0" smtClean="0"/>
              <a:t>Poolspel    6.000:-</a:t>
            </a:r>
          </a:p>
          <a:p>
            <a:pPr lvl="1"/>
            <a:r>
              <a:rPr lang="sv-SE" dirty="0" smtClean="0"/>
              <a:t>Restaurangchansen  3040 :-</a:t>
            </a:r>
          </a:p>
          <a:p>
            <a:r>
              <a:rPr lang="sv-SE" dirty="0" smtClean="0"/>
              <a:t>Utgifter</a:t>
            </a:r>
          </a:p>
          <a:p>
            <a:pPr lvl="1"/>
            <a:r>
              <a:rPr lang="sv-SE" dirty="0" smtClean="0"/>
              <a:t>Domaravgifter  - 1.800:-</a:t>
            </a:r>
          </a:p>
          <a:p>
            <a:pPr lvl="0"/>
            <a:endParaRPr lang="sv-SE" dirty="0" smtClean="0"/>
          </a:p>
          <a:p>
            <a:pPr lvl="0"/>
            <a:r>
              <a:rPr lang="sv-SE" dirty="0" smtClean="0"/>
              <a:t>På kontot nu: 9.000:-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Ekonomi 2013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xmlns="" val="235200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4035904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sv-SE" dirty="0" smtClean="0"/>
              <a:t>Vad har fungerat bra och vad kan göras bättre?  </a:t>
            </a:r>
          </a:p>
          <a:p>
            <a:pPr lvl="0"/>
            <a:r>
              <a:rPr lang="sv-SE" dirty="0" smtClean="0"/>
              <a:t>Träningar (tider, innehåll...)</a:t>
            </a:r>
          </a:p>
          <a:p>
            <a:pPr lvl="0"/>
            <a:r>
              <a:rPr lang="sv-SE" dirty="0" smtClean="0"/>
              <a:t>Poolspel (lagindelning, antal matcher, kallelser, domare, coachning...)</a:t>
            </a:r>
          </a:p>
          <a:p>
            <a:pPr lvl="0"/>
            <a:r>
              <a:rPr lang="sv-SE" dirty="0" smtClean="0"/>
              <a:t>Övrigt (fikaförsäljning, övriga aktiviteter...)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Säsongen 2013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xmlns="" val="1580684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4035904"/>
          </a:xfrm>
        </p:spPr>
        <p:txBody>
          <a:bodyPr>
            <a:normAutofit lnSpcReduction="10000"/>
          </a:bodyPr>
          <a:lstStyle/>
          <a:p>
            <a:pPr marL="109728" indent="0">
              <a:buNone/>
            </a:pPr>
            <a:r>
              <a:rPr lang="sv-SE" dirty="0" smtClean="0"/>
              <a:t>Detta tycker vi har varit bra: </a:t>
            </a:r>
          </a:p>
          <a:p>
            <a:pPr lvl="0"/>
            <a:r>
              <a:rPr lang="sv-SE" dirty="0" smtClean="0"/>
              <a:t>Alla har utvecklats från sin nivå</a:t>
            </a:r>
          </a:p>
          <a:p>
            <a:pPr lvl="0"/>
            <a:r>
              <a:rPr lang="sv-SE" dirty="0" smtClean="0"/>
              <a:t>Vi ser intentioner till passningsspel</a:t>
            </a:r>
            <a:endParaRPr lang="sv-SE" dirty="0"/>
          </a:p>
          <a:p>
            <a:pPr lvl="0"/>
            <a:r>
              <a:rPr lang="sv-SE" dirty="0" smtClean="0"/>
              <a:t>Alla spelare förstår grundläggande fotbollsregler</a:t>
            </a:r>
          </a:p>
          <a:p>
            <a:pPr lvl="0"/>
            <a:r>
              <a:rPr lang="sv-SE" dirty="0" smtClean="0"/>
              <a:t>Förståelsen för positioner på plan har ökat</a:t>
            </a:r>
          </a:p>
          <a:p>
            <a:pPr lvl="0"/>
            <a:r>
              <a:rPr lang="sv-SE" dirty="0" smtClean="0"/>
              <a:t>När vi vill spelar vi riktigt bra fotboll</a:t>
            </a:r>
          </a:p>
          <a:p>
            <a:pPr lvl="0"/>
            <a:r>
              <a:rPr lang="sv-SE" dirty="0" smtClean="0"/>
              <a:t>Vi </a:t>
            </a:r>
            <a:r>
              <a:rPr lang="sv-SE" dirty="0"/>
              <a:t>har en bra föräldragrupp </a:t>
            </a:r>
            <a:r>
              <a:rPr lang="sv-SE" dirty="0" smtClean="0"/>
              <a:t>som är positiva vid sidan av planen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Säsongen 2013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xmlns="" val="1524056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4035904"/>
          </a:xfrm>
        </p:spPr>
        <p:txBody>
          <a:bodyPr>
            <a:normAutofit fontScale="92500" lnSpcReduction="20000"/>
          </a:bodyPr>
          <a:lstStyle/>
          <a:p>
            <a:pPr marL="109728" indent="0">
              <a:buNone/>
            </a:pPr>
            <a:r>
              <a:rPr lang="sv-SE" dirty="0" smtClean="0"/>
              <a:t>Detta kan bli bättre: </a:t>
            </a:r>
          </a:p>
          <a:p>
            <a:pPr lvl="0"/>
            <a:r>
              <a:rPr lang="sv-SE" dirty="0" smtClean="0"/>
              <a:t>Inställning på träningar hos grabbarna</a:t>
            </a:r>
          </a:p>
          <a:p>
            <a:pPr lvl="0"/>
            <a:r>
              <a:rPr lang="sv-SE" dirty="0" smtClean="0"/>
              <a:t>Inställning på träningar hos grabbarna</a:t>
            </a:r>
          </a:p>
          <a:p>
            <a:pPr lvl="0"/>
            <a:r>
              <a:rPr lang="sv-SE" dirty="0" smtClean="0"/>
              <a:t>Inställning på träningar hos grabbarna</a:t>
            </a:r>
          </a:p>
          <a:p>
            <a:pPr lvl="0"/>
            <a:r>
              <a:rPr lang="sv-SE" dirty="0" smtClean="0"/>
              <a:t>Mer uppåtpuffar! Vi hör en del nedåtpuffar mellan killarna</a:t>
            </a:r>
          </a:p>
          <a:p>
            <a:pPr lvl="0"/>
            <a:r>
              <a:rPr lang="sv-SE" dirty="0" smtClean="0"/>
              <a:t>Vi är ofta ett ”medgångslag”</a:t>
            </a:r>
          </a:p>
          <a:p>
            <a:pPr lvl="0"/>
            <a:r>
              <a:rPr lang="sv-SE" dirty="0" smtClean="0"/>
              <a:t>Få en mer levande hemsida – foton från föräldrar!</a:t>
            </a:r>
          </a:p>
          <a:p>
            <a:pPr lvl="0"/>
            <a:r>
              <a:rPr lang="sv-SE" dirty="0" smtClean="0"/>
              <a:t>Svara på utskick</a:t>
            </a:r>
          </a:p>
          <a:p>
            <a:pPr lvl="0"/>
            <a:r>
              <a:rPr lang="sv-SE" dirty="0" smtClean="0"/>
              <a:t>Passa tider</a:t>
            </a:r>
          </a:p>
          <a:p>
            <a:pPr lvl="0"/>
            <a:r>
              <a:rPr lang="sv-SE" dirty="0" smtClean="0"/>
              <a:t>Vi måste bli fler ledare!!!</a:t>
            </a:r>
          </a:p>
          <a:p>
            <a:pPr lvl="0"/>
            <a:endParaRPr lang="sv-SE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Säsongen 2013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xmlns="" val="2058389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 smtClean="0"/>
              <a:t>Vinterträning, 1h i veckan</a:t>
            </a:r>
          </a:p>
          <a:p>
            <a:pPr lvl="1"/>
            <a:r>
              <a:rPr lang="sv-SE" dirty="0" smtClean="0"/>
              <a:t>Vi vet </a:t>
            </a:r>
            <a:r>
              <a:rPr lang="sv-SE" dirty="0" smtClean="0"/>
              <a:t>fortfarande </a:t>
            </a:r>
            <a:r>
              <a:rPr lang="sv-SE" dirty="0" smtClean="0"/>
              <a:t>inte när</a:t>
            </a:r>
          </a:p>
          <a:p>
            <a:pPr lvl="1"/>
            <a:r>
              <a:rPr lang="sv-SE" u="sng" dirty="0" smtClean="0"/>
              <a:t>Ole</a:t>
            </a:r>
            <a:r>
              <a:rPr lang="sv-SE" dirty="0" smtClean="0"/>
              <a:t> och Neal tränare</a:t>
            </a:r>
          </a:p>
          <a:p>
            <a:pPr lvl="1"/>
            <a:r>
              <a:rPr lang="sv-SE" dirty="0" smtClean="0"/>
              <a:t>Vi behöver fler föräldrar som hjälper till!</a:t>
            </a:r>
          </a:p>
          <a:p>
            <a:r>
              <a:rPr lang="sv-SE" dirty="0" smtClean="0"/>
              <a:t>Vi går över till 4:ans boll</a:t>
            </a:r>
          </a:p>
          <a:p>
            <a:pPr lvl="1"/>
            <a:r>
              <a:rPr lang="sv-SE" dirty="0" smtClean="0"/>
              <a:t>Årets julklapp !!</a:t>
            </a:r>
          </a:p>
          <a:p>
            <a:endParaRPr lang="sv-SE" dirty="0" smtClean="0"/>
          </a:p>
          <a:p>
            <a:pPr lvl="0"/>
            <a:endParaRPr lang="sv-SE" dirty="0"/>
          </a:p>
          <a:p>
            <a:endParaRPr lang="sv-SE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Aktiviteteter framöver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xmlns="" val="3582219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2727</TotalTime>
  <Words>639</Words>
  <Application>Microsoft Office PowerPoint</Application>
  <PresentationFormat>On-screen Show (4:3)</PresentationFormat>
  <Paragraphs>129</Paragraphs>
  <Slides>15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Concourse</vt:lpstr>
      <vt:lpstr>Föräldrainfo</vt:lpstr>
      <vt:lpstr>Ledare 2013</vt:lpstr>
      <vt:lpstr>Spelare 2013</vt:lpstr>
      <vt:lpstr>Aktiviteter 2013 - spelare</vt:lpstr>
      <vt:lpstr>Ekonomi 2013</vt:lpstr>
      <vt:lpstr>Säsongen 2013</vt:lpstr>
      <vt:lpstr>Säsongen 2013</vt:lpstr>
      <vt:lpstr>Säsongen 2013</vt:lpstr>
      <vt:lpstr>Aktiviteteter framöver</vt:lpstr>
      <vt:lpstr>Planer för 2014</vt:lpstr>
      <vt:lpstr>Planer för 2014</vt:lpstr>
      <vt:lpstr>Att göra under vintern</vt:lpstr>
      <vt:lpstr>Mötesprotokoll (1)</vt:lpstr>
      <vt:lpstr>Mötesprotokoll (2)</vt:lpstr>
      <vt:lpstr>Tack för visat intresse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Föräldramöte</dc:title>
  <dc:creator>Jens Andertoft</dc:creator>
  <cp:lastModifiedBy>Johan</cp:lastModifiedBy>
  <cp:revision>97</cp:revision>
  <dcterms:created xsi:type="dcterms:W3CDTF">2012-04-09T16:56:15Z</dcterms:created>
  <dcterms:modified xsi:type="dcterms:W3CDTF">2013-10-15T15:38:20Z</dcterms:modified>
</cp:coreProperties>
</file>