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C9CFA-D56C-4417-BAC7-B8BB128D1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CD3C7D1-620C-4B98-8163-677E87A309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8E3A9D-96DA-4AF6-9730-6077C8144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9FD2B74-E052-4AD4-AED9-2B7102887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8FDBCB-622E-400D-AA31-3E587B31B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713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D211CD-D30A-4CC0-892B-046756950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5AB46A7-4C23-4899-B3B3-A46323EF2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305CD5D-7BD4-496E-BFE4-9E7FBDABE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B5C6F7-3585-42DC-BF36-CE142D96F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652AAC-0CE1-4C41-8070-0D36DA21C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1843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739B6D4-E33F-4C7F-86D0-4F75A1614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DD4B23E-8004-4930-B01F-179AB5D84B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480AB8-1898-400A-9A90-C284E797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191431-6141-4D32-9AC2-50C423E5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9779B0-6F61-45AA-BB01-1D761A45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985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8830D8-CC98-4784-9E34-F2A6D2A9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741645-2D4C-4301-A5DF-C3F615F72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3C441F-16E1-4117-969D-EF24D9EC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DE41BA-D4CF-4A45-8CE5-FD3970EA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8BCA9A-DE22-4858-9C6D-ED14DBC0B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353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0B98D1-0CBE-46F8-B043-605FF2446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4728E-E2EA-481A-B4F1-9D91F0820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260EBC-FC6D-4F5E-81F4-ADC3C3F44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A23133-798C-40B4-A0A2-85B9B4282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4FB0A0-A06C-4553-BA83-DF312F5D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82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B6F0CB-9210-4790-B98D-550769400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C98443-7ECB-414D-9317-1C999E4BD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9988765-9DE9-4656-ABF4-18708BAC3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B8F31C9-B689-4292-A9EA-EF6296FC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B9A988-F873-49BD-B139-2507F0EB6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9A6535E-B8DE-4E16-B963-F07899E00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703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346B60-9B91-4F84-8B59-9AEB51427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DB75A57-4AEC-4C6E-B50B-F6984A68A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64CC498-6A30-4ED4-A283-A970CB245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6F0C27A-C29B-4D01-9DEC-373B463A5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95845C9-FF8F-4619-B853-443B3C736E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68EF7D1-4DA1-4A1B-B9DF-E6A75125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DD430C3-50F2-4F44-A314-001778882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777B12A-435C-46B6-8AAF-C9110258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53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00FFA3-03AF-4185-916F-5777D555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3F16A58-55A8-4FC2-A78C-5CD64A38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D04FB5F-0809-48DD-AA31-10ABAC2B8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43A146-BF9B-4C6C-9306-B4FE35B2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36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672E2B3-5EFB-49D0-8485-41C68D136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65853E2-D7D3-48F0-BDF9-1D206DF0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28C7921-C204-4554-A7B4-939B7EDD2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622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62C7A8-2624-4DC5-9989-84E43FE88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E1DDC2-2115-41DA-8649-61E89CAEF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572CA6-D1D1-4725-A3C9-8937377E4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480B402-891B-4F90-912D-F4C13C3EB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B957DE-43B1-496F-BD8D-9738D529B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A2B4C09-254F-4EC8-9EC0-B0349E3DC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87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FBF0A5-78AA-4C66-9960-D28461CEF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1140253-7225-4CD5-A561-8861C438A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831DCC-6107-4948-A532-5AF8A8C3C6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52F39A-DEC4-4EFB-A8BC-67C777DF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672975-3452-4DF8-BD38-123BF245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054BB59-2F08-4877-BE70-4193014C2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217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173545-4030-43DE-82A6-C05F0C095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C6175B-FAB2-4303-B582-674549DAF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061AA5-57F7-4807-8C08-4265569351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2E0D6-372B-4850-80B6-54203B28FABB}" type="datetimeFigureOut">
              <a:rPr lang="sv-SE" smtClean="0"/>
              <a:t>2019-03-26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69B836-F554-4832-A100-50EB5253A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4625658-6665-4D74-8555-CEF1BC87D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D1D07-2D0B-4AB1-AE01-3B566027E1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299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enskfotboll.se/globalassets/dokument/nationella-spelformer/7mot7.pdf" TargetMode="External"/><Relationship Id="rId2" Type="http://schemas.openxmlformats.org/officeDocument/2006/relationships/hyperlink" Target="http://www.vff.s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681D0A-A2F1-4490-97F3-6F1BFDCF3B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F09/10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86B85BF-694A-44BE-B281-D8F955C2B3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7188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245054-6159-4522-AA54-4C272F7CE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4267"/>
            <a:ext cx="10515600" cy="5482696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Läget i laget</a:t>
            </a:r>
          </a:p>
          <a:p>
            <a:r>
              <a:rPr lang="sv-SE" dirty="0"/>
              <a:t>Presentation av ledare</a:t>
            </a:r>
          </a:p>
          <a:p>
            <a:r>
              <a:rPr lang="sv-SE" dirty="0"/>
              <a:t>Träningsmatcher</a:t>
            </a:r>
          </a:p>
          <a:p>
            <a:r>
              <a:rPr lang="sv-SE" dirty="0"/>
              <a:t>Träningscup</a:t>
            </a:r>
          </a:p>
          <a:p>
            <a:r>
              <a:rPr lang="sv-SE" dirty="0"/>
              <a:t>Träningstider utomhus</a:t>
            </a:r>
          </a:p>
          <a:p>
            <a:r>
              <a:rPr lang="sv-SE" dirty="0"/>
              <a:t>Upplägg på träningarna</a:t>
            </a:r>
          </a:p>
          <a:p>
            <a:r>
              <a:rPr lang="sv-SE" dirty="0"/>
              <a:t>Seriespel</a:t>
            </a:r>
          </a:p>
          <a:p>
            <a:r>
              <a:rPr lang="sv-SE" dirty="0"/>
              <a:t>Nya regler</a:t>
            </a:r>
          </a:p>
          <a:p>
            <a:r>
              <a:rPr lang="sv-SE" dirty="0"/>
              <a:t>Säsongen i övrigt</a:t>
            </a:r>
          </a:p>
          <a:p>
            <a:r>
              <a:rPr lang="sv-SE" dirty="0"/>
              <a:t>Föreningen</a:t>
            </a:r>
          </a:p>
          <a:p>
            <a:r>
              <a:rPr lang="sv-SE" dirty="0"/>
              <a:t>Material (nya tröjor)</a:t>
            </a:r>
          </a:p>
          <a:p>
            <a:r>
              <a:rPr lang="sv-SE" dirty="0"/>
              <a:t>Föräldrahjälp/kvinnlig tränare</a:t>
            </a:r>
          </a:p>
          <a:p>
            <a:r>
              <a:rPr lang="sv-SE" dirty="0"/>
              <a:t>Mål med säsongen</a:t>
            </a:r>
          </a:p>
          <a:p>
            <a:r>
              <a:rPr lang="sv-SE" dirty="0"/>
              <a:t>Övrigt</a:t>
            </a:r>
          </a:p>
          <a:p>
            <a:r>
              <a:rPr lang="sv-SE" dirty="0"/>
              <a:t>Råd och vård (möjlighet få ersättning från försäkring)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2468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F93E31-AAFC-43C0-BBB2-63FB9B997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4082"/>
            <a:ext cx="10515600" cy="5092881"/>
          </a:xfrm>
        </p:spPr>
        <p:txBody>
          <a:bodyPr/>
          <a:lstStyle/>
          <a:p>
            <a:r>
              <a:rPr lang="sv-SE" dirty="0"/>
              <a:t>26 tjejer totalt i laget</a:t>
            </a:r>
          </a:p>
          <a:p>
            <a:r>
              <a:rPr lang="sv-SE" dirty="0"/>
              <a:t>Ledarstaben: Svante, Björn, Jonas, Richard, Simon</a:t>
            </a:r>
          </a:p>
          <a:p>
            <a:r>
              <a:rPr lang="sv-SE" dirty="0"/>
              <a:t>Andreas (laget.se)</a:t>
            </a:r>
          </a:p>
          <a:p>
            <a:r>
              <a:rPr lang="sv-SE" dirty="0"/>
              <a:t>Sabina (kassör)</a:t>
            </a:r>
          </a:p>
        </p:txBody>
      </p:sp>
    </p:spTree>
    <p:extLst>
      <p:ext uri="{BB962C8B-B14F-4D97-AF65-F5344CB8AC3E}">
        <p14:creationId xmlns:p14="http://schemas.microsoft.com/office/powerpoint/2010/main" val="3438949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AE4106-39A4-4CDD-8C64-725BD038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79CA20-D669-4243-8FBB-556C4AE43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7:e april 13.00, VIK (08/09) Hamre IP</a:t>
            </a:r>
          </a:p>
          <a:p>
            <a:r>
              <a:rPr lang="sv-SE" dirty="0"/>
              <a:t>13:e april, Skiljebo Hamre IP</a:t>
            </a:r>
          </a:p>
          <a:p>
            <a:r>
              <a:rPr lang="sv-SE" dirty="0"/>
              <a:t>Kvicksundscupen 27:e eller 28:e april</a:t>
            </a:r>
          </a:p>
        </p:txBody>
      </p:sp>
    </p:spTree>
    <p:extLst>
      <p:ext uri="{BB962C8B-B14F-4D97-AF65-F5344CB8AC3E}">
        <p14:creationId xmlns:p14="http://schemas.microsoft.com/office/powerpoint/2010/main" val="2481282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414393-129B-4A2C-9D87-341072ED5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utomhus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410230-5514-4E64-87E0-2ED681C42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Preliminärt måndagar och onsdagar 18-19</a:t>
            </a:r>
          </a:p>
          <a:p>
            <a:endParaRPr lang="sv-SE" dirty="0"/>
          </a:p>
          <a:p>
            <a:r>
              <a:rPr lang="sv-SE" dirty="0"/>
              <a:t>Försöka köra mer med teman på träningarna</a:t>
            </a:r>
          </a:p>
          <a:p>
            <a:pPr marL="0" indent="0">
              <a:buNone/>
            </a:pPr>
            <a:r>
              <a:rPr lang="sv-SE" dirty="0"/>
              <a:t>Ex tema passningar</a:t>
            </a:r>
          </a:p>
          <a:p>
            <a:r>
              <a:rPr lang="sv-SE" dirty="0"/>
              <a:t>Involvera tjejerna i val av övning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Anmäl närvaro/frånvaro</a:t>
            </a:r>
          </a:p>
          <a:p>
            <a:endParaRPr lang="sv-SE" dirty="0"/>
          </a:p>
          <a:p>
            <a:r>
              <a:rPr lang="sv-SE" dirty="0"/>
              <a:t>De som vill vara målvakt får vara så i lite större utsträckning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5433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18AD25-9D3E-4527-AD70-E04731F1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FF6115-C97A-457E-94BD-FB623422B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7vs 7</a:t>
            </a:r>
          </a:p>
          <a:p>
            <a:r>
              <a:rPr lang="sv-SE" dirty="0"/>
              <a:t>Preliminär start 4-5/5</a:t>
            </a:r>
          </a:p>
          <a:p>
            <a:r>
              <a:rPr lang="sv-SE" dirty="0"/>
              <a:t>10-12 åringar (födda 07 till 09) spelar mot varandra nivåindelat</a:t>
            </a:r>
          </a:p>
          <a:p>
            <a:r>
              <a:rPr lang="sv-SE" dirty="0"/>
              <a:t>Två lag anmälda, grön och blå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>
                <a:hlinkClick r:id="rId2"/>
              </a:rPr>
              <a:t>www.vff.se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3"/>
              </a:rPr>
              <a:t>https://www.svenskfotboll.se/globalassets/dokument/nationella-spelformer/7mot7.pdf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4158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7C5B6E-2AD7-41B9-811E-92D488190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FB8C84-5415-4531-A608-F45D99862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Fibra</a:t>
            </a:r>
            <a:r>
              <a:rPr lang="sv-SE" dirty="0"/>
              <a:t> Cup 30/5-1/6</a:t>
            </a:r>
          </a:p>
          <a:p>
            <a:r>
              <a:rPr lang="sv-SE" dirty="0"/>
              <a:t>IFKs Fotbollsskola; vecka 25 och 33</a:t>
            </a:r>
          </a:p>
          <a:p>
            <a:r>
              <a:rPr lang="sv-SE" dirty="0"/>
              <a:t>Fotbollens dag; 24:e augusti</a:t>
            </a:r>
          </a:p>
          <a:p>
            <a:r>
              <a:rPr lang="sv-SE" dirty="0"/>
              <a:t>Sova-över-cup antingen i juni eller i augusti</a:t>
            </a:r>
          </a:p>
        </p:txBody>
      </p:sp>
    </p:spTree>
    <p:extLst>
      <p:ext uri="{BB962C8B-B14F-4D97-AF65-F5344CB8AC3E}">
        <p14:creationId xmlns:p14="http://schemas.microsoft.com/office/powerpoint/2010/main" val="155093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ACC7CE-B40E-43DC-AAF0-B734CDC14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 med säsongen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AA3554-E75D-4BD8-B8F8-83BDCC8EC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Ha roligt!</a:t>
            </a:r>
          </a:p>
          <a:p>
            <a:r>
              <a:rPr lang="sv-SE" dirty="0"/>
              <a:t>Utvecklas fysiskt, socialt, psykiskt</a:t>
            </a:r>
          </a:p>
          <a:p>
            <a:r>
              <a:rPr lang="sv-SE" dirty="0"/>
              <a:t>Kunna alla regler</a:t>
            </a:r>
          </a:p>
          <a:p>
            <a:r>
              <a:rPr lang="sv-SE" dirty="0"/>
              <a:t>Bara ge </a:t>
            </a:r>
            <a:r>
              <a:rPr lang="sv-SE" dirty="0" err="1"/>
              <a:t>uppåtpuffar</a:t>
            </a:r>
            <a:r>
              <a:rPr lang="sv-SE" dirty="0"/>
              <a:t>!</a:t>
            </a:r>
          </a:p>
          <a:p>
            <a:r>
              <a:rPr lang="sv-SE" dirty="0"/>
              <a:t>Vi hjälps åt att göra varandra bättre</a:t>
            </a:r>
          </a:p>
          <a:p>
            <a:r>
              <a:rPr lang="sv-SE" dirty="0"/>
              <a:t>Tjejerna involveras och förstår själva vad som ska/behöver göras</a:t>
            </a:r>
          </a:p>
        </p:txBody>
      </p:sp>
    </p:spTree>
    <p:extLst>
      <p:ext uri="{BB962C8B-B14F-4D97-AF65-F5344CB8AC3E}">
        <p14:creationId xmlns:p14="http://schemas.microsoft.com/office/powerpoint/2010/main" val="4279500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4503</TotalTime>
  <Words>249</Words>
  <Application>Microsoft Office PowerPoint</Application>
  <PresentationFormat>Bredbild</PresentationFormat>
  <Paragraphs>54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Föräldramöte F09/10</vt:lpstr>
      <vt:lpstr>PowerPoint-presentation</vt:lpstr>
      <vt:lpstr>PowerPoint-presentation</vt:lpstr>
      <vt:lpstr>Träningsmatcher</vt:lpstr>
      <vt:lpstr>Träningar utomhus</vt:lpstr>
      <vt:lpstr>Seriespel</vt:lpstr>
      <vt:lpstr>Säsongen</vt:lpstr>
      <vt:lpstr>Mål med säsongen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F09/10</dc:title>
  <dc:creator>Svante Linder</dc:creator>
  <cp:lastModifiedBy>Svante Linder</cp:lastModifiedBy>
  <cp:revision>10</cp:revision>
  <dcterms:created xsi:type="dcterms:W3CDTF">2019-03-14T08:38:08Z</dcterms:created>
  <dcterms:modified xsi:type="dcterms:W3CDTF">2019-03-26T07:23:25Z</dcterms:modified>
</cp:coreProperties>
</file>