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3" r:id="rId10"/>
    <p:sldId id="262" r:id="rId11"/>
    <p:sldId id="264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F254-5071-4E40-9C02-441CE2443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D30DF-5689-4FCC-8BCC-51A925295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B578-12CF-44FA-A43C-3F80B05C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534A-F1BB-4DF4-B026-D089E551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2F25-13BC-4957-AE64-A0346DCA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65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C10B-7405-4AA1-B1C2-7D3468A4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50FD8-DB04-4D28-9492-9EFA5BE65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B502-0185-4966-B30C-FA800981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BEB0D-8E71-4E39-8FDD-20E104AE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F64E-EE38-45D9-BE86-F7C234B3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43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3E20-626F-408D-945C-94A958C3A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683E7-59C8-459D-B7D0-EFC07B9B6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A315-3E4A-455B-A95C-E706F2C9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A577-A049-4BE7-9EE9-67A70B70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AC796-1F0D-4B8E-BBE5-8C1C3943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7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BBCD-1D72-4D8F-9EA6-513D6056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ABB82-BF76-4E5A-A382-BF0F554F1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8F93-2CAC-4538-8BE2-D884E3D5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9BD76-5A35-4F8C-93C4-6448DF82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0F26-851D-4182-B1B0-9075876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02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2241-C5D7-4A9D-9C4A-8C528800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43CF-3090-4F9E-AAD2-23B782E51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D7F1-688C-4115-8ECA-9D7753D7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DA9B-787A-474F-9E42-FA2CB134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AC5D-1EC1-4E2C-AC3D-209C4BE2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3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3B30-2B00-4A3B-AC4D-78FB5E71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6E338-690F-47AA-A62E-6968991E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2182D-B97E-46E8-80A0-21E026262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5DF9B-2286-4A9F-9338-73A6F994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F348-8DB8-475F-92E7-5700688E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B140F-74A0-438F-8319-C34B1163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0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E8DF-285F-4040-886E-B7DC8EA2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0256C-7CC1-4218-BBCC-E480EB2C8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BE571-099A-4C9B-A855-5A32FA24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7DCF-1D5C-4ADD-BBE7-50B5F3EC5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B2AEC-4C12-468A-AFEE-5430378A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70F81-BFE1-49DF-A196-91DDE45A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53CC6-D04E-43D6-998D-9205BE23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1B9B4-FA7A-4FEA-8570-5A01FD93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31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0E06-D4AB-40A9-BEB8-24A2E1ED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5F14B-C3AA-4F9D-A67C-F0F0786A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AD0B5-4B27-4469-AB56-7381748F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BB679-AF47-49B7-9701-12A27522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29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3DCB0-FE1D-4286-8F13-AC8C7AFA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5C822-28BF-42AB-9458-A628EAE4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C9BF1-3A44-435B-992E-2A61B2E5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39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925D-43A4-44C6-BF0D-C4D878DC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0F05-F582-42D3-B9F5-A6C432B0B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5359A-08F7-4DF8-8B0A-E5C2255A8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9A083-A9D5-49F1-AD65-BF3FD331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8EBC9-B8B9-4160-9E0E-5F2F2AB6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277BF-20D8-42EC-9D2F-F5C312A3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1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54C0-15B3-4B5E-A5A3-7D0CF552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52EE7-82E5-4B1E-B5CB-528CBDE17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8125A-1551-4780-8531-EF1BB0BE7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2E0ED-9E4A-4240-9C7C-BA372D14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62760-BA45-4353-B20A-B33E78ED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08854-BF92-4764-9A4E-C0EEE546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7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2DDF0-B976-4337-9106-AA89479A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36780-845F-4F0A-900D-1E40E8B8E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EAF18-76E6-451A-9458-209DC2409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5B67-D6E0-474C-9CB7-2331E2996F84}" type="datetimeFigureOut">
              <a:rPr lang="sv-SE" smtClean="0"/>
              <a:t>2018-03-28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1E9D-C4C0-472D-B8B6-CD7076C14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D85DB-ACBF-4E8B-81E2-489A6EF5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83280-A21A-49FD-BD8E-21E3FE419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19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ogis.se/PageFiles/40916/7mot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3FBE-7332-427D-9B0F-9E3DDFD63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IFK F09/10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7C36E-1D94-47D1-887C-E61820475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15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9F3C-7213-43E1-A0EC-BFE5AC71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Speltankar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AD11-CF6A-4205-BDF6-49D00CC22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tjejer ska vara med; ingen toppning (träningsnärvaro kan avgöra)</a:t>
            </a:r>
          </a:p>
          <a:p>
            <a:r>
              <a:rPr lang="sv-SE" dirty="0"/>
              <a:t>Vi har inte uttalade målvakter men vi har ett antal som vill stå</a:t>
            </a:r>
          </a:p>
          <a:p>
            <a:r>
              <a:rPr lang="sv-SE" dirty="0"/>
              <a:t>Positioner; målvakt – försvarare - anfallare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423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3BD0-9DA1-475C-A374-EE985A22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säsongen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B0A2-3060-42A0-A914-E0683731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Teknik; Alla tjejer passar med bredsidan och skjuter med vristen</a:t>
            </a:r>
          </a:p>
          <a:p>
            <a:r>
              <a:rPr lang="sv-SE" dirty="0"/>
              <a:t>Vi blir svettiga på träningen</a:t>
            </a:r>
          </a:p>
          <a:p>
            <a:r>
              <a:rPr lang="sv-SE" dirty="0"/>
              <a:t>Vi ger bara positiv feedback</a:t>
            </a:r>
          </a:p>
          <a:p>
            <a:r>
              <a:rPr lang="sv-SE" dirty="0"/>
              <a:t>Alla tjejer lär sig ett antal viktiga fotbollsbegrepp; passningsskugga, positioner etc</a:t>
            </a:r>
          </a:p>
          <a:p>
            <a:r>
              <a:rPr lang="sv-SE" dirty="0"/>
              <a:t>Alla tjejer kan allas namn innan sommaren</a:t>
            </a:r>
          </a:p>
          <a:p>
            <a:r>
              <a:rPr lang="sv-SE" dirty="0"/>
              <a:t>Vi </a:t>
            </a:r>
            <a:r>
              <a:rPr lang="sv-SE"/>
              <a:t>har roligt!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02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6499-0DEE-4537-8D0F-F9C6D936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Möjlig intäktskälla för laget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5FF21-9375-4920-8B9E-FBEF024B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Agera funktionärer på Swimeum</a:t>
            </a:r>
          </a:p>
          <a:p>
            <a:endParaRPr lang="sv-SE" dirty="0"/>
          </a:p>
          <a:p>
            <a:r>
              <a:rPr lang="sv-SE" dirty="0"/>
              <a:t>Vi sonderar intresse på laget-sidan</a:t>
            </a:r>
          </a:p>
        </p:txBody>
      </p:sp>
    </p:spTree>
    <p:extLst>
      <p:ext uri="{BB962C8B-B14F-4D97-AF65-F5344CB8AC3E}">
        <p14:creationId xmlns:p14="http://schemas.microsoft.com/office/powerpoint/2010/main" val="145170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0129E-62D6-4CEB-BE31-83E49DEA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66712"/>
            <a:ext cx="102489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76ADA-D306-4993-8B5F-107D6CE4A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633412"/>
            <a:ext cx="100965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A4A87-63D4-417F-ABC6-B5B9B6FE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09562"/>
            <a:ext cx="112585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210B2-0BA9-4E65-B014-9AAAF652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6" y="0"/>
            <a:ext cx="10451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E54FC-75BE-4A21-A77F-6B2322AFC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0"/>
            <a:ext cx="793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27B7-0C0D-4709-9C30-7519D19B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67ADC-1E09-4FA1-94D4-BD4ECCAD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Läget i laget</a:t>
            </a:r>
          </a:p>
          <a:p>
            <a:r>
              <a:rPr lang="sv-SE" dirty="0"/>
              <a:t>Säsongsupplägg</a:t>
            </a:r>
          </a:p>
          <a:p>
            <a:r>
              <a:rPr lang="sv-SE" dirty="0"/>
              <a:t>Material</a:t>
            </a:r>
          </a:p>
          <a:p>
            <a:r>
              <a:rPr lang="sv-SE" dirty="0"/>
              <a:t>Klädinköp, Sponsring</a:t>
            </a:r>
          </a:p>
          <a:p>
            <a:r>
              <a:rPr lang="sv-SE" dirty="0"/>
              <a:t>Resurser</a:t>
            </a:r>
          </a:p>
          <a:p>
            <a:r>
              <a:rPr lang="sv-SE" dirty="0"/>
              <a:t>Ytterligare hjälp</a:t>
            </a:r>
          </a:p>
          <a:p>
            <a:r>
              <a:rPr lang="sv-SE" dirty="0"/>
              <a:t>Mål med säsongen</a:t>
            </a:r>
          </a:p>
          <a:p>
            <a:r>
              <a:rPr lang="sv-SE" dirty="0"/>
              <a:t>Möjlig intäktskälla; Västerås Swimrum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28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B0F7-4B45-4EFE-A451-F5D8059A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Läget i laget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84B9-CB9D-415A-B0B2-3D6D70A7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Totalt 28 tjejer i ”truppen”</a:t>
            </a:r>
          </a:p>
          <a:p>
            <a:r>
              <a:rPr lang="sv-SE" dirty="0"/>
              <a:t>Fem tränare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09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2484-CEBC-4AA6-825C-77EA789B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Säsongsupplägg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AC45-158F-4787-B22C-CD30B551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Inomhusträningar; vi har hall till och med 29:e april</a:t>
            </a:r>
          </a:p>
          <a:p>
            <a:r>
              <a:rPr lang="sv-SE" dirty="0"/>
              <a:t>Träningsmatch mot Skiljebo; 8/4 kl  15.00</a:t>
            </a:r>
          </a:p>
          <a:p>
            <a:r>
              <a:rPr lang="sv-SE" dirty="0"/>
              <a:t>Träningscup i Skultuna; 14/4 (3 matcher); från 9.00</a:t>
            </a:r>
          </a:p>
          <a:p>
            <a:r>
              <a:rPr lang="sv-SE" dirty="0"/>
              <a:t>Träningsmatch i Romfartuna 28/4 kl 16.00</a:t>
            </a:r>
          </a:p>
          <a:p>
            <a:r>
              <a:rPr lang="sv-SE" dirty="0"/>
              <a:t>Utomhusträningar; 2 ggr/vecka, förslagsvis samma dagar som förra året (måndag och torsdag)</a:t>
            </a:r>
          </a:p>
          <a:p>
            <a:r>
              <a:rPr lang="sv-SE" dirty="0"/>
              <a:t>Sharp Cup; 11-13:e maj. Vi spelar 12:e maj</a:t>
            </a:r>
          </a:p>
          <a:p>
            <a:r>
              <a:rPr lang="sv-SE" dirty="0"/>
              <a:t>Två lag anmälda till poolspel 5*5</a:t>
            </a:r>
          </a:p>
          <a:p>
            <a:r>
              <a:rPr lang="sv-SE" dirty="0"/>
              <a:t>Ett lag anmält till serie 7*7</a:t>
            </a:r>
          </a:p>
          <a:p>
            <a:r>
              <a:rPr lang="sv-SE" dirty="0"/>
              <a:t>Fotbollens dag 18/8</a:t>
            </a:r>
          </a:p>
        </p:txBody>
      </p:sp>
    </p:spTree>
    <p:extLst>
      <p:ext uri="{BB962C8B-B14F-4D97-AF65-F5344CB8AC3E}">
        <p14:creationId xmlns:p14="http://schemas.microsoft.com/office/powerpoint/2010/main" val="165861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39A0-9B4D-410A-B45B-F156104E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0F1B-64B7-401F-B7CE-AB500D7B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http://fogis.se/PageFiles/40916/7mot7.pdf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Sju matcher under våren och sju under hösten</a:t>
            </a:r>
          </a:p>
          <a:p>
            <a:pPr marL="0" indent="0">
              <a:buNone/>
            </a:pPr>
            <a:r>
              <a:rPr lang="sv-SE" dirty="0"/>
              <a:t>Första matchen 6:e maj borta mot Arboga</a:t>
            </a:r>
          </a:p>
        </p:txBody>
      </p:sp>
    </p:spTree>
    <p:extLst>
      <p:ext uri="{BB962C8B-B14F-4D97-AF65-F5344CB8AC3E}">
        <p14:creationId xmlns:p14="http://schemas.microsoft.com/office/powerpoint/2010/main" val="226115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C215-C2F8-4FFE-A2E6-1D444366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B09B-5454-45C3-B8CB-DF5C71A40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30 nya tröjor (i olika storlekar), 30 nya bollar och 30 ryggsäckar</a:t>
            </a:r>
          </a:p>
          <a:p>
            <a:r>
              <a:rPr lang="sv-SE" dirty="0"/>
              <a:t>Varje tjej får en egen tröja och boll som man ansvarar för att ha med till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8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119D-A1A7-4A10-A3AE-47ED2C68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Klädinköp, Sponsring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33B2-5114-420B-B484-CD1C25F8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 önskan är att kunna erbjuda varje tjej overall och träningströja (med namn) till kraftigt rabatterat pris</a:t>
            </a:r>
          </a:p>
          <a:p>
            <a:r>
              <a:rPr lang="sv-SE" dirty="0"/>
              <a:t>Till detta behövs sponsring</a:t>
            </a:r>
          </a:p>
          <a:p>
            <a:r>
              <a:rPr lang="sv-SE" dirty="0"/>
              <a:t>Först till kvarn</a:t>
            </a:r>
          </a:p>
          <a:p>
            <a:endParaRPr lang="sv-SE" dirty="0"/>
          </a:p>
          <a:p>
            <a:r>
              <a:rPr lang="sv-SE" dirty="0"/>
              <a:t>Logga på overall/träningströja; ungefärlig kostnad 5-7tusen</a:t>
            </a:r>
          </a:p>
          <a:p>
            <a:r>
              <a:rPr lang="sv-SE" dirty="0"/>
              <a:t>Synas på varenda skolgård och idrottsplats i länet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130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779-0982-402E-B8CD-1B4226B4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1338-4AB1-475F-8D3A-B1A3836D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Fem ledare; Emma, Simon, Jonas, Björn o Svante</a:t>
            </a:r>
          </a:p>
          <a:p>
            <a:r>
              <a:rPr lang="sv-SE" dirty="0"/>
              <a:t>Kassör; Sabina</a:t>
            </a:r>
          </a:p>
          <a:p>
            <a:r>
              <a:rPr lang="sv-SE" dirty="0"/>
              <a:t>Fikagrupp/ansvarig; Jeanette mfl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Vi välkomnar gärna fler ledare/tränare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41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964E-E636-4BC0-8241-2966D675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Ytterligare hjälp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4352-F887-4340-B61B-4D13CC5E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1870" cy="4351338"/>
          </a:xfrm>
        </p:spPr>
        <p:txBody>
          <a:bodyPr/>
          <a:lstStyle/>
          <a:p>
            <a:r>
              <a:rPr lang="sv-SE" dirty="0"/>
              <a:t>Poolspelskontakter; </a:t>
            </a:r>
            <a:r>
              <a:rPr lang="sv-SE" sz="2000" dirty="0"/>
              <a:t>mail med andra lagen, boka domare: </a:t>
            </a:r>
            <a:r>
              <a:rPr lang="sv-SE" dirty="0"/>
              <a:t>Dan Svensson</a:t>
            </a:r>
          </a:p>
          <a:p>
            <a:r>
              <a:rPr lang="sv-SE" dirty="0"/>
              <a:t>Ansvarig för hemmamatcher i serie; </a:t>
            </a:r>
            <a:r>
              <a:rPr lang="sv-SE" sz="2000" dirty="0"/>
              <a:t>boka plan, domare, fika: </a:t>
            </a:r>
            <a:r>
              <a:rPr lang="sv-SE" dirty="0"/>
              <a:t>Richard Strandberg</a:t>
            </a:r>
          </a:p>
          <a:p>
            <a:r>
              <a:rPr lang="sv-SE" dirty="0"/>
              <a:t>Ansvarig för klädinköp, sponsring: ?</a:t>
            </a:r>
          </a:p>
          <a:p>
            <a:r>
              <a:rPr lang="sv-SE" dirty="0"/>
              <a:t>Ansvarig för Sharp Cup; </a:t>
            </a:r>
            <a:r>
              <a:rPr lang="sv-SE" sz="2000" dirty="0"/>
              <a:t>arbetsschema etc: </a:t>
            </a:r>
            <a:r>
              <a:rPr lang="sv-SE" dirty="0"/>
              <a:t>Sabina Siwertson</a:t>
            </a:r>
          </a:p>
          <a:p>
            <a:r>
              <a:rPr lang="sv-SE" dirty="0"/>
              <a:t>Ansvarig för hemsidan: ?</a:t>
            </a:r>
          </a:p>
        </p:txBody>
      </p:sp>
    </p:spTree>
    <p:extLst>
      <p:ext uri="{BB962C8B-B14F-4D97-AF65-F5344CB8AC3E}">
        <p14:creationId xmlns:p14="http://schemas.microsoft.com/office/powerpoint/2010/main" val="419958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403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Föräldramöte IFK F09/10</vt:lpstr>
      <vt:lpstr>Agenda</vt:lpstr>
      <vt:lpstr>Läget i laget</vt:lpstr>
      <vt:lpstr>Säsongsupplägg</vt:lpstr>
      <vt:lpstr>Seriespel</vt:lpstr>
      <vt:lpstr>Material</vt:lpstr>
      <vt:lpstr>Klädinköp, Sponsring</vt:lpstr>
      <vt:lpstr>Resurser</vt:lpstr>
      <vt:lpstr>Ytterligare hjälp </vt:lpstr>
      <vt:lpstr>Speltankar</vt:lpstr>
      <vt:lpstr>Mål med säsongen</vt:lpstr>
      <vt:lpstr>Möjlig intäktskälla för laget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IFK F09/10</dc:title>
  <dc:creator>Svante Linder</dc:creator>
  <cp:lastModifiedBy>Svante Linder</cp:lastModifiedBy>
  <cp:revision>10</cp:revision>
  <dcterms:created xsi:type="dcterms:W3CDTF">2018-03-22T12:44:27Z</dcterms:created>
  <dcterms:modified xsi:type="dcterms:W3CDTF">2018-03-28T20:21:41Z</dcterms:modified>
</cp:coreProperties>
</file>